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93E4-7573-154F-9646-0BCE3A072887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25" y="760100"/>
            <a:ext cx="2324187" cy="1911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	Option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Values 	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	private </a:t>
            </a:r>
            <a:r>
              <a:rPr lang="en-US" sz="800" b="1" dirty="0">
                <a:solidFill>
                  <a:schemeClr val="tx1"/>
                </a:solidFill>
              </a:rPr>
              <a:t>static final long </a:t>
            </a:r>
            <a:r>
              <a:rPr lang="en-US" sz="800" b="1" i="1" dirty="0" err="1" smtClean="0">
                <a:solidFill>
                  <a:schemeClr val="tx1"/>
                </a:solidFill>
              </a:rPr>
              <a:t>serialVersionUID</a:t>
            </a:r>
            <a:endParaRPr lang="en-US" sz="800" b="1" i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	private String name;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	private </a:t>
            </a:r>
            <a:r>
              <a:rPr lang="en-US" sz="800" b="1" dirty="0" err="1">
                <a:solidFill>
                  <a:schemeClr val="tx1"/>
                </a:solidFill>
              </a:rPr>
              <a:t>int</a:t>
            </a:r>
            <a:r>
              <a:rPr lang="en-US" sz="800" b="1" dirty="0">
                <a:solidFill>
                  <a:schemeClr val="tx1"/>
                </a:solidFill>
              </a:rPr>
              <a:t> price</a:t>
            </a:r>
            <a:r>
              <a:rPr lang="en-US" sz="800" b="1" dirty="0" smtClean="0">
                <a:solidFill>
                  <a:schemeClr val="tx1"/>
                </a:solidFill>
              </a:rPr>
              <a:t>;</a:t>
            </a:r>
            <a:r>
              <a:rPr lang="en-US" sz="800" b="1" dirty="0">
                <a:solidFill>
                  <a:schemeClr val="tx1"/>
                </a:solidFill>
              </a:rPr>
              <a:t>	</a:t>
            </a:r>
          </a:p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Methods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	public </a:t>
            </a:r>
            <a:r>
              <a:rPr lang="en-US" sz="800" b="1" dirty="0">
                <a:solidFill>
                  <a:schemeClr val="tx1"/>
                </a:solidFill>
              </a:rPr>
              <a:t>Option(</a:t>
            </a:r>
            <a:r>
              <a:rPr lang="en-US" sz="800" b="1" dirty="0" smtClean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	public Option(String name, </a:t>
            </a:r>
            <a:r>
              <a:rPr lang="en-US" sz="800" b="1" dirty="0" err="1">
                <a:solidFill>
                  <a:schemeClr val="tx1"/>
                </a:solidFill>
              </a:rPr>
              <a:t>int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price)</a:t>
            </a:r>
            <a:endParaRPr lang="da-DK" sz="800" b="1" dirty="0">
              <a:solidFill>
                <a:schemeClr val="tx1"/>
              </a:solidFill>
            </a:endParaRPr>
          </a:p>
          <a:p>
            <a:r>
              <a:rPr lang="da-DK" sz="800" b="1" dirty="0">
                <a:solidFill>
                  <a:schemeClr val="tx1"/>
                </a:solidFill>
              </a:rPr>
              <a:t>	public </a:t>
            </a:r>
            <a:r>
              <a:rPr lang="da-DK" sz="800" b="1" dirty="0" err="1">
                <a:solidFill>
                  <a:schemeClr val="tx1"/>
                </a:solidFill>
              </a:rPr>
              <a:t>String</a:t>
            </a:r>
            <a:r>
              <a:rPr lang="da-DK" sz="800" b="1" dirty="0">
                <a:solidFill>
                  <a:schemeClr val="tx1"/>
                </a:solidFill>
              </a:rPr>
              <a:t> </a:t>
            </a:r>
            <a:r>
              <a:rPr lang="da-DK" sz="800" b="1" dirty="0" err="1">
                <a:solidFill>
                  <a:schemeClr val="tx1"/>
                </a:solidFill>
              </a:rPr>
              <a:t>getName</a:t>
            </a:r>
            <a:r>
              <a:rPr lang="da-DK" sz="800" b="1" dirty="0">
                <a:solidFill>
                  <a:schemeClr val="tx1"/>
                </a:solidFill>
              </a:rPr>
              <a:t>() 	</a:t>
            </a:r>
          </a:p>
          <a:p>
            <a:r>
              <a:rPr lang="da-DK" sz="800" b="1" dirty="0">
                <a:solidFill>
                  <a:schemeClr val="tx1"/>
                </a:solidFill>
              </a:rPr>
              <a:t>	public </a:t>
            </a:r>
            <a:r>
              <a:rPr lang="da-DK" sz="800" b="1" dirty="0" err="1">
                <a:solidFill>
                  <a:schemeClr val="tx1"/>
                </a:solidFill>
              </a:rPr>
              <a:t>int</a:t>
            </a:r>
            <a:r>
              <a:rPr lang="da-DK" sz="800" b="1" dirty="0">
                <a:solidFill>
                  <a:schemeClr val="tx1"/>
                </a:solidFill>
              </a:rPr>
              <a:t> </a:t>
            </a:r>
            <a:r>
              <a:rPr lang="da-DK" sz="800" b="1" dirty="0" err="1">
                <a:solidFill>
                  <a:schemeClr val="tx1"/>
                </a:solidFill>
              </a:rPr>
              <a:t>getPrice</a:t>
            </a:r>
            <a:r>
              <a:rPr lang="da-DK" sz="800" b="1" dirty="0">
                <a:solidFill>
                  <a:schemeClr val="tx1"/>
                </a:solidFill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da-DK" sz="800" b="1" dirty="0" smtClean="0">
                <a:solidFill>
                  <a:schemeClr val="tx1"/>
                </a:solidFill>
              </a:rPr>
              <a:t> 	public </a:t>
            </a:r>
            <a:r>
              <a:rPr lang="da-DK" sz="800" b="1" dirty="0" err="1" smtClean="0">
                <a:solidFill>
                  <a:schemeClr val="tx1"/>
                </a:solidFill>
              </a:rPr>
              <a:t>void</a:t>
            </a:r>
            <a:r>
              <a:rPr lang="da-DK" sz="800" b="1" dirty="0" smtClean="0">
                <a:solidFill>
                  <a:schemeClr val="tx1"/>
                </a:solidFill>
              </a:rPr>
              <a:t> </a:t>
            </a:r>
            <a:r>
              <a:rPr lang="da-DK" sz="800" b="1" dirty="0" err="1" smtClean="0">
                <a:solidFill>
                  <a:schemeClr val="tx1"/>
                </a:solidFill>
              </a:rPr>
              <a:t>setName</a:t>
            </a:r>
            <a:r>
              <a:rPr lang="da-DK" sz="800" b="1" dirty="0" smtClean="0">
                <a:solidFill>
                  <a:schemeClr val="tx1"/>
                </a:solidFill>
              </a:rPr>
              <a:t>(</a:t>
            </a:r>
            <a:r>
              <a:rPr lang="da-DK" sz="800" b="1" dirty="0" err="1" smtClean="0">
                <a:solidFill>
                  <a:schemeClr val="tx1"/>
                </a:solidFill>
              </a:rPr>
              <a:t>String</a:t>
            </a:r>
            <a:r>
              <a:rPr lang="da-DK" sz="800" b="1" dirty="0" smtClean="0">
                <a:solidFill>
                  <a:schemeClr val="tx1"/>
                </a:solidFill>
              </a:rPr>
              <a:t> </a:t>
            </a:r>
            <a:r>
              <a:rPr lang="da-DK" sz="800" b="1" dirty="0" err="1" smtClean="0">
                <a:solidFill>
                  <a:schemeClr val="tx1"/>
                </a:solidFill>
              </a:rPr>
              <a:t>name</a:t>
            </a:r>
            <a:r>
              <a:rPr lang="da-DK" sz="800" b="1" dirty="0" smtClean="0">
                <a:solidFill>
                  <a:schemeClr val="tx1"/>
                </a:solidFill>
              </a:rPr>
              <a:t>)</a:t>
            </a:r>
            <a:r>
              <a:rPr lang="da-DK" sz="800" b="1" dirty="0">
                <a:solidFill>
                  <a:schemeClr val="tx1"/>
                </a:solidFill>
              </a:rPr>
              <a:t>	</a:t>
            </a:r>
          </a:p>
          <a:p>
            <a:r>
              <a:rPr lang="da-DK" sz="800" b="1" dirty="0">
                <a:solidFill>
                  <a:schemeClr val="tx1"/>
                </a:solidFill>
              </a:rPr>
              <a:t>	public </a:t>
            </a:r>
            <a:r>
              <a:rPr lang="da-DK" sz="800" b="1" dirty="0" err="1">
                <a:solidFill>
                  <a:schemeClr val="tx1"/>
                </a:solidFill>
              </a:rPr>
              <a:t>void</a:t>
            </a:r>
            <a:r>
              <a:rPr lang="da-DK" sz="800" b="1" dirty="0">
                <a:solidFill>
                  <a:schemeClr val="tx1"/>
                </a:solidFill>
              </a:rPr>
              <a:t> </a:t>
            </a:r>
            <a:r>
              <a:rPr lang="da-DK" sz="800" b="1" dirty="0" err="1">
                <a:solidFill>
                  <a:schemeClr val="tx1"/>
                </a:solidFill>
              </a:rPr>
              <a:t>setPrice</a:t>
            </a:r>
            <a:r>
              <a:rPr lang="da-DK" sz="800" b="1" dirty="0">
                <a:solidFill>
                  <a:schemeClr val="tx1"/>
                </a:solidFill>
              </a:rPr>
              <a:t>(</a:t>
            </a:r>
            <a:r>
              <a:rPr lang="da-DK" sz="800" b="1" dirty="0" err="1">
                <a:solidFill>
                  <a:schemeClr val="tx1"/>
                </a:solidFill>
              </a:rPr>
              <a:t>int</a:t>
            </a:r>
            <a:r>
              <a:rPr lang="da-DK" sz="800" b="1" dirty="0">
                <a:solidFill>
                  <a:schemeClr val="tx1"/>
                </a:solidFill>
              </a:rPr>
              <a:t> </a:t>
            </a:r>
            <a:r>
              <a:rPr lang="da-DK" sz="800" b="1" dirty="0" err="1" smtClean="0">
                <a:solidFill>
                  <a:schemeClr val="tx1"/>
                </a:solidFill>
              </a:rPr>
              <a:t>price</a:t>
            </a:r>
            <a:r>
              <a:rPr lang="da-DK" sz="800" b="1" dirty="0" smtClean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850" y="1994210"/>
            <a:ext cx="2591096" cy="2510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OptionSet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Values 	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private </a:t>
            </a:r>
            <a:r>
              <a:rPr lang="en-US" sz="800" b="1" dirty="0">
                <a:solidFill>
                  <a:srgbClr val="000000"/>
                </a:solidFill>
              </a:rPr>
              <a:t>static final long </a:t>
            </a:r>
            <a:r>
              <a:rPr lang="en-US" sz="800" b="1" i="1" dirty="0" err="1" smtClean="0">
                <a:solidFill>
                  <a:srgbClr val="000000"/>
                </a:solidFill>
              </a:rPr>
              <a:t>serialVersionUID</a:t>
            </a:r>
            <a:endParaRPr lang="en-US" sz="800" b="1" i="1" dirty="0">
              <a:solidFill>
                <a:srgbClr val="000000"/>
              </a:solidFill>
            </a:endParaRPr>
          </a:p>
          <a:p>
            <a:r>
              <a:rPr lang="en-US" sz="800" b="1" dirty="0">
                <a:solidFill>
                  <a:srgbClr val="000000"/>
                </a:solidFill>
              </a:rPr>
              <a:t>	private String name;</a:t>
            </a: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private </a:t>
            </a:r>
            <a:r>
              <a:rPr lang="en-US" sz="800" b="1" dirty="0" err="1">
                <a:solidFill>
                  <a:srgbClr val="000000"/>
                </a:solidFill>
              </a:rPr>
              <a:t>ArrayList</a:t>
            </a:r>
            <a:r>
              <a:rPr lang="en-US" sz="800" b="1" dirty="0">
                <a:solidFill>
                  <a:srgbClr val="000000"/>
                </a:solidFill>
              </a:rPr>
              <a:t>&lt;Option&gt; options;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Methods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</a:t>
            </a:r>
            <a:r>
              <a:rPr lang="en-US" sz="800" b="1" dirty="0" err="1">
                <a:solidFill>
                  <a:srgbClr val="000000"/>
                </a:solidFill>
              </a:rPr>
              <a:t>OptionSet</a:t>
            </a:r>
            <a:r>
              <a:rPr lang="en-US" sz="800" b="1" dirty="0">
                <a:solidFill>
                  <a:srgbClr val="000000"/>
                </a:solidFill>
              </a:rPr>
              <a:t>(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 </a:t>
            </a:r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</a:t>
            </a:r>
            <a:r>
              <a:rPr lang="en-US" sz="800" b="1" dirty="0" err="1">
                <a:solidFill>
                  <a:srgbClr val="000000"/>
                </a:solidFill>
              </a:rPr>
              <a:t>OptionSet</a:t>
            </a:r>
            <a:r>
              <a:rPr lang="en-US" sz="800" b="1" dirty="0">
                <a:solidFill>
                  <a:srgbClr val="000000"/>
                </a:solidFill>
              </a:rPr>
              <a:t>(String name</a:t>
            </a:r>
            <a:r>
              <a:rPr lang="en-US" sz="800" b="1" dirty="0" smtClean="0">
                <a:solidFill>
                  <a:srgbClr val="000000"/>
                </a:solidFill>
              </a:rPr>
              <a:t>) </a:t>
            </a:r>
            <a:r>
              <a:rPr lang="en-US" sz="800" dirty="0">
                <a:solidFill>
                  <a:srgbClr val="000000"/>
                </a:solidFill>
              </a:rPr>
              <a:t>	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public </a:t>
            </a:r>
            <a:r>
              <a:rPr lang="en-US" sz="800" b="1" dirty="0" err="1">
                <a:solidFill>
                  <a:srgbClr val="000000"/>
                </a:solidFill>
              </a:rPr>
              <a:t>OptionSet</a:t>
            </a:r>
            <a:r>
              <a:rPr lang="en-US" sz="800" b="1" dirty="0">
                <a:solidFill>
                  <a:srgbClr val="000000"/>
                </a:solidFill>
              </a:rPr>
              <a:t>(String name, </a:t>
            </a:r>
            <a:r>
              <a:rPr lang="en-US" sz="800" b="1" dirty="0" err="1">
                <a:solidFill>
                  <a:srgbClr val="000000"/>
                </a:solidFill>
              </a:rPr>
              <a:t>int</a:t>
            </a:r>
            <a:r>
              <a:rPr lang="en-US" sz="800" b="1" dirty="0">
                <a:solidFill>
                  <a:srgbClr val="000000"/>
                </a:solidFill>
              </a:rPr>
              <a:t> count</a:t>
            </a:r>
            <a:r>
              <a:rPr lang="en-US" sz="800" b="1" dirty="0" smtClean="0">
                <a:solidFill>
                  <a:srgbClr val="000000"/>
                </a:solidFill>
              </a:rPr>
              <a:t>) </a:t>
            </a:r>
            <a:r>
              <a:rPr lang="en-US" sz="800" dirty="0">
                <a:solidFill>
                  <a:srgbClr val="000000"/>
                </a:solidFill>
              </a:rPr>
              <a:t>	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b="1" dirty="0">
                <a:solidFill>
                  <a:srgbClr val="000000"/>
                </a:solidFill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</a:rPr>
              <a:t>public </a:t>
            </a:r>
            <a:r>
              <a:rPr lang="en-US" sz="800" b="1" dirty="0">
                <a:solidFill>
                  <a:srgbClr val="000000"/>
                </a:solidFill>
              </a:rPr>
              <a:t>void </a:t>
            </a:r>
            <a:r>
              <a:rPr lang="en-US" sz="800" b="1" dirty="0" err="1">
                <a:solidFill>
                  <a:srgbClr val="000000"/>
                </a:solidFill>
              </a:rPr>
              <a:t>setName</a:t>
            </a:r>
            <a:r>
              <a:rPr lang="en-US" sz="800" b="1" dirty="0">
                <a:solidFill>
                  <a:srgbClr val="000000"/>
                </a:solidFill>
              </a:rPr>
              <a:t>(String name) 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	public </a:t>
            </a:r>
            <a:r>
              <a:rPr lang="en-US" sz="800" b="1" dirty="0">
                <a:solidFill>
                  <a:srgbClr val="000000"/>
                </a:solidFill>
              </a:rPr>
              <a:t>void </a:t>
            </a:r>
            <a:r>
              <a:rPr lang="en-US" sz="800" b="1" dirty="0" err="1">
                <a:solidFill>
                  <a:srgbClr val="000000"/>
                </a:solidFill>
              </a:rPr>
              <a:t>setOptions</a:t>
            </a:r>
            <a:r>
              <a:rPr lang="en-US" sz="800" b="1" dirty="0">
                <a:solidFill>
                  <a:srgbClr val="000000"/>
                </a:solidFill>
              </a:rPr>
              <a:t>(</a:t>
            </a:r>
            <a:r>
              <a:rPr lang="en-US" sz="800" b="1" dirty="0" err="1">
                <a:solidFill>
                  <a:srgbClr val="000000"/>
                </a:solidFill>
              </a:rPr>
              <a:t>ArrayList</a:t>
            </a:r>
            <a:r>
              <a:rPr lang="en-US" sz="800" b="1" dirty="0">
                <a:solidFill>
                  <a:srgbClr val="000000"/>
                </a:solidFill>
              </a:rPr>
              <a:t>&lt;Option&gt; options) 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void </a:t>
            </a:r>
            <a:r>
              <a:rPr lang="en-US" sz="800" b="1" dirty="0" err="1">
                <a:solidFill>
                  <a:srgbClr val="000000"/>
                </a:solidFill>
              </a:rPr>
              <a:t>setOption</a:t>
            </a:r>
            <a:r>
              <a:rPr lang="en-US" sz="800" b="1" dirty="0">
                <a:solidFill>
                  <a:srgbClr val="000000"/>
                </a:solidFill>
              </a:rPr>
              <a:t>(</a:t>
            </a:r>
            <a:r>
              <a:rPr lang="en-US" sz="800" b="1" dirty="0" err="1">
                <a:solidFill>
                  <a:srgbClr val="000000"/>
                </a:solidFill>
              </a:rPr>
              <a:t>int</a:t>
            </a: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err="1">
                <a:solidFill>
                  <a:srgbClr val="000000"/>
                </a:solidFill>
              </a:rPr>
              <a:t>i</a:t>
            </a:r>
            <a:r>
              <a:rPr lang="en-US" sz="800" b="1" dirty="0">
                <a:solidFill>
                  <a:srgbClr val="000000"/>
                </a:solidFill>
              </a:rPr>
              <a:t>, String name, </a:t>
            </a:r>
            <a:r>
              <a:rPr lang="en-US" sz="800" b="1" dirty="0" err="1">
                <a:solidFill>
                  <a:srgbClr val="000000"/>
                </a:solidFill>
              </a:rPr>
              <a:t>int</a:t>
            </a:r>
            <a:r>
              <a:rPr lang="en-US" sz="800" b="1" dirty="0">
                <a:solidFill>
                  <a:srgbClr val="000000"/>
                </a:solidFill>
              </a:rPr>
              <a:t> price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r>
              <a:rPr lang="da-DK" sz="800" b="1" dirty="0">
                <a:solidFill>
                  <a:srgbClr val="000000"/>
                </a:solidFill>
              </a:rPr>
              <a:t>public Option </a:t>
            </a:r>
            <a:r>
              <a:rPr lang="da-DK" sz="800" b="1" dirty="0" err="1">
                <a:solidFill>
                  <a:srgbClr val="000000"/>
                </a:solidFill>
              </a:rPr>
              <a:t>getOption</a:t>
            </a:r>
            <a:r>
              <a:rPr lang="da-DK" sz="800" b="1" dirty="0">
                <a:solidFill>
                  <a:srgbClr val="000000"/>
                </a:solidFill>
              </a:rPr>
              <a:t>(</a:t>
            </a:r>
            <a:r>
              <a:rPr lang="da-DK" sz="800" b="1" dirty="0" err="1">
                <a:solidFill>
                  <a:srgbClr val="000000"/>
                </a:solidFill>
              </a:rPr>
              <a:t>String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>
                <a:solidFill>
                  <a:srgbClr val="000000"/>
                </a:solidFill>
              </a:rPr>
              <a:t>name</a:t>
            </a:r>
            <a:r>
              <a:rPr lang="da-DK" sz="800" b="1" dirty="0" smtClean="0">
                <a:solidFill>
                  <a:srgbClr val="000000"/>
                </a:solidFill>
              </a:rPr>
              <a:t>)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endParaRPr lang="da-DK" sz="800" dirty="0" smtClean="0">
              <a:solidFill>
                <a:srgbClr val="000000"/>
              </a:solidFill>
            </a:endParaRPr>
          </a:p>
          <a:p>
            <a:r>
              <a:rPr lang="da-DK" sz="800" b="1" dirty="0">
                <a:solidFill>
                  <a:srgbClr val="000000"/>
                </a:solidFill>
              </a:rPr>
              <a:t>	</a:t>
            </a:r>
            <a:r>
              <a:rPr lang="da-DK" sz="800" b="1" dirty="0" smtClean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ArrayList</a:t>
            </a:r>
            <a:r>
              <a:rPr lang="da-DK" sz="800" b="1" dirty="0">
                <a:solidFill>
                  <a:srgbClr val="000000"/>
                </a:solidFill>
              </a:rPr>
              <a:t>&lt;Option&gt; </a:t>
            </a:r>
            <a:r>
              <a:rPr lang="da-DK" sz="800" b="1" dirty="0" err="1">
                <a:solidFill>
                  <a:srgbClr val="000000"/>
                </a:solidFill>
              </a:rPr>
              <a:t>getOptions</a:t>
            </a:r>
            <a:r>
              <a:rPr lang="da-DK" sz="800" b="1" dirty="0">
                <a:solidFill>
                  <a:srgbClr val="000000"/>
                </a:solidFill>
              </a:rPr>
              <a:t>()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endParaRPr lang="da-DK" sz="800" dirty="0" smtClean="0">
              <a:solidFill>
                <a:srgbClr val="000000"/>
              </a:solidFill>
            </a:endParaRPr>
          </a:p>
          <a:p>
            <a:r>
              <a:rPr lang="da-DK" sz="800" b="1" dirty="0">
                <a:solidFill>
                  <a:srgbClr val="000000"/>
                </a:solidFill>
              </a:rPr>
              <a:t>	</a:t>
            </a:r>
            <a:r>
              <a:rPr lang="da-DK" sz="800" b="1" dirty="0" smtClean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String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>
                <a:solidFill>
                  <a:srgbClr val="000000"/>
                </a:solidFill>
              </a:rPr>
              <a:t>getName</a:t>
            </a:r>
            <a:r>
              <a:rPr lang="da-DK" sz="800" b="1" dirty="0">
                <a:solidFill>
                  <a:srgbClr val="000000"/>
                </a:solidFill>
              </a:rPr>
              <a:t>() </a:t>
            </a:r>
            <a:endParaRPr lang="da-DK" sz="800" b="1" dirty="0" smtClean="0">
              <a:solidFill>
                <a:srgbClr val="000000"/>
              </a:solidFill>
            </a:endParaRPr>
          </a:p>
          <a:p>
            <a:r>
              <a:rPr lang="da-DK" sz="800" dirty="0">
                <a:solidFill>
                  <a:srgbClr val="000000"/>
                </a:solidFill>
              </a:rPr>
              <a:t>	</a:t>
            </a:r>
            <a:r>
              <a:rPr lang="da-DK" sz="800" b="1" dirty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int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>
                <a:solidFill>
                  <a:srgbClr val="000000"/>
                </a:solidFill>
              </a:rPr>
              <a:t>getOptionPrice</a:t>
            </a:r>
            <a:r>
              <a:rPr lang="da-DK" sz="800" b="1" dirty="0">
                <a:solidFill>
                  <a:srgbClr val="000000"/>
                </a:solidFill>
              </a:rPr>
              <a:t>(</a:t>
            </a:r>
            <a:r>
              <a:rPr lang="da-DK" sz="800" b="1" dirty="0" err="1">
                <a:solidFill>
                  <a:srgbClr val="000000"/>
                </a:solidFill>
              </a:rPr>
              <a:t>String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 smtClean="0">
                <a:solidFill>
                  <a:srgbClr val="000000"/>
                </a:solidFill>
              </a:rPr>
              <a:t>name</a:t>
            </a:r>
            <a:r>
              <a:rPr lang="da-DK" sz="800" b="1" dirty="0" smtClean="0">
                <a:solidFill>
                  <a:srgbClr val="000000"/>
                </a:solidFill>
              </a:rPr>
              <a:t>)</a:t>
            </a:r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private </a:t>
            </a:r>
            <a:r>
              <a:rPr lang="en-US" sz="800" b="1" dirty="0" err="1">
                <a:solidFill>
                  <a:srgbClr val="000000"/>
                </a:solidFill>
              </a:rPr>
              <a:t>int</a:t>
            </a: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err="1">
                <a:solidFill>
                  <a:srgbClr val="000000"/>
                </a:solidFill>
              </a:rPr>
              <a:t>findOption</a:t>
            </a:r>
            <a:r>
              <a:rPr lang="en-US" sz="800" b="1" dirty="0">
                <a:solidFill>
                  <a:srgbClr val="000000"/>
                </a:solidFill>
              </a:rPr>
              <a:t>(String name</a:t>
            </a:r>
            <a:r>
              <a:rPr lang="en-US" sz="800" b="1" dirty="0" smtClean="0">
                <a:solidFill>
                  <a:srgbClr val="000000"/>
                </a:solidFill>
              </a:rPr>
              <a:t>) </a:t>
            </a:r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private void </a:t>
            </a:r>
            <a:r>
              <a:rPr lang="en-US" sz="800" b="1" u="sng" dirty="0" err="1">
                <a:solidFill>
                  <a:srgbClr val="000000"/>
                </a:solidFill>
              </a:rPr>
              <a:t>deleteOption</a:t>
            </a:r>
            <a:r>
              <a:rPr lang="en-US" sz="800" b="1" u="sng" dirty="0">
                <a:solidFill>
                  <a:srgbClr val="000000"/>
                </a:solidFill>
              </a:rPr>
              <a:t>(String name</a:t>
            </a:r>
            <a:r>
              <a:rPr lang="en-US" sz="800" b="1" u="sng" dirty="0" smtClean="0">
                <a:solidFill>
                  <a:srgbClr val="000000"/>
                </a:solidFill>
              </a:rPr>
              <a:t>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602" y="256871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Serializable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2499" y="1777776"/>
            <a:ext cx="3144842" cy="1277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Automobile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Values 	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private </a:t>
            </a:r>
            <a:r>
              <a:rPr lang="en-US" sz="800" b="1" dirty="0">
                <a:solidFill>
                  <a:srgbClr val="000000"/>
                </a:solidFill>
              </a:rPr>
              <a:t>static final long </a:t>
            </a:r>
            <a:r>
              <a:rPr lang="en-US" sz="800" b="1" i="1" dirty="0" err="1" smtClean="0">
                <a:solidFill>
                  <a:srgbClr val="000000"/>
                </a:solidFill>
              </a:rPr>
              <a:t>serialVersionUID</a:t>
            </a:r>
            <a:endParaRPr lang="en-US" sz="800" b="1" i="1" dirty="0">
              <a:solidFill>
                <a:srgbClr val="000000"/>
              </a:solidFill>
            </a:endParaRPr>
          </a:p>
          <a:p>
            <a:r>
              <a:rPr lang="en-US" sz="800" b="1" dirty="0">
                <a:solidFill>
                  <a:srgbClr val="000000"/>
                </a:solidFill>
              </a:rPr>
              <a:t>	private </a:t>
            </a:r>
            <a:r>
              <a:rPr lang="en-US" sz="800" b="1" dirty="0" err="1">
                <a:solidFill>
                  <a:srgbClr val="000000"/>
                </a:solidFill>
              </a:rPr>
              <a:t>LinkedList</a:t>
            </a:r>
            <a:r>
              <a:rPr lang="en-US" sz="800" b="1" dirty="0">
                <a:solidFill>
                  <a:srgbClr val="000000"/>
                </a:solidFill>
              </a:rPr>
              <a:t>&lt;</a:t>
            </a:r>
            <a:r>
              <a:rPr lang="en-US" sz="800" b="1" dirty="0" err="1">
                <a:solidFill>
                  <a:srgbClr val="000000"/>
                </a:solidFill>
              </a:rPr>
              <a:t>OptionSet</a:t>
            </a:r>
            <a:r>
              <a:rPr lang="en-US" sz="800" b="1" dirty="0">
                <a:solidFill>
                  <a:srgbClr val="000000"/>
                </a:solidFill>
              </a:rPr>
              <a:t>&gt; </a:t>
            </a:r>
            <a:r>
              <a:rPr lang="en-US" sz="800" b="1" dirty="0" err="1">
                <a:solidFill>
                  <a:srgbClr val="000000"/>
                </a:solidFill>
              </a:rPr>
              <a:t>optionSetList</a:t>
            </a:r>
            <a:r>
              <a:rPr lang="en-US" sz="800" b="1" dirty="0">
                <a:solidFill>
                  <a:srgbClr val="000000"/>
                </a:solidFill>
              </a:rPr>
              <a:t>;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Methods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Automobile(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r>
              <a:rPr lang="da-DK" sz="800" b="1" dirty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LinkedList</a:t>
            </a:r>
            <a:r>
              <a:rPr lang="da-DK" sz="800" b="1" dirty="0">
                <a:solidFill>
                  <a:srgbClr val="000000"/>
                </a:solidFill>
              </a:rPr>
              <a:t>&lt;</a:t>
            </a:r>
            <a:r>
              <a:rPr lang="da-DK" sz="800" b="1" dirty="0" err="1">
                <a:solidFill>
                  <a:srgbClr val="000000"/>
                </a:solidFill>
              </a:rPr>
              <a:t>OptionSet</a:t>
            </a:r>
            <a:r>
              <a:rPr lang="da-DK" sz="800" b="1" dirty="0">
                <a:solidFill>
                  <a:srgbClr val="000000"/>
                </a:solidFill>
              </a:rPr>
              <a:t>&gt; </a:t>
            </a:r>
            <a:r>
              <a:rPr lang="da-DK" sz="800" b="1" dirty="0" err="1">
                <a:solidFill>
                  <a:srgbClr val="000000"/>
                </a:solidFill>
              </a:rPr>
              <a:t>getOptionSetList</a:t>
            </a:r>
            <a:r>
              <a:rPr lang="da-DK" sz="800" b="1" dirty="0">
                <a:solidFill>
                  <a:srgbClr val="000000"/>
                </a:solidFill>
              </a:rPr>
              <a:t>(</a:t>
            </a:r>
            <a:r>
              <a:rPr lang="da-DK" sz="800" b="1" dirty="0" smtClean="0">
                <a:solidFill>
                  <a:srgbClr val="000000"/>
                </a:solidFill>
              </a:rPr>
              <a:t>)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endParaRPr lang="da-DK" sz="800" dirty="0" smtClean="0">
              <a:solidFill>
                <a:srgbClr val="000000"/>
              </a:solidFill>
            </a:endParaRPr>
          </a:p>
          <a:p>
            <a:r>
              <a:rPr lang="da-DK" sz="800" b="1" dirty="0">
                <a:solidFill>
                  <a:srgbClr val="000000"/>
                </a:solidFill>
              </a:rPr>
              <a:t>	</a:t>
            </a:r>
            <a:r>
              <a:rPr lang="da-DK" sz="800" b="1" dirty="0" smtClean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void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>
                <a:solidFill>
                  <a:srgbClr val="000000"/>
                </a:solidFill>
              </a:rPr>
              <a:t>setOptionSetList</a:t>
            </a:r>
            <a:r>
              <a:rPr lang="da-DK" sz="800" b="1" dirty="0">
                <a:solidFill>
                  <a:srgbClr val="000000"/>
                </a:solidFill>
              </a:rPr>
              <a:t>(</a:t>
            </a:r>
            <a:r>
              <a:rPr lang="da-DK" sz="800" b="1" dirty="0" err="1">
                <a:solidFill>
                  <a:srgbClr val="000000"/>
                </a:solidFill>
              </a:rPr>
              <a:t>LinkedList</a:t>
            </a:r>
            <a:r>
              <a:rPr lang="da-DK" sz="800" b="1" dirty="0">
                <a:solidFill>
                  <a:srgbClr val="000000"/>
                </a:solidFill>
              </a:rPr>
              <a:t>&lt;</a:t>
            </a:r>
            <a:r>
              <a:rPr lang="da-DK" sz="800" b="1" dirty="0" err="1">
                <a:solidFill>
                  <a:srgbClr val="000000"/>
                </a:solidFill>
              </a:rPr>
              <a:t>OptionSet</a:t>
            </a:r>
            <a:r>
              <a:rPr lang="da-DK" sz="800" b="1" dirty="0">
                <a:solidFill>
                  <a:srgbClr val="000000"/>
                </a:solidFill>
              </a:rPr>
              <a:t>&gt; </a:t>
            </a:r>
            <a:r>
              <a:rPr lang="da-DK" sz="800" b="1" dirty="0" err="1">
                <a:solidFill>
                  <a:srgbClr val="000000"/>
                </a:solidFill>
              </a:rPr>
              <a:t>osl</a:t>
            </a:r>
            <a:r>
              <a:rPr lang="da-DK" sz="800" b="1" dirty="0" smtClean="0">
                <a:solidFill>
                  <a:srgbClr val="000000"/>
                </a:solidFill>
              </a:rPr>
              <a:t>) </a:t>
            </a:r>
            <a:r>
              <a:rPr lang="da-DK" sz="800" dirty="0">
                <a:solidFill>
                  <a:srgbClr val="000000"/>
                </a:solidFill>
              </a:rPr>
              <a:t>	</a:t>
            </a:r>
            <a:r>
              <a:rPr lang="da-DK" sz="800" b="1" dirty="0">
                <a:solidFill>
                  <a:srgbClr val="000000"/>
                </a:solidFill>
              </a:rPr>
              <a:t>public </a:t>
            </a:r>
            <a:r>
              <a:rPr lang="da-DK" sz="800" b="1" dirty="0" err="1">
                <a:solidFill>
                  <a:srgbClr val="000000"/>
                </a:solidFill>
              </a:rPr>
              <a:t>void</a:t>
            </a:r>
            <a:r>
              <a:rPr lang="da-DK" sz="800" b="1" dirty="0">
                <a:solidFill>
                  <a:srgbClr val="000000"/>
                </a:solidFill>
              </a:rPr>
              <a:t> </a:t>
            </a:r>
            <a:r>
              <a:rPr lang="da-DK" sz="800" b="1" dirty="0" err="1">
                <a:solidFill>
                  <a:srgbClr val="000000"/>
                </a:solidFill>
              </a:rPr>
              <a:t>deleteOptionSetList</a:t>
            </a:r>
            <a:r>
              <a:rPr lang="da-DK" sz="800" b="1" dirty="0">
                <a:solidFill>
                  <a:srgbClr val="000000"/>
                </a:solidFill>
              </a:rPr>
              <a:t>(</a:t>
            </a:r>
            <a:r>
              <a:rPr lang="da-DK" sz="800" b="1" dirty="0" smtClean="0">
                <a:solidFill>
                  <a:srgbClr val="000000"/>
                </a:solidFill>
              </a:rPr>
              <a:t>)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9736" y="5235983"/>
            <a:ext cx="2851323" cy="11483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Util</a:t>
            </a:r>
            <a:endParaRPr lang="en-US" sz="800" b="1" dirty="0" smtClean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Methods</a:t>
            </a:r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</a:t>
            </a:r>
            <a:r>
              <a:rPr lang="en-US" sz="800" b="1" dirty="0" err="1">
                <a:solidFill>
                  <a:srgbClr val="000000"/>
                </a:solidFill>
              </a:rPr>
              <a:t>Util</a:t>
            </a:r>
            <a:r>
              <a:rPr lang="en-US" sz="800" b="1" dirty="0">
                <a:solidFill>
                  <a:srgbClr val="000000"/>
                </a:solidFill>
              </a:rPr>
              <a:t>(){}</a:t>
            </a:r>
          </a:p>
          <a:p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void serialize(Automobile car, String </a:t>
            </a:r>
            <a:r>
              <a:rPr lang="en-US" sz="800" b="1" dirty="0" err="1">
                <a:solidFill>
                  <a:srgbClr val="000000"/>
                </a:solidFill>
              </a:rPr>
              <a:t>fileName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  <a:endParaRPr lang="en-US" sz="800" b="1" dirty="0">
              <a:solidFill>
                <a:srgbClr val="000000"/>
              </a:solidFill>
            </a:endParaRP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>
                <a:solidFill>
                  <a:srgbClr val="000000"/>
                </a:solidFill>
              </a:rPr>
              <a:t>public Automobile </a:t>
            </a:r>
            <a:r>
              <a:rPr lang="en-US" sz="800" b="1" dirty="0" err="1">
                <a:solidFill>
                  <a:srgbClr val="000000"/>
                </a:solidFill>
              </a:rPr>
              <a:t>readSerializedFile</a:t>
            </a:r>
            <a:r>
              <a:rPr lang="en-US" sz="800" b="1" dirty="0">
                <a:solidFill>
                  <a:srgbClr val="000000"/>
                </a:solidFill>
              </a:rPr>
              <a:t>(String </a:t>
            </a:r>
            <a:r>
              <a:rPr lang="en-US" sz="800" b="1" dirty="0" err="1">
                <a:solidFill>
                  <a:srgbClr val="000000"/>
                </a:solidFill>
              </a:rPr>
              <a:t>fileName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800" b="1" dirty="0">
                <a:solidFill>
                  <a:srgbClr val="000000"/>
                </a:solidFill>
              </a:rPr>
              <a:t>	public void </a:t>
            </a:r>
            <a:r>
              <a:rPr lang="en-US" sz="800" b="1" dirty="0" err="1">
                <a:solidFill>
                  <a:srgbClr val="000000"/>
                </a:solidFill>
              </a:rPr>
              <a:t>writeFile</a:t>
            </a:r>
            <a:r>
              <a:rPr lang="en-US" sz="800" b="1" dirty="0">
                <a:solidFill>
                  <a:srgbClr val="000000"/>
                </a:solidFill>
              </a:rPr>
              <a:t>(Automobile </a:t>
            </a:r>
            <a:r>
              <a:rPr lang="en-US" sz="800" b="1" dirty="0" err="1">
                <a:solidFill>
                  <a:srgbClr val="000000"/>
                </a:solidFill>
              </a:rPr>
              <a:t>serCar</a:t>
            </a:r>
            <a:r>
              <a:rPr lang="en-US" sz="800" b="1" dirty="0">
                <a:solidFill>
                  <a:srgbClr val="000000"/>
                </a:solidFill>
              </a:rPr>
              <a:t>, String </a:t>
            </a:r>
            <a:r>
              <a:rPr lang="en-US" sz="800" b="1" dirty="0" err="1">
                <a:solidFill>
                  <a:srgbClr val="000000"/>
                </a:solidFill>
              </a:rPr>
              <a:t>fileName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800" b="1" dirty="0">
                <a:solidFill>
                  <a:srgbClr val="000000"/>
                </a:solidFill>
              </a:rPr>
              <a:t>	public Automobile </a:t>
            </a:r>
            <a:r>
              <a:rPr lang="en-US" sz="800" b="1" dirty="0" err="1">
                <a:solidFill>
                  <a:srgbClr val="000000"/>
                </a:solidFill>
              </a:rPr>
              <a:t>readFile</a:t>
            </a:r>
            <a:r>
              <a:rPr lang="en-US" sz="800" b="1" dirty="0">
                <a:solidFill>
                  <a:srgbClr val="000000"/>
                </a:solidFill>
              </a:rPr>
              <a:t>(String filename</a:t>
            </a:r>
            <a:r>
              <a:rPr lang="en-US" sz="800" b="1" dirty="0" smtClean="0">
                <a:solidFill>
                  <a:srgbClr val="000000"/>
                </a:solidFill>
              </a:rPr>
              <a:t>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6818" y="5882993"/>
            <a:ext cx="2327182" cy="975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Legend</a:t>
            </a:r>
          </a:p>
          <a:p>
            <a:pPr lvl="1"/>
            <a:r>
              <a:rPr lang="en-US" sz="1000" b="1" dirty="0" smtClean="0">
                <a:solidFill>
                  <a:srgbClr val="000000"/>
                </a:solidFill>
              </a:rPr>
              <a:t>A: associate</a:t>
            </a:r>
          </a:p>
          <a:p>
            <a:pPr lvl="1"/>
            <a:r>
              <a:rPr lang="en-US" sz="1000" b="1" dirty="0" smtClean="0">
                <a:solidFill>
                  <a:srgbClr val="000000"/>
                </a:solidFill>
              </a:rPr>
              <a:t>I: Implement interface</a:t>
            </a:r>
          </a:p>
        </p:txBody>
      </p:sp>
      <p:cxnSp>
        <p:nvCxnSpPr>
          <p:cNvPr id="12" name="Straight Arrow Connector 11"/>
          <p:cNvCxnSpPr>
            <a:stCxn id="4" idx="0"/>
            <a:endCxn id="7" idx="1"/>
          </p:cNvCxnSpPr>
          <p:nvPr/>
        </p:nvCxnSpPr>
        <p:spPr>
          <a:xfrm flipV="1">
            <a:off x="1329819" y="445950"/>
            <a:ext cx="2569783" cy="314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V="1">
            <a:off x="4025398" y="635029"/>
            <a:ext cx="524139" cy="13591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0"/>
          </p:cNvCxnSpPr>
          <p:nvPr/>
        </p:nvCxnSpPr>
        <p:spPr>
          <a:xfrm>
            <a:off x="5199471" y="445950"/>
            <a:ext cx="2165449" cy="1331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8" idx="2"/>
          </p:cNvCxnSpPr>
          <p:nvPr/>
        </p:nvCxnSpPr>
        <p:spPr>
          <a:xfrm flipV="1">
            <a:off x="5451059" y="3055321"/>
            <a:ext cx="1913861" cy="27548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6" idx="1"/>
          </p:cNvCxnSpPr>
          <p:nvPr/>
        </p:nvCxnSpPr>
        <p:spPr>
          <a:xfrm>
            <a:off x="1329819" y="2671909"/>
            <a:ext cx="1400031" cy="5777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8" idx="1"/>
          </p:cNvCxnSpPr>
          <p:nvPr/>
        </p:nvCxnSpPr>
        <p:spPr>
          <a:xfrm flipV="1">
            <a:off x="5320946" y="2416549"/>
            <a:ext cx="471553" cy="833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1737" y="265697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15347" y="121357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9653" y="760100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59376" y="288890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8682" y="266987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1243" y="325823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04931" y="3258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90839" y="20472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59737" y="285453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88516" y="412114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725" y="6440742"/>
            <a:ext cx="253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gongz@andrew.cmu.edu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B&amp;N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</dc:creator>
  <cp:lastModifiedBy>user a</cp:lastModifiedBy>
  <cp:revision>7</cp:revision>
  <dcterms:created xsi:type="dcterms:W3CDTF">2012-09-24T23:23:01Z</dcterms:created>
  <dcterms:modified xsi:type="dcterms:W3CDTF">2012-09-24T23:52:35Z</dcterms:modified>
</cp:coreProperties>
</file>