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9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8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5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2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EE22-7384-4315-863A-3C0013BD59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7E62-6785-4A3E-920B-CDC3FE43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ansible.com/ansible/rpm/release/epel-7-x86_64/ansible-2.9.5-1.el7.ans.noarch.rp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4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As you can see, in the diagram below, the </a:t>
            </a:r>
            <a:r>
              <a:rPr lang="en-US" altLang="zh-CN" sz="1800" dirty="0" err="1" smtClean="0"/>
              <a:t>Ansible</a:t>
            </a:r>
            <a:r>
              <a:rPr lang="en-US" altLang="zh-CN" sz="1800" dirty="0" smtClean="0"/>
              <a:t> engine has a direct interaction with the users who write playbooks to execute the </a:t>
            </a:r>
            <a:r>
              <a:rPr lang="en-US" altLang="zh-CN" sz="1800" dirty="0" err="1" smtClean="0"/>
              <a:t>Ansible</a:t>
            </a:r>
            <a:r>
              <a:rPr lang="en-US" altLang="zh-CN" sz="1800" dirty="0" smtClean="0"/>
              <a:t> engine. It also interacts with managed node through by SSH protocol.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" y="2720956"/>
            <a:ext cx="579200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4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4800" dirty="0" smtClean="0"/>
              <a:t>The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Automation engine consists of:</a:t>
            </a:r>
          </a:p>
          <a:p>
            <a:r>
              <a:rPr lang="en-US" altLang="zh-CN" sz="4800" b="1" dirty="0" smtClean="0"/>
              <a:t>Inventories</a:t>
            </a:r>
            <a:r>
              <a:rPr lang="en-US" altLang="zh-CN" sz="4800" dirty="0" smtClean="0"/>
              <a:t>: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inventories are lists of hosts (nodes) along with their IP addresses, servers, databases etc. which needs to be managed. </a:t>
            </a:r>
          </a:p>
          <a:p>
            <a:r>
              <a:rPr lang="en-US" altLang="zh-CN" sz="4800" b="1" dirty="0" smtClean="0"/>
              <a:t>Modules</a:t>
            </a:r>
            <a:r>
              <a:rPr lang="en-US" altLang="zh-CN" sz="4800" dirty="0" smtClean="0"/>
              <a:t>: Modules are executed directly on remote hosts through playbooks. The modules can control system resources, like services, packages, or files (anything really), or execute system commands. </a:t>
            </a:r>
          </a:p>
          <a:p>
            <a:r>
              <a:rPr lang="en-US" altLang="zh-CN" sz="4800" b="1" dirty="0" smtClean="0"/>
              <a:t>Plugins</a:t>
            </a:r>
            <a:r>
              <a:rPr lang="en-US" altLang="zh-CN" sz="4800" dirty="0" smtClean="0"/>
              <a:t>: Plugins allows to execute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tasks as a job build step. Plugins are pieces of code that augment </a:t>
            </a:r>
            <a:r>
              <a:rPr lang="en-US" altLang="zh-CN" sz="4800" dirty="0" err="1" smtClean="0"/>
              <a:t>Ansible’s</a:t>
            </a:r>
            <a:r>
              <a:rPr lang="en-US" altLang="zh-CN" sz="4800" dirty="0" smtClean="0"/>
              <a:t> core functionality.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ships with a number of handy plugins, and you can easily write your own. For example, </a:t>
            </a:r>
          </a:p>
          <a:p>
            <a:pPr lvl="1"/>
            <a:r>
              <a:rPr lang="en-US" altLang="zh-CN" sz="4400" b="1" dirty="0" smtClean="0"/>
              <a:t>Cache</a:t>
            </a:r>
            <a:r>
              <a:rPr lang="en-US" altLang="zh-CN" sz="4400" dirty="0" smtClean="0"/>
              <a:t> plugins are used to keep a cache of ‘facts’ to avoid costly fact-gathering operations. </a:t>
            </a:r>
          </a:p>
          <a:p>
            <a:pPr lvl="1"/>
            <a:r>
              <a:rPr lang="en-US" altLang="zh-CN" sz="4400" b="1" dirty="0" smtClean="0"/>
              <a:t>Callback</a:t>
            </a:r>
            <a:r>
              <a:rPr lang="en-US" altLang="zh-CN" sz="4400" dirty="0" smtClean="0"/>
              <a:t> plugins enable you to hook into </a:t>
            </a:r>
            <a:r>
              <a:rPr lang="en-US" altLang="zh-CN" sz="4400" dirty="0" err="1" smtClean="0"/>
              <a:t>Ansible</a:t>
            </a:r>
            <a:r>
              <a:rPr lang="en-US" altLang="zh-CN" sz="4400" dirty="0" smtClean="0"/>
              <a:t> events for display or logging purposes.</a:t>
            </a:r>
          </a:p>
          <a:p>
            <a:pPr marL="0" indent="0">
              <a:buNone/>
            </a:pPr>
            <a:r>
              <a:rPr lang="en-US" altLang="zh-CN" sz="4800" dirty="0" smtClean="0"/>
              <a:t>There are a few more components in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Architecture which are explained below:</a:t>
            </a:r>
          </a:p>
          <a:p>
            <a:pPr marL="0" indent="0">
              <a:buNone/>
            </a:pPr>
            <a:r>
              <a:rPr lang="en-US" altLang="zh-CN" sz="4800" b="1" dirty="0" smtClean="0"/>
              <a:t>Hosts</a:t>
            </a:r>
            <a:r>
              <a:rPr lang="en-US" altLang="zh-CN" sz="4800" dirty="0" smtClean="0"/>
              <a:t>: The hosts in the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 architecture are just node systems which are getting automated by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. It can be any kind of machine – Windows, Linux, </a:t>
            </a:r>
            <a:r>
              <a:rPr lang="en-US" altLang="zh-CN" sz="4800" dirty="0" err="1" smtClean="0"/>
              <a:t>RedHat</a:t>
            </a:r>
            <a:r>
              <a:rPr lang="en-US" altLang="zh-CN" sz="4800" dirty="0" smtClean="0"/>
              <a:t> etc.</a:t>
            </a:r>
          </a:p>
          <a:p>
            <a:pPr marL="0" indent="0">
              <a:buNone/>
            </a:pPr>
            <a:r>
              <a:rPr lang="en-US" altLang="zh-CN" sz="4800" b="1" dirty="0" smtClean="0"/>
              <a:t>Playbooks</a:t>
            </a:r>
            <a:r>
              <a:rPr lang="en-US" altLang="zh-CN" sz="4800" dirty="0" smtClean="0"/>
              <a:t>: Playbooks are simple files written in YAML format which describes the tasks to be executed by </a:t>
            </a:r>
            <a:r>
              <a:rPr lang="en-US" altLang="zh-CN" sz="4800" dirty="0" err="1" smtClean="0"/>
              <a:t>Ansible</a:t>
            </a:r>
            <a:r>
              <a:rPr lang="en-US" altLang="zh-CN" sz="4800" dirty="0" smtClean="0"/>
              <a:t>.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57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Download the RPM of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engine from releases.ansible.com</a:t>
            </a:r>
            <a:br>
              <a:rPr lang="en-US" altLang="zh-CN" dirty="0" smtClean="0"/>
            </a:br>
            <a:r>
              <a:rPr lang="en-US" altLang="zh-CN" sz="2000" dirty="0" smtClean="0"/>
              <a:t># curl -O </a:t>
            </a:r>
            <a:r>
              <a:rPr lang="en-US" altLang="zh-CN" sz="2000" dirty="0" smtClean="0">
                <a:hlinkClick r:id="rId2"/>
              </a:rPr>
              <a:t>https://releases.ansible.com/ansible/rpm/release/epel-7-x86_64/ansible-2.9.5-1.el7.ans.noarch.rpm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Install the PRM of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engine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# yum </a:t>
            </a:r>
            <a:r>
              <a:rPr lang="en-US" altLang="zh-CN" sz="1800" dirty="0" err="1" smtClean="0"/>
              <a:t>localinstall</a:t>
            </a:r>
            <a:r>
              <a:rPr lang="en-US" altLang="zh-CN" sz="1800" dirty="0" smtClean="0"/>
              <a:t> ansible-2.9.5-1.el7.ans.noarch.rpm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Install the required libraries on the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Control node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# yum install -y net-tools </a:t>
            </a:r>
            <a:r>
              <a:rPr lang="en-US" altLang="zh-CN" sz="1800" dirty="0" err="1" smtClean="0"/>
              <a:t>iproute</a:t>
            </a:r>
            <a:r>
              <a:rPr lang="en-US" altLang="zh-CN" sz="1800" dirty="0" smtClean="0"/>
              <a:t> zip unzip </a:t>
            </a:r>
            <a:r>
              <a:rPr lang="en-US" altLang="zh-CN" sz="1800" dirty="0" err="1" smtClean="0"/>
              <a:t>openssh</a:t>
            </a:r>
            <a:r>
              <a:rPr lang="en-US" altLang="zh-CN" sz="1800" dirty="0" smtClean="0"/>
              <a:t>-clients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Install the required libraries on the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Managed nodes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# yum install -y net-tools </a:t>
            </a:r>
            <a:r>
              <a:rPr lang="en-US" altLang="zh-CN" sz="1800" dirty="0" err="1" smtClean="0"/>
              <a:t>iproute</a:t>
            </a:r>
            <a:r>
              <a:rPr lang="en-US" altLang="zh-CN" sz="1800" dirty="0" smtClean="0"/>
              <a:t> zip unzip </a:t>
            </a:r>
            <a:r>
              <a:rPr lang="en-US" altLang="zh-CN" sz="1800" dirty="0" err="1" smtClean="0"/>
              <a:t>openssh</a:t>
            </a:r>
            <a:r>
              <a:rPr lang="en-US" altLang="zh-CN" sz="1800" dirty="0" smtClean="0"/>
              <a:t>-server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Enable the 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 service on the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Managed nodes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# </a:t>
            </a:r>
            <a:r>
              <a:rPr lang="en-US" altLang="zh-CN" sz="1800" dirty="0" err="1" smtClean="0"/>
              <a:t>systemctl</a:t>
            </a:r>
            <a:r>
              <a:rPr lang="en-US" altLang="zh-CN" sz="1800" dirty="0" smtClean="0"/>
              <a:t> enable </a:t>
            </a:r>
            <a:r>
              <a:rPr lang="en-US" altLang="zh-CN" sz="1800" dirty="0" err="1" smtClean="0"/>
              <a:t>sshd.service</a:t>
            </a:r>
            <a:r>
              <a:rPr lang="en-US" altLang="zh-CN" sz="1800" dirty="0" smtClean="0"/>
              <a:t> &amp;&amp; </a:t>
            </a:r>
            <a:r>
              <a:rPr lang="en-US" altLang="zh-CN" sz="1800" dirty="0" err="1" smtClean="0"/>
              <a:t>systemctl</a:t>
            </a:r>
            <a:r>
              <a:rPr lang="en-US" altLang="zh-CN" sz="1800" dirty="0" smtClean="0"/>
              <a:t> start </a:t>
            </a:r>
            <a:r>
              <a:rPr lang="en-US" altLang="zh-CN" sz="1800" dirty="0" err="1" smtClean="0"/>
              <a:t>sshd.service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88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CN" dirty="0" smtClean="0"/>
              <a:t>Make an inventory file on the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Control node</a:t>
            </a:r>
            <a:br>
              <a:rPr lang="en-US" altLang="zh-CN" dirty="0" smtClean="0"/>
            </a:br>
            <a:r>
              <a:rPr lang="en-US" altLang="zh-CN" sz="2000" dirty="0" smtClean="0"/>
              <a:t>Add a </a:t>
            </a:r>
            <a:r>
              <a:rPr lang="en-US" altLang="zh-CN" sz="2000" i="1" dirty="0" smtClean="0"/>
              <a:t>~/</a:t>
            </a:r>
            <a:r>
              <a:rPr lang="en-US" altLang="zh-CN" sz="2000" i="1" dirty="0" err="1" smtClean="0"/>
              <a:t>ansible_hosts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file to test network connectivity. Here are a few examples:</a:t>
            </a:r>
          </a:p>
          <a:p>
            <a:pPr lvl="1"/>
            <a:r>
              <a:rPr lang="en-US" altLang="zh-CN" sz="1800" dirty="0" smtClean="0"/>
              <a:t>Log in with password</a:t>
            </a:r>
            <a:br>
              <a:rPr lang="en-US" altLang="zh-CN" sz="1800" dirty="0" smtClean="0"/>
            </a:br>
            <a:r>
              <a:rPr lang="en-US" altLang="zh-CN" sz="1400" dirty="0" err="1" smtClean="0"/>
              <a:t>db.local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ansible_host</a:t>
            </a:r>
            <a:r>
              <a:rPr lang="en-US" altLang="zh-CN" sz="1400" dirty="0" smtClean="0"/>
              <a:t>=172.17.0.3 </a:t>
            </a:r>
            <a:r>
              <a:rPr lang="en-US" altLang="zh-CN" sz="1400" b="1" i="1" dirty="0" err="1" smtClean="0"/>
              <a:t>ansible_port</a:t>
            </a:r>
            <a:r>
              <a:rPr lang="en-US" altLang="zh-CN" sz="1400" dirty="0" smtClean="0"/>
              <a:t>=22 </a:t>
            </a:r>
            <a:r>
              <a:rPr lang="en-US" altLang="zh-CN" sz="1400" b="1" i="1" dirty="0" err="1" smtClean="0"/>
              <a:t>ansible_user</a:t>
            </a:r>
            <a:r>
              <a:rPr lang="en-US" altLang="zh-CN" sz="1400" dirty="0" smtClean="0"/>
              <a:t>=root </a:t>
            </a:r>
            <a:r>
              <a:rPr lang="en-US" altLang="zh-CN" sz="1400" b="1" i="1" dirty="0" err="1" smtClean="0"/>
              <a:t>ansible_password</a:t>
            </a:r>
            <a:r>
              <a:rPr lang="en-US" altLang="zh-CN" sz="1400" dirty="0" smtClean="0"/>
              <a:t>=123456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800" dirty="0" smtClean="0"/>
              <a:t>Log in with private key</a:t>
            </a:r>
            <a:br>
              <a:rPr lang="en-US" altLang="zh-CN" sz="1800" dirty="0" smtClean="0"/>
            </a:br>
            <a:r>
              <a:rPr lang="en-US" altLang="zh-CN" sz="1400" dirty="0" err="1" smtClean="0"/>
              <a:t>db.local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ansible_host</a:t>
            </a:r>
            <a:r>
              <a:rPr lang="en-US" altLang="zh-CN" sz="1400" dirty="0" smtClean="0"/>
              <a:t>=172.17.0.3 </a:t>
            </a:r>
            <a:r>
              <a:rPr lang="en-US" altLang="zh-CN" sz="1400" b="1" i="1" dirty="0" err="1" smtClean="0"/>
              <a:t>ansible_port</a:t>
            </a:r>
            <a:r>
              <a:rPr lang="en-US" altLang="zh-CN" sz="1400" dirty="0" smtClean="0"/>
              <a:t>=22 </a:t>
            </a:r>
            <a:r>
              <a:rPr lang="en-US" altLang="zh-CN" sz="1400" b="1" i="1" dirty="0" err="1" smtClean="0"/>
              <a:t>ansible_user</a:t>
            </a:r>
            <a:r>
              <a:rPr lang="en-US" altLang="zh-CN" sz="1400" dirty="0" smtClean="0"/>
              <a:t>=root </a:t>
            </a:r>
            <a:r>
              <a:rPr lang="en-US" altLang="zh-CN" sz="1400" b="1" i="1" dirty="0" err="1" smtClean="0"/>
              <a:t>ansible_ssh_private_key_file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nonprod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nfe</a:t>
            </a:r>
            <a:r>
              <a:rPr lang="en-US" altLang="zh-CN" sz="1400" dirty="0" smtClean="0"/>
              <a:t>-key-</a:t>
            </a:r>
            <a:r>
              <a:rPr lang="en-US" altLang="zh-CN" sz="1400" dirty="0" err="1" smtClean="0"/>
              <a:t>pair.pem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800" dirty="0" smtClean="0"/>
              <a:t>Log in with password and need to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user</a:t>
            </a:r>
            <a:br>
              <a:rPr lang="en-US" altLang="zh-CN" sz="1800" dirty="0" smtClean="0"/>
            </a:br>
            <a:r>
              <a:rPr lang="en-US" altLang="zh-CN" sz="1400" dirty="0" err="1" smtClean="0"/>
              <a:t>db.local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ansible_host</a:t>
            </a:r>
            <a:r>
              <a:rPr lang="en-US" altLang="zh-CN" sz="1400" dirty="0" smtClean="0"/>
              <a:t>=172.17.0.3 </a:t>
            </a:r>
            <a:r>
              <a:rPr lang="en-US" altLang="zh-CN" sz="1400" b="1" i="1" dirty="0" err="1" smtClean="0"/>
              <a:t>ansible_port</a:t>
            </a:r>
            <a:r>
              <a:rPr lang="en-US" altLang="zh-CN" sz="1400" dirty="0" smtClean="0"/>
              <a:t>=22 </a:t>
            </a:r>
            <a:r>
              <a:rPr lang="en-US" altLang="zh-CN" sz="1400" b="1" i="1" dirty="0" err="1" smtClean="0"/>
              <a:t>ansible_user</a:t>
            </a:r>
            <a:r>
              <a:rPr lang="en-US" altLang="zh-CN" sz="1400" dirty="0" smtClean="0"/>
              <a:t>=ec2-user </a:t>
            </a:r>
            <a:r>
              <a:rPr lang="en-US" altLang="zh-CN" sz="1400" b="1" i="1" dirty="0" err="1" smtClean="0"/>
              <a:t>ansible_password</a:t>
            </a:r>
            <a:r>
              <a:rPr lang="en-US" altLang="zh-CN" sz="1400" dirty="0" smtClean="0"/>
              <a:t>=123456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ansible_become</a:t>
            </a:r>
            <a:r>
              <a:rPr lang="en-US" altLang="zh-CN" sz="1400" dirty="0" smtClean="0"/>
              <a:t>=true </a:t>
            </a:r>
            <a:r>
              <a:rPr lang="en-US" altLang="zh-CN" sz="1400" b="1" i="1" dirty="0" err="1" smtClean="0"/>
              <a:t>ansible_become_method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ansible_become_user</a:t>
            </a:r>
            <a:r>
              <a:rPr lang="en-US" altLang="zh-CN" sz="1400" dirty="0" smtClean="0"/>
              <a:t>=oracle </a:t>
            </a:r>
            <a:r>
              <a:rPr lang="en-US" altLang="zh-CN" sz="1400" b="1" i="1" dirty="0" err="1" smtClean="0"/>
              <a:t>ansible_become_flags</a:t>
            </a:r>
            <a:r>
              <a:rPr lang="en-US" altLang="zh-CN" sz="1400" dirty="0"/>
              <a:t>=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i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800" dirty="0" smtClean="0"/>
              <a:t>Log in with private key and need to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user</a:t>
            </a:r>
            <a:br>
              <a:rPr lang="en-US" altLang="zh-CN" sz="1800" dirty="0" smtClean="0"/>
            </a:br>
            <a:r>
              <a:rPr lang="en-US" altLang="zh-CN" sz="1400" dirty="0" err="1" smtClean="0"/>
              <a:t>db.local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ansible_host</a:t>
            </a:r>
            <a:r>
              <a:rPr lang="en-US" altLang="zh-CN" sz="1400" dirty="0" smtClean="0"/>
              <a:t>=172.17.0.3 </a:t>
            </a:r>
            <a:r>
              <a:rPr lang="en-US" altLang="zh-CN" sz="1400" b="1" i="1" dirty="0" err="1" smtClean="0"/>
              <a:t>ansible_port</a:t>
            </a:r>
            <a:r>
              <a:rPr lang="en-US" altLang="zh-CN" sz="1400" dirty="0" smtClean="0"/>
              <a:t>=22 </a:t>
            </a:r>
            <a:r>
              <a:rPr lang="en-US" altLang="zh-CN" sz="1400" b="1" i="1" dirty="0" err="1" smtClean="0"/>
              <a:t>ansible_user</a:t>
            </a:r>
            <a:r>
              <a:rPr lang="en-US" altLang="zh-CN" sz="1400" dirty="0" smtClean="0"/>
              <a:t>=ec2-user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ansible_ssh_private_key_file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nonprod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nfe</a:t>
            </a:r>
            <a:r>
              <a:rPr lang="en-US" altLang="zh-CN" sz="1400" dirty="0" smtClean="0"/>
              <a:t>-key-</a:t>
            </a:r>
            <a:r>
              <a:rPr lang="en-US" altLang="zh-CN" sz="1400" dirty="0" err="1" smtClean="0"/>
              <a:t>pair.pem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ansible_become</a:t>
            </a:r>
            <a:r>
              <a:rPr lang="en-US" altLang="zh-CN" sz="1400" dirty="0" smtClean="0"/>
              <a:t>=true </a:t>
            </a:r>
            <a:r>
              <a:rPr lang="en-US" altLang="zh-CN" sz="1400" b="1" i="1" dirty="0" err="1" smtClean="0"/>
              <a:t>ansible_become_method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</a:t>
            </a:r>
            <a:r>
              <a:rPr lang="en-US" altLang="zh-CN" sz="1400" b="1" i="1" dirty="0" err="1" smtClean="0"/>
              <a:t>ansible_become_user</a:t>
            </a:r>
            <a:r>
              <a:rPr lang="en-US" altLang="zh-CN" sz="1400" dirty="0" smtClean="0"/>
              <a:t>=oracle </a:t>
            </a:r>
            <a:r>
              <a:rPr lang="en-US" altLang="zh-CN" sz="1400" b="1" i="1" dirty="0" err="1" smtClean="0"/>
              <a:t>ansible_become_flags</a:t>
            </a:r>
            <a:r>
              <a:rPr lang="en-US" altLang="zh-CN" sz="1400" dirty="0" smtClean="0"/>
              <a:t>=-</a:t>
            </a:r>
            <a:r>
              <a:rPr lang="en-US" altLang="zh-CN" sz="1400" dirty="0" err="1" smtClean="0"/>
              <a:t>i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8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/>
              <a:t>Test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on the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Control node</a:t>
            </a:r>
            <a:br>
              <a:rPr lang="en-US" altLang="zh-CN" dirty="0" smtClean="0"/>
            </a:br>
            <a:r>
              <a:rPr lang="en-US" altLang="zh-CN" sz="2000" dirty="0" smtClean="0"/>
              <a:t>Run the </a:t>
            </a:r>
            <a:r>
              <a:rPr lang="en-US" altLang="zh-CN" sz="2000" dirty="0" err="1" smtClean="0"/>
              <a:t>ansible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commnd</a:t>
            </a:r>
            <a:r>
              <a:rPr lang="en-US" altLang="zh-CN" sz="2000" dirty="0" smtClean="0"/>
              <a:t> as following: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i="1" dirty="0" smtClean="0"/>
              <a:t># </a:t>
            </a:r>
            <a:r>
              <a:rPr lang="en-US" altLang="zh-CN" sz="2000" i="1" dirty="0" err="1" smtClean="0"/>
              <a:t>ansible</a:t>
            </a:r>
            <a:r>
              <a:rPr lang="en-US" altLang="zh-CN" sz="2000" i="1" dirty="0" smtClean="0"/>
              <a:t> -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 ~/</a:t>
            </a:r>
            <a:r>
              <a:rPr lang="en-US" altLang="zh-CN" sz="2000" i="1" dirty="0" err="1" smtClean="0"/>
              <a:t>ansible_hosts</a:t>
            </a:r>
            <a:r>
              <a:rPr lang="en-US" altLang="zh-CN" sz="2000" i="1" dirty="0" smtClean="0"/>
              <a:t> all -m ping 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dirty="0" smtClean="0"/>
              <a:t>You should see output for each host in your inventory, similar to this:</a:t>
            </a:r>
            <a:br>
              <a:rPr lang="en-US" altLang="zh-CN" sz="2000" dirty="0" smtClean="0"/>
            </a:br>
            <a:r>
              <a:rPr lang="en-US" altLang="zh-CN" sz="2000" i="1" dirty="0" err="1" smtClean="0"/>
              <a:t>db.local</a:t>
            </a:r>
            <a:r>
              <a:rPr lang="en-US" altLang="zh-CN" sz="2000" i="1" dirty="0" smtClean="0"/>
              <a:t> | SUCCESS =&gt; {"</a:t>
            </a:r>
            <a:r>
              <a:rPr lang="en-US" altLang="zh-CN" sz="2000" i="1" dirty="0" err="1" smtClean="0"/>
              <a:t>ansible_facts</a:t>
            </a:r>
            <a:r>
              <a:rPr lang="en-US" altLang="zh-CN" sz="2000" i="1" dirty="0" smtClean="0"/>
              <a:t>": {    "</a:t>
            </a:r>
            <a:r>
              <a:rPr lang="en-US" altLang="zh-CN" sz="2000" i="1" dirty="0" err="1" smtClean="0"/>
              <a:t>discovered_interpreter_python</a:t>
            </a:r>
            <a:r>
              <a:rPr lang="en-US" altLang="zh-CN" sz="2000" i="1" dirty="0" smtClean="0"/>
              <a:t>": "/</a:t>
            </a:r>
            <a:r>
              <a:rPr lang="en-US" altLang="zh-CN" sz="2000" i="1" dirty="0" err="1" smtClean="0"/>
              <a:t>usr</a:t>
            </a:r>
            <a:r>
              <a:rPr lang="en-US" altLang="zh-CN" sz="2000" i="1" dirty="0" smtClean="0"/>
              <a:t>/bin/python"},"changed": </a:t>
            </a:r>
            <a:r>
              <a:rPr lang="en-US" altLang="zh-CN" sz="2000" i="1" dirty="0" err="1" smtClean="0"/>
              <a:t>false,"ping</a:t>
            </a:r>
            <a:r>
              <a:rPr lang="en-US" altLang="zh-CN" sz="2000" i="1" dirty="0" smtClean="0"/>
              <a:t>": "pong"}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9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Playbook – </a:t>
            </a:r>
            <a:r>
              <a:rPr lang="en-US" altLang="zh-CN" dirty="0" err="1" smtClean="0"/>
              <a:t>database.yml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7" y="1690687"/>
            <a:ext cx="7485673" cy="4858953"/>
          </a:xfrm>
        </p:spPr>
      </p:pic>
    </p:spTree>
    <p:extLst>
      <p:ext uri="{BB962C8B-B14F-4D97-AF65-F5344CB8AC3E}">
        <p14:creationId xmlns:p14="http://schemas.microsoft.com/office/powerpoint/2010/main" val="14429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Playbook – </a:t>
            </a:r>
            <a:r>
              <a:rPr lang="en-US" altLang="zh-CN" dirty="0" err="1" smtClean="0"/>
              <a:t>bo.yml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7" y="1690687"/>
            <a:ext cx="6977458" cy="4714181"/>
          </a:xfrm>
        </p:spPr>
      </p:pic>
    </p:spTree>
    <p:extLst>
      <p:ext uri="{BB962C8B-B14F-4D97-AF65-F5344CB8AC3E}">
        <p14:creationId xmlns:p14="http://schemas.microsoft.com/office/powerpoint/2010/main" val="139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Playbook – </a:t>
            </a:r>
            <a:r>
              <a:rPr lang="en-US" altLang="zh-CN" dirty="0" err="1" smtClean="0"/>
              <a:t>jboss_deploy.yml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5" y="1690688"/>
            <a:ext cx="5733319" cy="4999884"/>
          </a:xfrm>
        </p:spPr>
      </p:pic>
    </p:spTree>
    <p:extLst>
      <p:ext uri="{BB962C8B-B14F-4D97-AF65-F5344CB8AC3E}">
        <p14:creationId xmlns:p14="http://schemas.microsoft.com/office/powerpoint/2010/main" val="35679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302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Ansible architecture</vt:lpstr>
      <vt:lpstr>Ansible architecture</vt:lpstr>
      <vt:lpstr>Ansible Setup</vt:lpstr>
      <vt:lpstr>Ansible Setup</vt:lpstr>
      <vt:lpstr>Ansible Setup</vt:lpstr>
      <vt:lpstr>Ansible Playbook – database.yml</vt:lpstr>
      <vt:lpstr>Ansible Playbook – bo.yml</vt:lpstr>
      <vt:lpstr>Ansible Playbook – jboss_deploy.yml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zheying gong</dc:creator>
  <cp:lastModifiedBy>zheying gong</cp:lastModifiedBy>
  <cp:revision>27</cp:revision>
  <dcterms:created xsi:type="dcterms:W3CDTF">2020-03-11T02:43:42Z</dcterms:created>
  <dcterms:modified xsi:type="dcterms:W3CDTF">2020-03-11T10:11:42Z</dcterms:modified>
</cp:coreProperties>
</file>