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28F"/>
    <a:srgbClr val="006666"/>
    <a:srgbClr val="000099"/>
    <a:srgbClr val="1E2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5C2DF-7EE7-453F-9313-5A1AECDB2A72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87B7-2E6D-49C8-B7FD-59B763058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87B7-2E6D-49C8-B7FD-59B7630580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787878">
                <a:lumMod val="29000"/>
                <a:lumOff val="71000"/>
                <a:alpha val="43000"/>
              </a:srgbClr>
            </a:gs>
            <a:gs pos="0">
              <a:schemeClr val="bg2">
                <a:tint val="80000"/>
                <a:satMod val="400000"/>
              </a:schemeClr>
            </a:gs>
            <a:gs pos="2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53BACB-F193-489A-A0C0-A8151083EDF3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3602687" y="5293786"/>
            <a:ext cx="2721913" cy="141181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100410" y="3124200"/>
            <a:ext cx="2667000" cy="141181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8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34604"/>
            <a:ext cx="562021" cy="370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09600" y="4713088"/>
            <a:ext cx="2667000" cy="129751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Jamal Adams</a:t>
            </a:r>
          </a:p>
          <a:p>
            <a:pPr algn="l"/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Kevin Boyd</a:t>
            </a:r>
          </a:p>
          <a:p>
            <a:pPr algn="l"/>
            <a:r>
              <a:rPr lang="en-US" sz="2600" dirty="0" err="1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Zhitao</a:t>
            </a:r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 Gong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429000" y="4713088"/>
            <a:ext cx="2667000" cy="129751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Jordan </a:t>
            </a:r>
            <a:r>
              <a:rPr lang="en-US" sz="2600" dirty="0" err="1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Hullett</a:t>
            </a:r>
            <a:endParaRPr lang="en-US" sz="2600" dirty="0">
              <a:ln w="10541" cmpd="sng">
                <a:noFill/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2600" dirty="0" err="1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Tausif</a:t>
            </a:r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err="1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Muzaffar</a:t>
            </a:r>
            <a:endParaRPr lang="en-US" sz="2600" dirty="0">
              <a:ln w="10541" cmpd="sng">
                <a:noFill/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Kelly Perkins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721918" y="4727539"/>
            <a:ext cx="2422082" cy="129751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Nathan </a:t>
            </a:r>
            <a:r>
              <a:rPr lang="en-US" sz="2600" dirty="0" err="1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Plotts</a:t>
            </a:r>
            <a:endParaRPr lang="en-US" sz="2600" dirty="0">
              <a:ln w="10541" cmpd="sng">
                <a:noFill/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Leo Reyes</a:t>
            </a:r>
          </a:p>
          <a:p>
            <a:pPr algn="l"/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Steven Whaley</a:t>
            </a:r>
          </a:p>
        </p:txBody>
      </p:sp>
      <p:pic>
        <p:nvPicPr>
          <p:cNvPr id="40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4909"/>
            <a:ext cx="562021" cy="37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25909"/>
            <a:ext cx="562021" cy="37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934604"/>
            <a:ext cx="562021" cy="37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44909"/>
            <a:ext cx="562021" cy="37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25909"/>
            <a:ext cx="562021" cy="37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34604"/>
            <a:ext cx="562021" cy="37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344909"/>
            <a:ext cx="562021" cy="37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25909"/>
            <a:ext cx="562021" cy="37009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itle 1"/>
          <p:cNvSpPr txBox="1">
            <a:spLocks/>
          </p:cNvSpPr>
          <p:nvPr/>
        </p:nvSpPr>
        <p:spPr>
          <a:xfrm>
            <a:off x="2766629" y="3657600"/>
            <a:ext cx="3334561" cy="1010707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rmAutofit fontScale="92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+mn-lt"/>
              </a:rPr>
              <a:t>MEMBERS</a:t>
            </a:r>
            <a:r>
              <a:rPr lang="en-US" sz="48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</a:rPr>
              <a:t>:</a:t>
            </a:r>
            <a:endParaRPr lang="en-US" sz="4800" dirty="0" smtClean="0">
              <a:solidFill>
                <a:schemeClr val="bg1">
                  <a:lumMod val="25000"/>
                  <a:lumOff val="75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914400" y="4572000"/>
            <a:ext cx="7467600" cy="0"/>
          </a:xfrm>
          <a:prstGeom prst="line">
            <a:avLst/>
          </a:prstGeom>
          <a:ln>
            <a:gradFill>
              <a:gsLst>
                <a:gs pos="88000">
                  <a:srgbClr val="5F5F5F"/>
                </a:gs>
                <a:gs pos="76000">
                  <a:srgbClr val="5F5F5F"/>
                </a:gs>
                <a:gs pos="80000">
                  <a:srgbClr val="FFFFFF"/>
                </a:gs>
                <a:gs pos="66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591685"/>
            <a:ext cx="9144000" cy="306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76401" y="1018646"/>
            <a:ext cx="7391400" cy="50535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Game Description: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8800"/>
            <a:ext cx="6176890" cy="34747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145" y="5334000"/>
            <a:ext cx="8001000" cy="1752600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accent5">
                  <a:lumMod val="75000"/>
                </a:schemeClr>
              </a:buClr>
              <a:buNone/>
            </a:pPr>
            <a:r>
              <a:rPr lang="en-US" sz="2400" dirty="0" smtClean="0">
                <a:ln w="3175">
                  <a:noFill/>
                </a:ln>
                <a:solidFill>
                  <a:schemeClr val="bg1">
                    <a:lumMod val="25000"/>
                    <a:lumOff val="75000"/>
                  </a:schemeClr>
                </a:solidFill>
              </a:rPr>
              <a:t>The game will feature a series of mini-games that will represent a character’s travel through a forest. Natural elements will be incorporated as an overlying theme.</a:t>
            </a:r>
            <a:endParaRPr lang="en-US" sz="2400" dirty="0">
              <a:ln w="3175">
                <a:noFill/>
              </a:ln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2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51" y="1905000"/>
            <a:ext cx="8229600" cy="4389120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Mobile Android platform.</a:t>
            </a:r>
          </a:p>
          <a:p>
            <a:r>
              <a:rPr lang="en-US" sz="24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Fast and challenging </a:t>
            </a:r>
            <a:r>
              <a:rPr lang="en-US" sz="2400" dirty="0" err="1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minigames</a:t>
            </a:r>
            <a:r>
              <a:rPr lang="en-US" sz="24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Mobile device sensor integration (accelerometer, gyroscope, camera, etc.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 descr="https://encrypted-tbn2.gstatic.com/images?q=tbn:ANd9GcRhDViuP-qgL_sFiWUO-cY-rV2l78tRS_x9TnKU_vMnBZ_AOcCGdQ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166292"/>
            <a:ext cx="1668528" cy="225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encrypted-tbn1.gstatic.com/images?q=tbn:ANd9GcTB6G04z1ObRaQ54LUQmAzll0LdaYL-gs61E74COo2p3dHgYVvf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2537572" cy="268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encrypted-tbn3.gstatic.com/images?q=tbn:ANd9GcRyjBXuRsRDaooEoZcyYcwXFYX49VNIfYO42Ls-gpO5aSkedpu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271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6401" y="1018646"/>
            <a:ext cx="7391400" cy="50535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Features:</a:t>
            </a:r>
          </a:p>
        </p:txBody>
      </p:sp>
    </p:spTree>
    <p:extLst>
      <p:ext uri="{BB962C8B-B14F-4D97-AF65-F5344CB8AC3E}">
        <p14:creationId xmlns:p14="http://schemas.microsoft.com/office/powerpoint/2010/main" val="8130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1" y="1018646"/>
            <a:ext cx="7391400" cy="50535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Objectives: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9" y="3962400"/>
            <a:ext cx="4063281" cy="2286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962400"/>
            <a:ext cx="4063740" cy="2286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73051" y="6172200"/>
            <a:ext cx="2355949" cy="45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Splash Screen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48301" y="6172200"/>
            <a:ext cx="2933699" cy="45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Sample </a:t>
            </a:r>
            <a:r>
              <a:rPr lang="en-US" sz="2400" dirty="0" err="1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Minigame</a:t>
            </a:r>
            <a:endParaRPr lang="en-US" sz="2400" dirty="0" smtClean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1828800"/>
            <a:ext cx="9067801" cy="2438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A player will control  a  character that is lost in the woods.  To escape the forest, a series of </a:t>
            </a:r>
            <a:r>
              <a:rPr lang="en-US" sz="2400" dirty="0" err="1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minigames</a:t>
            </a:r>
            <a:r>
              <a:rPr lang="en-US" sz="24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 will need to be completed to progress along the path.  Points will be awarded for completing the </a:t>
            </a:r>
            <a:r>
              <a:rPr lang="en-US" sz="2400" dirty="0" err="1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mingames</a:t>
            </a:r>
            <a:r>
              <a:rPr lang="en-US" sz="24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 in the quickest time.  A player will strive to earn the title of highest-scorer.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9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00200" y="1018646"/>
            <a:ext cx="7391400" cy="50535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Development Tools:</a:t>
            </a:r>
          </a:p>
        </p:txBody>
      </p:sp>
      <p:pic>
        <p:nvPicPr>
          <p:cNvPr id="15" name="Picture 8" descr="https://encrypted-tbn0.gstatic.com/images?q=tbn:ANd9GcSXfUYTt0qwflQzfG9SMVNt9nQ0hpeRWMVe586M8eAuP6PDpnU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6" t="16143" r="26123" b="16474"/>
          <a:stretch/>
        </p:blipFill>
        <p:spPr bwMode="auto">
          <a:xfrm>
            <a:off x="441123" y="1752600"/>
            <a:ext cx="1629059" cy="179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EclipseCon 2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1667562" cy="88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https://encrypted-tbn0.gstatic.com/images?q=tbn:ANd9GcTiL-2d_u5gudbZbpasTZVp_eAViGmVCyZORIiS2_DJr8P9iXT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8" y="4953000"/>
            <a:ext cx="1604145" cy="15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2438399" y="1772055"/>
            <a:ext cx="9067801" cy="2438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438400" y="2438401"/>
            <a:ext cx="6629402" cy="3962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50000"/>
                  <a:lumOff val="50000"/>
                </a:schemeClr>
              </a:buClr>
            </a:pPr>
            <a:r>
              <a:rPr lang="en-US" sz="24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We plan to use the Eclipse Integrated Development Environment for programming and testing on an emulator.</a:t>
            </a:r>
          </a:p>
          <a:p>
            <a:pPr>
              <a:buClr>
                <a:schemeClr val="bg1">
                  <a:lumMod val="50000"/>
                  <a:lumOff val="50000"/>
                </a:schemeClr>
              </a:buClr>
            </a:pPr>
            <a:r>
              <a:rPr lang="en-US" sz="2400" dirty="0" err="1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AndEngine</a:t>
            </a:r>
            <a:r>
              <a:rPr lang="en-US" sz="24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 and/or Adobe’s Creative Suite 5 will be used for additional development and graphics for the game.</a:t>
            </a:r>
          </a:p>
          <a:p>
            <a:pPr>
              <a:buClr>
                <a:schemeClr val="bg1">
                  <a:lumMod val="50000"/>
                  <a:lumOff val="50000"/>
                </a:schemeClr>
              </a:buClr>
            </a:pPr>
            <a:r>
              <a:rPr lang="en-US" sz="24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Final testing will be carried out on multiple Android devices including a Galaxy Nexus, Samsung Galaxy S3 and Galaxy Note 10.1.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89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1018646"/>
            <a:ext cx="8610601" cy="50535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Development Schedule: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2057400"/>
            <a:ext cx="897815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02/15  </a:t>
            </a:r>
            <a:r>
              <a:rPr lang="en-US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– </a:t>
            </a:r>
            <a:r>
              <a:rPr lang="en-US" sz="2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Storyboard </a:t>
            </a:r>
            <a:r>
              <a:rPr lang="en-US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game layout </a:t>
            </a:r>
            <a:endParaRPr lang="en-US" sz="2000" dirty="0" smtClean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02/20  – Present </a:t>
            </a:r>
            <a:r>
              <a:rPr lang="en-US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and discuss all mini-games we want to develop </a:t>
            </a:r>
            <a:endParaRPr lang="en-US" sz="2000" dirty="0" smtClean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02/21  – Divide </a:t>
            </a:r>
            <a:r>
              <a:rPr lang="en-US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up games and start development </a:t>
            </a:r>
            <a:endParaRPr lang="en-US" sz="2000" dirty="0" smtClean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03/18  – Min </a:t>
            </a:r>
            <a:r>
              <a:rPr lang="en-US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Target: Create unifying interface </a:t>
            </a:r>
            <a:endParaRPr lang="en-US" sz="2000" dirty="0" smtClean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03/25  – Finalize </a:t>
            </a:r>
            <a:r>
              <a:rPr lang="en-US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story (text and timing) </a:t>
            </a:r>
            <a:endParaRPr lang="en-US" sz="2000" dirty="0" smtClean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03/30  – First </a:t>
            </a:r>
            <a:r>
              <a:rPr lang="en-US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set of mini-games must be completed </a:t>
            </a:r>
            <a:endParaRPr lang="en-US" sz="2000" dirty="0" smtClean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04/01  – Alpha </a:t>
            </a:r>
            <a:r>
              <a:rPr lang="en-US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Testing </a:t>
            </a:r>
            <a:endParaRPr lang="en-US" sz="2000" dirty="0" smtClean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04/05  – Second </a:t>
            </a:r>
            <a:r>
              <a:rPr lang="en-US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set of mini-games completed </a:t>
            </a:r>
            <a:endParaRPr lang="en-US" sz="2000" dirty="0" smtClean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04/09  – Music </a:t>
            </a:r>
            <a:r>
              <a:rPr lang="en-US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and interface art work must be completed </a:t>
            </a:r>
            <a:endParaRPr lang="en-US" sz="2000" dirty="0" smtClean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04/10  – Beta </a:t>
            </a:r>
            <a:r>
              <a:rPr lang="en-US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Testing 04/13 – Finalized interface and story </a:t>
            </a:r>
            <a:endParaRPr lang="en-US" sz="2000" dirty="0" smtClean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04/16  – High </a:t>
            </a:r>
            <a:r>
              <a:rPr lang="en-US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Target: All mini-games, music, interface has been </a:t>
            </a:r>
            <a:r>
              <a:rPr lang="en-US" sz="2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	  	  implemented but still needs </a:t>
            </a:r>
            <a:r>
              <a:rPr lang="en-US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stress checks.</a:t>
            </a:r>
          </a:p>
          <a:p>
            <a:r>
              <a:rPr lang="en-US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04/20 </a:t>
            </a:r>
            <a:r>
              <a:rPr lang="en-US" sz="2000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 – Delivery </a:t>
            </a:r>
            <a:r>
              <a:rPr lang="en-US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game_design">
      <a:dk1>
        <a:srgbClr val="0C0C0C"/>
      </a:dk1>
      <a:lt1>
        <a:srgbClr val="0C0C0C"/>
      </a:lt1>
      <a:dk2>
        <a:srgbClr val="0C0C0C"/>
      </a:dk2>
      <a:lt2>
        <a:srgbClr val="0C0C0C"/>
      </a:lt2>
      <a:accent1>
        <a:srgbClr val="0F6FC6"/>
      </a:accent1>
      <a:accent2>
        <a:srgbClr val="009DD9"/>
      </a:accent2>
      <a:accent3>
        <a:srgbClr val="484848"/>
      </a:accent3>
      <a:accent4>
        <a:srgbClr val="10CF9B"/>
      </a:accent4>
      <a:accent5>
        <a:srgbClr val="0B5394"/>
      </a:accent5>
      <a:accent6>
        <a:srgbClr val="248D7B"/>
      </a:accent6>
      <a:hlink>
        <a:srgbClr val="F49100"/>
      </a:hlink>
      <a:folHlink>
        <a:srgbClr val="85DFD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742</TotalTime>
  <Words>297</Words>
  <Application>Microsoft Office PowerPoint</Application>
  <PresentationFormat>On-screen Show (4:3)</PresentationFormat>
  <Paragraphs>38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WDEVELOPMENT</dc:title>
  <dc:creator>Jordan</dc:creator>
  <cp:lastModifiedBy>Kevin Boyd</cp:lastModifiedBy>
  <cp:revision>21</cp:revision>
  <dcterms:created xsi:type="dcterms:W3CDTF">2013-02-19T03:20:35Z</dcterms:created>
  <dcterms:modified xsi:type="dcterms:W3CDTF">2013-02-24T04:37:00Z</dcterms:modified>
</cp:coreProperties>
</file>