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70" r:id="rId4"/>
    <p:sldId id="268" r:id="rId5"/>
    <p:sldId id="267" r:id="rId6"/>
    <p:sldId id="269" r:id="rId7"/>
    <p:sldId id="265" r:id="rId8"/>
    <p:sldId id="266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3328F"/>
    <a:srgbClr val="006666"/>
    <a:srgbClr val="1E2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dan\Desktop\Results_Playtest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Sheet1!$J$12</c:f>
              <c:strCache>
                <c:ptCount val="1"/>
                <c:pt idx="0">
                  <c:v>Agree </c:v>
                </c:pt>
              </c:strCache>
            </c:strRef>
          </c:tx>
          <c:spPr>
            <a:solidFill>
              <a:schemeClr val="bg1">
                <a:lumMod val="10000"/>
                <a:lumOff val="90000"/>
              </a:schemeClr>
            </a:solidFill>
          </c:spPr>
          <c:invertIfNegative val="0"/>
          <c:cat>
            <c:strRef>
              <c:f>Sheet1!$K$11:$R$11</c:f>
              <c:strCache>
                <c:ptCount val="8"/>
                <c:pt idx="0">
                  <c:v>Easy to Begin</c:v>
                </c:pt>
                <c:pt idx="1">
                  <c:v>Clear Menu</c:v>
                </c:pt>
                <c:pt idx="2">
                  <c:v>Clear Instructions</c:v>
                </c:pt>
                <c:pt idx="3">
                  <c:v>Confusing Navigation</c:v>
                </c:pt>
                <c:pt idx="4">
                  <c:v>Game Screen Clear</c:v>
                </c:pt>
                <c:pt idx="5">
                  <c:v>Overall Opinion</c:v>
                </c:pt>
                <c:pt idx="6">
                  <c:v>Long Enough</c:v>
                </c:pt>
                <c:pt idx="7">
                  <c:v>Play Again?</c:v>
                </c:pt>
              </c:strCache>
            </c:strRef>
          </c:cat>
          <c:val>
            <c:numRef>
              <c:f>Sheet1!$K$12:$R$12</c:f>
              <c:numCache>
                <c:formatCode>General</c:formatCode>
                <c:ptCount val="8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6</c:v>
                </c:pt>
                <c:pt idx="5">
                  <c:v>3</c:v>
                </c:pt>
                <c:pt idx="6">
                  <c:v>7</c:v>
                </c:pt>
                <c:pt idx="7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Sheet1!$J$13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Sheet1!$K$11:$R$11</c:f>
              <c:strCache>
                <c:ptCount val="8"/>
                <c:pt idx="0">
                  <c:v>Easy to Begin</c:v>
                </c:pt>
                <c:pt idx="1">
                  <c:v>Clear Menu</c:v>
                </c:pt>
                <c:pt idx="2">
                  <c:v>Clear Instructions</c:v>
                </c:pt>
                <c:pt idx="3">
                  <c:v>Confusing Navigation</c:v>
                </c:pt>
                <c:pt idx="4">
                  <c:v>Game Screen Clear</c:v>
                </c:pt>
                <c:pt idx="5">
                  <c:v>Overall Opinion</c:v>
                </c:pt>
                <c:pt idx="6">
                  <c:v>Long Enough</c:v>
                </c:pt>
                <c:pt idx="7">
                  <c:v>Play Again?</c:v>
                </c:pt>
              </c:strCache>
            </c:strRef>
          </c:cat>
          <c:val>
            <c:numRef>
              <c:f>Sheet1!$K$13:$R$13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Sheet1!$J$14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Sheet1!$K$11:$R$11</c:f>
              <c:strCache>
                <c:ptCount val="8"/>
                <c:pt idx="0">
                  <c:v>Easy to Begin</c:v>
                </c:pt>
                <c:pt idx="1">
                  <c:v>Clear Menu</c:v>
                </c:pt>
                <c:pt idx="2">
                  <c:v>Clear Instructions</c:v>
                </c:pt>
                <c:pt idx="3">
                  <c:v>Confusing Navigation</c:v>
                </c:pt>
                <c:pt idx="4">
                  <c:v>Game Screen Clear</c:v>
                </c:pt>
                <c:pt idx="5">
                  <c:v>Overall Opinion</c:v>
                </c:pt>
                <c:pt idx="6">
                  <c:v>Long Enough</c:v>
                </c:pt>
                <c:pt idx="7">
                  <c:v>Play Again?</c:v>
                </c:pt>
              </c:strCache>
            </c:strRef>
          </c:cat>
          <c:val>
            <c:numRef>
              <c:f>Sheet1!$K$14:$R$14</c:f>
              <c:numCache>
                <c:formatCode>General</c:formatCode>
                <c:ptCount val="8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Sheet1!$J$15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Sheet1!$K$11:$R$11</c:f>
              <c:strCache>
                <c:ptCount val="8"/>
                <c:pt idx="0">
                  <c:v>Easy to Begin</c:v>
                </c:pt>
                <c:pt idx="1">
                  <c:v>Clear Menu</c:v>
                </c:pt>
                <c:pt idx="2">
                  <c:v>Clear Instructions</c:v>
                </c:pt>
                <c:pt idx="3">
                  <c:v>Confusing Navigation</c:v>
                </c:pt>
                <c:pt idx="4">
                  <c:v>Game Screen Clear</c:v>
                </c:pt>
                <c:pt idx="5">
                  <c:v>Overall Opinion</c:v>
                </c:pt>
                <c:pt idx="6">
                  <c:v>Long Enough</c:v>
                </c:pt>
                <c:pt idx="7">
                  <c:v>Play Again?</c:v>
                </c:pt>
              </c:strCache>
            </c:strRef>
          </c:cat>
          <c:val>
            <c:numRef>
              <c:f>Sheet1!$K$15:$R$15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Sheet1!$J$16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</c:spPr>
          <c:invertIfNegative val="0"/>
          <c:cat>
            <c:strRef>
              <c:f>Sheet1!$K$11:$R$11</c:f>
              <c:strCache>
                <c:ptCount val="8"/>
                <c:pt idx="0">
                  <c:v>Easy to Begin</c:v>
                </c:pt>
                <c:pt idx="1">
                  <c:v>Clear Menu</c:v>
                </c:pt>
                <c:pt idx="2">
                  <c:v>Clear Instructions</c:v>
                </c:pt>
                <c:pt idx="3">
                  <c:v>Confusing Navigation</c:v>
                </c:pt>
                <c:pt idx="4">
                  <c:v>Game Screen Clear</c:v>
                </c:pt>
                <c:pt idx="5">
                  <c:v>Overall Opinion</c:v>
                </c:pt>
                <c:pt idx="6">
                  <c:v>Long Enough</c:v>
                </c:pt>
                <c:pt idx="7">
                  <c:v>Play Again?</c:v>
                </c:pt>
              </c:strCache>
            </c:strRef>
          </c:cat>
          <c:val>
            <c:numRef>
              <c:f>Sheet1!$K$16:$R$16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2846080"/>
        <c:axId val="82847616"/>
        <c:axId val="0"/>
      </c:bar3DChart>
      <c:catAx>
        <c:axId val="82846080"/>
        <c:scaling>
          <c:orientation val="minMax"/>
        </c:scaling>
        <c:delete val="0"/>
        <c:axPos val="b"/>
        <c:majorTickMark val="out"/>
        <c:minorTickMark val="none"/>
        <c:tickLblPos val="nextTo"/>
        <c:crossAx val="82847616"/>
        <c:crosses val="autoZero"/>
        <c:auto val="1"/>
        <c:lblAlgn val="ctr"/>
        <c:lblOffset val="100"/>
        <c:noMultiLvlLbl val="0"/>
      </c:catAx>
      <c:valAx>
        <c:axId val="82847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846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>
          <a:solidFill>
            <a:schemeClr val="bg1">
              <a:lumMod val="10000"/>
              <a:lumOff val="90000"/>
            </a:schemeClr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5C2DF-7EE7-453F-9313-5A1AECDB2A72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87B7-2E6D-49C8-B7FD-59B763058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3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D87B7-2E6D-49C8-B7FD-59B7630580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BACB-F193-489A-A0C0-A8151083EDF3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787878">
                <a:lumMod val="29000"/>
                <a:lumOff val="71000"/>
                <a:alpha val="43000"/>
              </a:srgbClr>
            </a:gs>
            <a:gs pos="0">
              <a:schemeClr val="bg2">
                <a:tint val="80000"/>
                <a:satMod val="400000"/>
              </a:schemeClr>
            </a:gs>
            <a:gs pos="2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53BACB-F193-489A-A0C0-A8151083EDF3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F133EA-BF11-402C-8AC3-987B4ADC085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3602687" y="5293786"/>
            <a:ext cx="2721913" cy="141181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100410" y="3124200"/>
            <a:ext cx="2667000" cy="141181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8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3204"/>
            <a:ext cx="562021" cy="370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600" y="4941688"/>
            <a:ext cx="2667000" cy="129751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Jamal Adams</a:t>
            </a:r>
          </a:p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Kevin Boyd</a:t>
            </a:r>
          </a:p>
          <a:p>
            <a:pPr algn="l"/>
            <a:r>
              <a:rPr lang="en-US" sz="2600" dirty="0" err="1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Zhitao</a:t>
            </a:r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 Gong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429000" y="4941688"/>
            <a:ext cx="2667000" cy="129751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Jordan </a:t>
            </a:r>
            <a:r>
              <a:rPr lang="en-US" sz="2600" dirty="0" err="1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Hullett</a:t>
            </a:r>
            <a:endParaRPr lang="en-US" sz="2600" dirty="0">
              <a:ln w="10541" cmpd="sng">
                <a:noFill/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600" dirty="0" err="1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Tausif</a:t>
            </a:r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Muzaffar</a:t>
            </a:r>
            <a:endParaRPr lang="en-US" sz="2600" dirty="0">
              <a:ln w="10541" cmpd="sng">
                <a:noFill/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Kelly Perkins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721918" y="4956139"/>
            <a:ext cx="2422082" cy="129751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Nathan </a:t>
            </a:r>
            <a:r>
              <a:rPr lang="en-US" sz="2600" dirty="0" err="1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Plotts</a:t>
            </a:r>
            <a:endParaRPr lang="en-US" sz="2600" dirty="0">
              <a:ln w="10541" cmpd="sng">
                <a:noFill/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Leo Reyes</a:t>
            </a:r>
          </a:p>
          <a:p>
            <a:pPr algn="l"/>
            <a:r>
              <a:rPr lang="en-US" sz="2600" dirty="0">
                <a:ln w="10541" cmpd="sng">
                  <a:noFill/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Steven Whaley</a:t>
            </a:r>
          </a:p>
        </p:txBody>
      </p:sp>
      <p:pic>
        <p:nvPicPr>
          <p:cNvPr id="40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3509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4509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63204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573509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954509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63204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73509"/>
            <a:ext cx="562021" cy="370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" descr="C:\Users\Jordan\AppData\Local\Microsoft\Windows\Temporary Internet Files\Content.IE5\DS3KRCS4\MC900348901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954509"/>
            <a:ext cx="562021" cy="37009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itle 1"/>
          <p:cNvSpPr txBox="1">
            <a:spLocks/>
          </p:cNvSpPr>
          <p:nvPr/>
        </p:nvSpPr>
        <p:spPr>
          <a:xfrm>
            <a:off x="914400" y="3866093"/>
            <a:ext cx="7467600" cy="1010707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n-lt"/>
              </a:rPr>
              <a:t>Squirrel Canyon</a:t>
            </a:r>
            <a:r>
              <a:rPr lang="en-US" sz="48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+mn-lt"/>
              </a:rPr>
              <a:t>: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914400" y="4876800"/>
            <a:ext cx="7467600" cy="0"/>
          </a:xfrm>
          <a:prstGeom prst="line">
            <a:avLst/>
          </a:prstGeom>
          <a:ln>
            <a:gradFill>
              <a:gsLst>
                <a:gs pos="88000">
                  <a:srgbClr val="5F5F5F"/>
                </a:gs>
                <a:gs pos="76000">
                  <a:srgbClr val="5F5F5F"/>
                </a:gs>
                <a:gs pos="80000">
                  <a:srgbClr val="FFFFFF"/>
                </a:gs>
                <a:gs pos="66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57200"/>
            <a:ext cx="9144000" cy="30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900" b="1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If we had more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ore mini-games/acts</a:t>
            </a: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Add levels of difficulty </a:t>
            </a:r>
          </a:p>
          <a:p>
            <a:pPr lvl="1"/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Adjust sound speed according to difficulty</a:t>
            </a: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Further debug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levels </a:t>
            </a:r>
          </a:p>
          <a:p>
            <a:pPr lvl="1"/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Resolve unresponsive functionality </a:t>
            </a: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Include small detailed animations</a:t>
            </a: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Add instructional menus between levels</a:t>
            </a: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Create a credit scene and team logo</a:t>
            </a: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Add cut-scene artwork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76401" y="1094846"/>
            <a:ext cx="7391400" cy="50535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+mn-lt"/>
              </a:rPr>
              <a:t>Strengths of Game: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048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1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Unique and cartoony art and music</a:t>
            </a:r>
          </a:p>
          <a:p>
            <a:endParaRPr lang="en-US" sz="35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lvl="1"/>
            <a:r>
              <a:rPr lang="en-US" sz="33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Mini-game/act variety </a:t>
            </a:r>
            <a:endParaRPr lang="en-US" sz="3300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lvl="1"/>
            <a:endParaRPr lang="en-US" sz="35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lvl="1"/>
            <a:r>
              <a:rPr lang="en-US" sz="33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Use of </a:t>
            </a:r>
            <a:r>
              <a:rPr lang="en-US" sz="33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accelerometer and mobile phone touch sensors</a:t>
            </a:r>
            <a:endParaRPr lang="en-US" sz="33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rdan\Desktop\screenshots\Game 1-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r="5339"/>
          <a:stretch/>
        </p:blipFill>
        <p:spPr bwMode="auto">
          <a:xfrm>
            <a:off x="1600200" y="1676400"/>
            <a:ext cx="5943600" cy="375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76401" y="1094846"/>
            <a:ext cx="7391400" cy="50535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+mn-lt"/>
              </a:rPr>
              <a:t>Act 1: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64480"/>
            <a:ext cx="8229600" cy="11887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Utilized touch sensors for swiping action</a:t>
            </a: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Humor with gas clouds and squirrels</a:t>
            </a: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Red eyed squirrels present a greater challenge</a:t>
            </a:r>
          </a:p>
        </p:txBody>
      </p:sp>
    </p:spTree>
    <p:extLst>
      <p:ext uri="{BB962C8B-B14F-4D97-AF65-F5344CB8AC3E}">
        <p14:creationId xmlns:p14="http://schemas.microsoft.com/office/powerpoint/2010/main" val="32869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676401" y="1094846"/>
            <a:ext cx="7391400" cy="50535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+mn-lt"/>
              </a:rPr>
              <a:t>Act 2: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0" y="1676400"/>
            <a:ext cx="5181600" cy="301752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Uses accelerometer for character movement</a:t>
            </a:r>
          </a:p>
          <a:p>
            <a:endParaRPr lang="en-US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Must </a:t>
            </a:r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move to avoid randomly generated falling rocks to get to the top of the canyon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3074" name="Picture 2" descr="C:\Users\Jordan\Desktop\screenshots\Act 2 Screenshot-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2" b="3416"/>
          <a:stretch/>
        </p:blipFill>
        <p:spPr bwMode="auto">
          <a:xfrm>
            <a:off x="-2" y="1066800"/>
            <a:ext cx="347716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199" y="5181600"/>
            <a:ext cx="8991601" cy="12192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Uses accelerometer to move, avoid rocks and catch gold</a:t>
            </a: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Randomly generated humorous squirrels attacking character</a:t>
            </a:r>
          </a:p>
          <a:p>
            <a:endParaRPr lang="en-US" dirty="0"/>
          </a:p>
        </p:txBody>
      </p:sp>
      <p:pic>
        <p:nvPicPr>
          <p:cNvPr id="2050" name="Picture 2" descr="C:\Users\Jordan\Desktop\screenshots\game 3-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" r="3159"/>
          <a:stretch/>
        </p:blipFill>
        <p:spPr bwMode="auto">
          <a:xfrm>
            <a:off x="1564161" y="1752600"/>
            <a:ext cx="5903439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76401" y="1094846"/>
            <a:ext cx="7391400" cy="50535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+mn-lt"/>
              </a:rPr>
              <a:t>Act3:</a:t>
            </a:r>
          </a:p>
        </p:txBody>
      </p:sp>
    </p:spTree>
    <p:extLst>
      <p:ext uri="{BB962C8B-B14F-4D97-AF65-F5344CB8AC3E}">
        <p14:creationId xmlns:p14="http://schemas.microsoft.com/office/powerpoint/2010/main" val="34075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Jordan\Desktop\screenshots\Act 4 Screen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2"/>
          <a:stretch/>
        </p:blipFill>
        <p:spPr bwMode="auto">
          <a:xfrm>
            <a:off x="1524000" y="1524000"/>
            <a:ext cx="5943600" cy="407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143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Randomly generated platforms with different lengths</a:t>
            </a: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Uses touch sensors for jumping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401" y="1094846"/>
            <a:ext cx="7391400" cy="50535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+mn-lt"/>
              </a:rPr>
              <a:t>Act 4:</a:t>
            </a:r>
          </a:p>
        </p:txBody>
      </p:sp>
    </p:spTree>
    <p:extLst>
      <p:ext uri="{BB962C8B-B14F-4D97-AF65-F5344CB8AC3E}">
        <p14:creationId xmlns:p14="http://schemas.microsoft.com/office/powerpoint/2010/main" val="20753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164080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Unity:  </a:t>
            </a:r>
          </a:p>
          <a:p>
            <a:pPr lvl="1"/>
            <a:r>
              <a:rPr lang="en-US" sz="34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Game/physics engine</a:t>
            </a:r>
          </a:p>
          <a:p>
            <a:endParaRPr lang="en-US" sz="3600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Android SDK:</a:t>
            </a:r>
          </a:p>
          <a:p>
            <a:pPr lvl="1"/>
            <a:r>
              <a:rPr lang="en-US" sz="34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Mobile development for Android devices</a:t>
            </a:r>
          </a:p>
          <a:p>
            <a:endParaRPr lang="en-US" sz="3600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Adobe Illustrator:</a:t>
            </a:r>
          </a:p>
          <a:p>
            <a:pPr lvl="1"/>
            <a:r>
              <a:rPr lang="en-US" sz="34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Graphics 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900" b="1" dirty="0" smtClean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Game Dev. Platform:</a:t>
            </a:r>
            <a:endParaRPr lang="en-US" sz="4900" b="1" dirty="0"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8" descr="https://encrypted-tbn0.gstatic.com/images?q=tbn:ANd9GcSXfUYTt0qwflQzfG9SMVNt9nQ0hpeRWMVe586M8eAuP6PDpnU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6" t="16143" r="26123" b="16474"/>
          <a:stretch/>
        </p:blipFill>
        <p:spPr bwMode="auto">
          <a:xfrm>
            <a:off x="277526" y="3596640"/>
            <a:ext cx="1160146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ordan\Desktop\unit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8831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88" t="2450" r="55869" b="13917"/>
          <a:stretch/>
        </p:blipFill>
        <p:spPr bwMode="auto">
          <a:xfrm>
            <a:off x="0" y="1798320"/>
            <a:ext cx="1529794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7/79/Adobe_Illustrator_CS5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3" y="5257800"/>
            <a:ext cx="1293551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0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Suggestions:</a:t>
            </a:r>
          </a:p>
          <a:p>
            <a:pPr lvl="1"/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Utilize mobile device sensors more(accelerometer)</a:t>
            </a:r>
          </a:p>
          <a:p>
            <a:pPr lvl="1"/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Descriptive directions between each level</a:t>
            </a:r>
          </a:p>
          <a:p>
            <a:pPr lvl="1"/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Slower speeds/add levels of difficulty</a:t>
            </a:r>
          </a:p>
          <a:p>
            <a:pPr lvl="2"/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Falling rock speeds, attacking squirrels,  running on platforms</a:t>
            </a:r>
          </a:p>
          <a:p>
            <a:pPr marL="667512" lvl="2" indent="0">
              <a:buNone/>
            </a:pPr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Likes:</a:t>
            </a:r>
          </a:p>
          <a:p>
            <a:pPr lvl="1"/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Art and music</a:t>
            </a:r>
          </a:p>
          <a:p>
            <a:pPr lvl="1"/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Mini-game/act variety </a:t>
            </a:r>
          </a:p>
          <a:p>
            <a:pPr lvl="1"/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Use of accelerometer</a:t>
            </a:r>
          </a:p>
          <a:p>
            <a:pPr lvl="1"/>
            <a:endParaRPr lang="en-US" dirty="0" smtClean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Dislikes:</a:t>
            </a:r>
          </a:p>
          <a:p>
            <a:pPr lvl="1"/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Unresponsive controls</a:t>
            </a:r>
          </a:p>
          <a:p>
            <a:pPr lvl="1"/>
            <a:r>
              <a:rPr 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Getting stuck on one act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Play Testing Short Answer:</a:t>
            </a:r>
          </a:p>
        </p:txBody>
      </p:sp>
    </p:spTree>
    <p:extLst>
      <p:ext uri="{BB962C8B-B14F-4D97-AF65-F5344CB8AC3E}">
        <p14:creationId xmlns:p14="http://schemas.microsoft.com/office/powerpoint/2010/main" val="36898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900" b="1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Play Testing </a:t>
            </a:r>
            <a:r>
              <a:rPr lang="en-US" sz="4900" b="1" dirty="0" smtClean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Results:</a:t>
            </a:r>
            <a:endParaRPr lang="en-US" sz="4900" b="1" dirty="0"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7" name="Char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03356"/>
              </p:ext>
            </p:extLst>
          </p:nvPr>
        </p:nvGraphicFramePr>
        <p:xfrm>
          <a:off x="431800" y="1645920"/>
          <a:ext cx="8686800" cy="521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99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ame_design">
      <a:dk1>
        <a:srgbClr val="0C0C0C"/>
      </a:dk1>
      <a:lt1>
        <a:srgbClr val="0C0C0C"/>
      </a:lt1>
      <a:dk2>
        <a:srgbClr val="0C0C0C"/>
      </a:dk2>
      <a:lt2>
        <a:srgbClr val="0C0C0C"/>
      </a:lt2>
      <a:accent1>
        <a:srgbClr val="0F6FC6"/>
      </a:accent1>
      <a:accent2>
        <a:srgbClr val="009DD9"/>
      </a:accent2>
      <a:accent3>
        <a:srgbClr val="484848"/>
      </a:accent3>
      <a:accent4>
        <a:srgbClr val="10CF9B"/>
      </a:accent4>
      <a:accent5>
        <a:srgbClr val="0B5394"/>
      </a:accent5>
      <a:accent6>
        <a:srgbClr val="248D7B"/>
      </a:accent6>
      <a:hlink>
        <a:srgbClr val="F49100"/>
      </a:hlink>
      <a:folHlink>
        <a:srgbClr val="85DFD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404</TotalTime>
  <Words>241</Words>
  <Application>Microsoft Office PowerPoint</Application>
  <PresentationFormat>On-screen Show (4:3)</PresentationFormat>
  <Paragraphs>66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Dev. Platform:</vt:lpstr>
      <vt:lpstr>Play Testing Short Answer:</vt:lpstr>
      <vt:lpstr>Play Testing Results:</vt:lpstr>
      <vt:lpstr>If we had more time…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WDEVELOPMENT</dc:title>
  <dc:creator>Jordan</dc:creator>
  <cp:lastModifiedBy>Jordan</cp:lastModifiedBy>
  <cp:revision>48</cp:revision>
  <dcterms:created xsi:type="dcterms:W3CDTF">2013-02-19T03:20:35Z</dcterms:created>
  <dcterms:modified xsi:type="dcterms:W3CDTF">2013-04-23T22:34:48Z</dcterms:modified>
</cp:coreProperties>
</file>