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9358C-F677-734B-A054-C8BE41957E5F}" v="15" dt="2025-04-15T10:40:27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>
        <p:scale>
          <a:sx n="115" d="100"/>
          <a:sy n="115" d="100"/>
        </p:scale>
        <p:origin x="472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692D-378F-9A06-622F-2369F405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3F039-A6A1-3888-2479-6EB33AC3C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B456-4DDF-79D9-0E40-5E9A5883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8A2-6B76-C247-9379-6CDF6FC0E1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17E0-2BFA-1D4F-300F-9BFBC97A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B3CF-2D94-D886-6458-AD8D4415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35CF-6595-844D-888F-F997475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7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A19F-6B8B-63F1-A7FF-23FF0359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CA3CA-2BDB-B32B-0AC7-6B7ED439D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73EA7-DF3B-D9B8-5952-514C5D51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8A2-6B76-C247-9379-6CDF6FC0E1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FD11C-993D-7B75-95BA-372AF536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2407E-49C9-E949-BE3C-02533EAF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35CF-6595-844D-888F-F997475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93D46-8A7E-CADA-5113-EDB0264F6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A3442-E404-9F53-9554-5C387DC3D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7990-CD19-103A-E35C-70CC13F0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8A2-6B76-C247-9379-6CDF6FC0E1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1F99-2311-1CA6-3129-ACE24DFC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8E02-926A-3108-2034-0F4E0306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35CF-6595-844D-888F-F997475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2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F12E-81FB-4B8B-F2C0-A4F17A60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7550-0AD3-A96C-74CA-9BE39C3A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6E90B-B292-7E29-83ED-8E6611D0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8A2-6B76-C247-9379-6CDF6FC0E1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5AB5-2A91-BDBA-A530-B9C46383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48C48-4AE4-DFB7-8970-F96BDC0F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35CF-6595-844D-888F-F997475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7540-6CDC-0A2C-7718-615C2F51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97FD2-2F7A-3981-7EAD-830F69052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A999-FA15-752C-9279-3A5CFCB1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8A2-6B76-C247-9379-6CDF6FC0E1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C690-BAED-5C58-0EE2-DE944B07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03A9-1F9B-B74C-DE32-8CCC4C73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35CF-6595-844D-888F-F997475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8044-B527-FD91-0FE9-E899755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4506-6F51-2A28-0C4A-451E7C961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3C2E4-E733-757F-3517-ED851915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5598C-4434-AED2-B223-A922F894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8A2-6B76-C247-9379-6CDF6FC0E1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D6F5C-BB88-2FED-07D9-738CD517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01A48-BCAE-898C-4255-12DD3AA3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35CF-6595-844D-888F-F997475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694A-B8AA-3DB1-4ED3-2E1549F3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F6D51-988B-48B2-CCED-18018A4A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3595-C497-2FB9-2C1B-0C852D6A0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B3D04-AF3C-1AC5-1972-FE889EBEE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66527-A497-32EA-17BC-8CDB8000E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62484-42A0-36FA-366A-CA08110A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8A2-6B76-C247-9379-6CDF6FC0E1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263C-14DB-754D-20C8-4AF32C98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2FB16-2E71-641C-2ADE-07755672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35CF-6595-844D-888F-F997475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AA09-82B3-AD30-7D05-815BCB07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19C38-55A5-3C54-C901-2F674F42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8A2-6B76-C247-9379-6CDF6FC0E1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4564-F942-4A80-6698-BB34D329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CF92B-758C-E5E5-5A91-AA28EF65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35CF-6595-844D-888F-F997475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20A85-56FE-70F1-C490-C86070ED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8A2-6B76-C247-9379-6CDF6FC0E1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4BF8B-5C6E-5240-9B35-75DF714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36AE0-5552-BA62-0C9F-767655EC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35CF-6595-844D-888F-F997475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9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974B-2AAD-B340-2EA1-E53C2557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2866-5571-D840-88D1-DB49A41C5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742AF-3738-1F76-7CB4-F7555E5C7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0126E-EE4D-FF21-A4A9-B9E7DA45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8A2-6B76-C247-9379-6CDF6FC0E1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5BDC0-C669-4DB1-DFA9-3993D9C7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DA32A-51B5-A8EA-CF17-440FCDC9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35CF-6595-844D-888F-F997475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7CA4-8D0B-393D-E4B4-A89421AB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F311A-E5B5-521E-2300-D434F9F4C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212F0-F13B-08D6-3FC1-536E1ACD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26256-0990-80A4-0089-6C85774C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8A2-6B76-C247-9379-6CDF6FC0E1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C5567-B7AB-0834-F724-BCD6995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BF7-C72D-540D-9DFD-107311B4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35CF-6595-844D-888F-F997475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ED735-E35F-B0E3-8455-7E0A13E4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4BB7C-0701-55D7-ED02-556CD015D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A4405-11FF-51BB-C0AE-A51A896D5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238A2-6B76-C247-9379-6CDF6FC0E1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8E71A-338D-1D8B-2A84-34BC54AE7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2D66-D9F5-1CCE-65CC-B5D9EF32A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035CF-6595-844D-888F-F997475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different types of data&#10;&#10;AI-generated content may be incorrect.">
            <a:extLst>
              <a:ext uri="{FF2B5EF4-FFF2-40B4-BE49-F238E27FC236}">
                <a16:creationId xmlns:a16="http://schemas.microsoft.com/office/drawing/2014/main" id="{10E6EA4D-1356-DC6E-1C4F-EC2D32BB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570" t="12770" r="24506" b="64564"/>
          <a:stretch/>
        </p:blipFill>
        <p:spPr>
          <a:xfrm>
            <a:off x="7253843" y="1176850"/>
            <a:ext cx="926772" cy="11744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7CE0A5-6367-C1A3-7E49-443C96092358}"/>
                  </a:ext>
                </a:extLst>
              </p:cNvPr>
              <p:cNvSpPr txBox="1"/>
              <p:nvPr/>
            </p:nvSpPr>
            <p:spPr>
              <a:xfrm>
                <a:off x="526095" y="1289392"/>
                <a:ext cx="2901766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Traditional FL: </a:t>
                </a:r>
              </a:p>
              <a:p>
                <a:r>
                  <a:rPr lang="en-AU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Model updates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ϑ</m:t>
                        </m:r>
                      </m:e>
                      <m:sup>
                        <m:r>
                          <a:rPr lang="en-AU" sz="28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AU" sz="2800" dirty="0"/>
                  <a:t> - g)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7CE0A5-6367-C1A3-7E49-443C96092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5" y="1289392"/>
                <a:ext cx="2901766" cy="1384995"/>
              </a:xfrm>
              <a:prstGeom prst="rect">
                <a:avLst/>
              </a:prstGeom>
              <a:blipFill>
                <a:blip r:embed="rId3"/>
                <a:stretch>
                  <a:fillRect l="-4803" t="-545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FAED2CC-5017-6D65-FFD6-B14FC6F63648}"/>
              </a:ext>
            </a:extLst>
          </p:cNvPr>
          <p:cNvSpPr txBox="1"/>
          <p:nvPr/>
        </p:nvSpPr>
        <p:spPr>
          <a:xfrm>
            <a:off x="8463299" y="1176850"/>
            <a:ext cx="28315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FRL</a:t>
            </a:r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</a:p>
          <a:p>
            <a:r>
              <a:rPr lang="en-A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dge rankings</a:t>
            </a:r>
            <a:r>
              <a:rPr lang="en-A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2800" dirty="0"/>
              <a:t>R=[2,0,…,1]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79392-9519-D676-3F5A-6A1C52ED9F16}"/>
              </a:ext>
            </a:extLst>
          </p:cNvPr>
          <p:cNvSpPr txBox="1"/>
          <p:nvPr/>
        </p:nvSpPr>
        <p:spPr>
          <a:xfrm>
            <a:off x="5208304" y="2801694"/>
            <a:ext cx="887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AU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ptos" panose="02110004020202020204"/>
                <a:ea typeface="+mn-ea"/>
                <a:cs typeface="+mn-cs"/>
              </a:rPr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4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different types of data&#10;&#10;AI-generated content may be incorrect.">
            <a:extLst>
              <a:ext uri="{FF2B5EF4-FFF2-40B4-BE49-F238E27FC236}">
                <a16:creationId xmlns:a16="http://schemas.microsoft.com/office/drawing/2014/main" id="{D8DEF826-8F96-7847-DD8F-5245A71E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698" t="57199" r="6780" b="24884"/>
          <a:stretch/>
        </p:blipFill>
        <p:spPr>
          <a:xfrm>
            <a:off x="7161545" y="3429000"/>
            <a:ext cx="3771314" cy="928402"/>
          </a:xfrm>
          <a:prstGeom prst="rect">
            <a:avLst/>
          </a:prstGeom>
        </p:spPr>
      </p:pic>
      <p:pic>
        <p:nvPicPr>
          <p:cNvPr id="5" name="Picture 4" descr="A diagram of different types of data&#10;&#10;AI-generated content may be incorrect.">
            <a:extLst>
              <a:ext uri="{FF2B5EF4-FFF2-40B4-BE49-F238E27FC236}">
                <a16:creationId xmlns:a16="http://schemas.microsoft.com/office/drawing/2014/main" id="{3C98E753-763C-9C66-2D9E-9EBFB30E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570" t="12770" r="24506" b="64564"/>
          <a:stretch/>
        </p:blipFill>
        <p:spPr>
          <a:xfrm>
            <a:off x="8583816" y="1063894"/>
            <a:ext cx="926772" cy="1174464"/>
          </a:xfrm>
          <a:prstGeom prst="rect">
            <a:avLst/>
          </a:prstGeom>
        </p:spPr>
      </p:pic>
      <p:pic>
        <p:nvPicPr>
          <p:cNvPr id="6" name="Picture 5" descr="A diagram of different types of data&#10;&#10;AI-generated content may be incorrect.">
            <a:extLst>
              <a:ext uri="{FF2B5EF4-FFF2-40B4-BE49-F238E27FC236}">
                <a16:creationId xmlns:a16="http://schemas.microsoft.com/office/drawing/2014/main" id="{981E0CA5-F2B4-F2FF-CA98-E6BD839D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698" t="57199" r="6780" b="24884"/>
          <a:stretch/>
        </p:blipFill>
        <p:spPr>
          <a:xfrm>
            <a:off x="1166844" y="3479006"/>
            <a:ext cx="3771314" cy="928402"/>
          </a:xfrm>
          <a:prstGeom prst="rect">
            <a:avLst/>
          </a:prstGeom>
        </p:spPr>
      </p:pic>
      <p:pic>
        <p:nvPicPr>
          <p:cNvPr id="7" name="Picture 6" descr="A diagram of different types of data&#10;&#10;AI-generated content may be incorrect.">
            <a:extLst>
              <a:ext uri="{FF2B5EF4-FFF2-40B4-BE49-F238E27FC236}">
                <a16:creationId xmlns:a16="http://schemas.microsoft.com/office/drawing/2014/main" id="{6734B8E3-E954-8F96-42F6-2A7EA7BD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570" t="12770" r="24506" b="64564"/>
          <a:stretch/>
        </p:blipFill>
        <p:spPr>
          <a:xfrm>
            <a:off x="2589115" y="1063894"/>
            <a:ext cx="926772" cy="11744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D6DFE7-A546-63F6-5F36-F3454E659D33}"/>
              </a:ext>
            </a:extLst>
          </p:cNvPr>
          <p:cNvCxnSpPr>
            <a:cxnSpLocks/>
          </p:cNvCxnSpPr>
          <p:nvPr/>
        </p:nvCxnSpPr>
        <p:spPr>
          <a:xfrm flipV="1">
            <a:off x="1787237" y="2398583"/>
            <a:ext cx="666316" cy="7701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E233D7-A85B-DDB9-CAB3-16B80C7D60F5}"/>
              </a:ext>
            </a:extLst>
          </p:cNvPr>
          <p:cNvCxnSpPr>
            <a:cxnSpLocks/>
          </p:cNvCxnSpPr>
          <p:nvPr/>
        </p:nvCxnSpPr>
        <p:spPr>
          <a:xfrm flipV="1">
            <a:off x="2453553" y="2398583"/>
            <a:ext cx="360218" cy="7701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682EFE-2162-BD56-353F-B32B834B6D93}"/>
              </a:ext>
            </a:extLst>
          </p:cNvPr>
          <p:cNvCxnSpPr>
            <a:cxnSpLocks/>
          </p:cNvCxnSpPr>
          <p:nvPr/>
        </p:nvCxnSpPr>
        <p:spPr>
          <a:xfrm flipV="1">
            <a:off x="3052501" y="2398583"/>
            <a:ext cx="0" cy="7701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70A80C-110C-F973-5F7B-D29F2E4C38B9}"/>
              </a:ext>
            </a:extLst>
          </p:cNvPr>
          <p:cNvCxnSpPr>
            <a:cxnSpLocks/>
          </p:cNvCxnSpPr>
          <p:nvPr/>
        </p:nvCxnSpPr>
        <p:spPr>
          <a:xfrm flipH="1" flipV="1">
            <a:off x="3357301" y="2374948"/>
            <a:ext cx="355717" cy="7937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DFB42B-8280-1B28-1CED-C5B864063B53}"/>
              </a:ext>
            </a:extLst>
          </p:cNvPr>
          <p:cNvCxnSpPr>
            <a:cxnSpLocks/>
          </p:cNvCxnSpPr>
          <p:nvPr/>
        </p:nvCxnSpPr>
        <p:spPr>
          <a:xfrm flipH="1" flipV="1">
            <a:off x="3713018" y="2351314"/>
            <a:ext cx="697044" cy="81741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73F25F-8C23-AFF6-0E09-C3B6B6E4A9FE}"/>
              </a:ext>
            </a:extLst>
          </p:cNvPr>
          <p:cNvCxnSpPr>
            <a:cxnSpLocks/>
          </p:cNvCxnSpPr>
          <p:nvPr/>
        </p:nvCxnSpPr>
        <p:spPr>
          <a:xfrm flipV="1">
            <a:off x="7781938" y="2398583"/>
            <a:ext cx="666316" cy="7701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06ABF6-C770-DE50-8167-1A90B5006DD5}"/>
              </a:ext>
            </a:extLst>
          </p:cNvPr>
          <p:cNvCxnSpPr>
            <a:cxnSpLocks/>
          </p:cNvCxnSpPr>
          <p:nvPr/>
        </p:nvCxnSpPr>
        <p:spPr>
          <a:xfrm flipV="1">
            <a:off x="8448254" y="2398583"/>
            <a:ext cx="360218" cy="7701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82E2F3-397D-A361-C855-438B0E479232}"/>
              </a:ext>
            </a:extLst>
          </p:cNvPr>
          <p:cNvCxnSpPr>
            <a:cxnSpLocks/>
          </p:cNvCxnSpPr>
          <p:nvPr/>
        </p:nvCxnSpPr>
        <p:spPr>
          <a:xfrm flipV="1">
            <a:off x="9047202" y="2398583"/>
            <a:ext cx="0" cy="7701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5CCA58-B96F-507B-D181-989BCAECED85}"/>
              </a:ext>
            </a:extLst>
          </p:cNvPr>
          <p:cNvCxnSpPr>
            <a:cxnSpLocks/>
          </p:cNvCxnSpPr>
          <p:nvPr/>
        </p:nvCxnSpPr>
        <p:spPr>
          <a:xfrm flipH="1" flipV="1">
            <a:off x="9352002" y="2374948"/>
            <a:ext cx="355717" cy="7937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D73055-B875-BEA5-79C5-7BC9E91261BE}"/>
              </a:ext>
            </a:extLst>
          </p:cNvPr>
          <p:cNvCxnSpPr>
            <a:cxnSpLocks/>
          </p:cNvCxnSpPr>
          <p:nvPr/>
        </p:nvCxnSpPr>
        <p:spPr>
          <a:xfrm flipH="1" flipV="1">
            <a:off x="9707719" y="2351314"/>
            <a:ext cx="697044" cy="81741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CA8502-FA0B-9749-3A84-91D69152CBF8}"/>
              </a:ext>
            </a:extLst>
          </p:cNvPr>
          <p:cNvSpPr txBox="1"/>
          <p:nvPr/>
        </p:nvSpPr>
        <p:spPr>
          <a:xfrm>
            <a:off x="2266516" y="4517627"/>
            <a:ext cx="8138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Traditional FL                                                                                               </a:t>
            </a:r>
            <a:r>
              <a:rPr lang="en-A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FAF21B-5330-3E72-3C0F-76455D3F988F}"/>
                  </a:ext>
                </a:extLst>
              </p:cNvPr>
              <p:cNvSpPr txBox="1"/>
              <p:nvPr/>
            </p:nvSpPr>
            <p:spPr>
              <a:xfrm>
                <a:off x="213388" y="2351314"/>
                <a:ext cx="22042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1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Model updates</a:t>
                </a:r>
              </a:p>
              <a:p>
                <a:pPr algn="ctr"/>
                <a:r>
                  <a:rPr lang="en-AU" sz="1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8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1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ϑ</m:t>
                        </m:r>
                      </m:e>
                      <m:sup>
                        <m:r>
                          <a:rPr lang="en-AU" sz="18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AU" sz="1800" dirty="0"/>
                  <a:t> - g)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FAF21B-5330-3E72-3C0F-76455D3F9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8" y="2351314"/>
                <a:ext cx="2204247" cy="646331"/>
              </a:xfrm>
              <a:prstGeom prst="rect">
                <a:avLst/>
              </a:prstGeom>
              <a:blipFill>
                <a:blip r:embed="rId3"/>
                <a:stretch>
                  <a:fillRect t="-5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EE11BC4-7E60-97F9-0C7C-A9583E32DBBD}"/>
              </a:ext>
            </a:extLst>
          </p:cNvPr>
          <p:cNvSpPr txBox="1"/>
          <p:nvPr/>
        </p:nvSpPr>
        <p:spPr>
          <a:xfrm>
            <a:off x="6464928" y="2351314"/>
            <a:ext cx="1600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AU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dge rankings</a:t>
            </a:r>
            <a:r>
              <a:rPr lang="en-AU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AU" sz="1800" dirty="0"/>
              <a:t>R=[2,0,…,1]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ACB54C-0170-D382-16E6-23D7CFC9C36C}"/>
              </a:ext>
            </a:extLst>
          </p:cNvPr>
          <p:cNvSpPr txBox="1"/>
          <p:nvPr/>
        </p:nvSpPr>
        <p:spPr>
          <a:xfrm>
            <a:off x="5456874" y="2812979"/>
            <a:ext cx="497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AU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ptos" panose="02110004020202020204"/>
              </a:rPr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9f92db8-2851-4df9-9d12-fab52f5b1415}" enabled="1" method="Standard" siteId="{5a7cc8ab-a4dc-4f9b-bf60-66714049ad6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zirui gong</dc:creator>
  <cp:lastModifiedBy>zirui gong</cp:lastModifiedBy>
  <cp:revision>1</cp:revision>
  <dcterms:created xsi:type="dcterms:W3CDTF">2025-04-15T10:11:55Z</dcterms:created>
  <dcterms:modified xsi:type="dcterms:W3CDTF">2025-04-15T10:40:35Z</dcterms:modified>
</cp:coreProperties>
</file>