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7" r:id="rId1"/>
  </p:sldMasterIdLst>
  <p:sldIdLst>
    <p:sldId id="256" r:id="rId2"/>
    <p:sldId id="257" r:id="rId3"/>
    <p:sldId id="258" r:id="rId4"/>
    <p:sldId id="265" r:id="rId5"/>
    <p:sldId id="259" r:id="rId6"/>
    <p:sldId id="260" r:id="rId7"/>
    <p:sldId id="266" r:id="rId8"/>
    <p:sldId id="267" r:id="rId9"/>
    <p:sldId id="261" r:id="rId10"/>
    <p:sldId id="262" r:id="rId11"/>
    <p:sldId id="263" r:id="rId12"/>
    <p:sldId id="269" r:id="rId13"/>
    <p:sldId id="270" r:id="rId14"/>
    <p:sldId id="268" r:id="rId15"/>
    <p:sldId id="264" r:id="rId1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12.png"/><Relationship Id="rId7" Type="http://schemas.openxmlformats.org/officeDocument/2006/relationships/image" Target="../media/image25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12.png"/><Relationship Id="rId7" Type="http://schemas.openxmlformats.org/officeDocument/2006/relationships/image" Target="../media/image25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CAB69E-6021-4B87-AD9D-D8AB7A619A41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E01FCC4-7D13-43F8-95EF-C4A70F237669}">
      <dgm:prSet/>
      <dgm:spPr/>
      <dgm:t>
        <a:bodyPr/>
        <a:lstStyle/>
        <a:p>
          <a:r>
            <a:rPr lang="en-US"/>
            <a:t>1. OUR IDEA</a:t>
          </a:r>
        </a:p>
      </dgm:t>
    </dgm:pt>
    <dgm:pt modelId="{93CA2BE3-4B67-4F83-8EC5-2672242EC179}" type="parTrans" cxnId="{B7D71139-BB3D-4560-9291-2DB2B1468925}">
      <dgm:prSet/>
      <dgm:spPr/>
      <dgm:t>
        <a:bodyPr/>
        <a:lstStyle/>
        <a:p>
          <a:endParaRPr lang="en-US"/>
        </a:p>
      </dgm:t>
    </dgm:pt>
    <dgm:pt modelId="{0580BDFF-1FEB-40FD-8DBF-1DD1679719F8}" type="sibTrans" cxnId="{B7D71139-BB3D-4560-9291-2DB2B1468925}">
      <dgm:prSet/>
      <dgm:spPr/>
      <dgm:t>
        <a:bodyPr/>
        <a:lstStyle/>
        <a:p>
          <a:endParaRPr lang="en-US"/>
        </a:p>
      </dgm:t>
    </dgm:pt>
    <dgm:pt modelId="{A35B28E4-09C3-4AD1-A3DD-9F34208C1148}">
      <dgm:prSet/>
      <dgm:spPr/>
      <dgm:t>
        <a:bodyPr/>
        <a:lstStyle/>
        <a:p>
          <a:r>
            <a:rPr lang="en-US"/>
            <a:t>2. REDDIT API</a:t>
          </a:r>
        </a:p>
      </dgm:t>
    </dgm:pt>
    <dgm:pt modelId="{3761C96A-59EF-47E0-9331-9383BA40165F}" type="parTrans" cxnId="{D00ABB77-5802-4C70-A602-FADA87B87F11}">
      <dgm:prSet/>
      <dgm:spPr/>
      <dgm:t>
        <a:bodyPr/>
        <a:lstStyle/>
        <a:p>
          <a:endParaRPr lang="en-US"/>
        </a:p>
      </dgm:t>
    </dgm:pt>
    <dgm:pt modelId="{021B6D03-5B6B-4987-92C3-AD6CECF5907F}" type="sibTrans" cxnId="{D00ABB77-5802-4C70-A602-FADA87B87F11}">
      <dgm:prSet/>
      <dgm:spPr/>
      <dgm:t>
        <a:bodyPr/>
        <a:lstStyle/>
        <a:p>
          <a:endParaRPr lang="en-US"/>
        </a:p>
      </dgm:t>
    </dgm:pt>
    <dgm:pt modelId="{5E6A2629-CA64-4A93-8F27-31F31133E504}">
      <dgm:prSet/>
      <dgm:spPr/>
      <dgm:t>
        <a:bodyPr/>
        <a:lstStyle/>
        <a:p>
          <a:r>
            <a:rPr lang="en-US" dirty="0"/>
            <a:t>3.</a:t>
          </a:r>
          <a:r>
            <a:rPr lang="en-US" baseline="0" dirty="0"/>
            <a:t> DATA ANALYSIS</a:t>
          </a:r>
          <a:endParaRPr lang="en-US" dirty="0"/>
        </a:p>
      </dgm:t>
    </dgm:pt>
    <dgm:pt modelId="{6B18FB03-8A15-4118-A46C-2D7F4FA35165}" type="parTrans" cxnId="{0C2696B8-6B82-4C20-84F7-4C1A3C5AB644}">
      <dgm:prSet/>
      <dgm:spPr/>
      <dgm:t>
        <a:bodyPr/>
        <a:lstStyle/>
        <a:p>
          <a:endParaRPr lang="en-US"/>
        </a:p>
      </dgm:t>
    </dgm:pt>
    <dgm:pt modelId="{EB0CBB3F-B4B5-44D1-A5A3-5D63B6756BC8}" type="sibTrans" cxnId="{0C2696B8-6B82-4C20-84F7-4C1A3C5AB644}">
      <dgm:prSet/>
      <dgm:spPr/>
      <dgm:t>
        <a:bodyPr/>
        <a:lstStyle/>
        <a:p>
          <a:endParaRPr lang="en-US"/>
        </a:p>
      </dgm:t>
    </dgm:pt>
    <dgm:pt modelId="{9153A8BD-FA50-42AC-A72C-041E291F4031}">
      <dgm:prSet/>
      <dgm:spPr/>
      <dgm:t>
        <a:bodyPr/>
        <a:lstStyle/>
        <a:p>
          <a:r>
            <a:rPr lang="en-US" dirty="0"/>
            <a:t>4. INTERACTIVE DASHBOARD</a:t>
          </a:r>
        </a:p>
      </dgm:t>
    </dgm:pt>
    <dgm:pt modelId="{FCD06E0B-5CFF-4184-8AF7-994CF401681C}" type="parTrans" cxnId="{5AC794D8-9DA3-4986-8E83-ABB5426205E5}">
      <dgm:prSet/>
      <dgm:spPr/>
      <dgm:t>
        <a:bodyPr/>
        <a:lstStyle/>
        <a:p>
          <a:endParaRPr lang="en-US"/>
        </a:p>
      </dgm:t>
    </dgm:pt>
    <dgm:pt modelId="{4007BF3B-4CA0-498E-A029-BECFB0F6ACAD}" type="sibTrans" cxnId="{5AC794D8-9DA3-4986-8E83-ABB5426205E5}">
      <dgm:prSet/>
      <dgm:spPr/>
      <dgm:t>
        <a:bodyPr/>
        <a:lstStyle/>
        <a:p>
          <a:endParaRPr lang="en-US"/>
        </a:p>
      </dgm:t>
    </dgm:pt>
    <dgm:pt modelId="{C1E29302-3629-4BE2-9EF3-99228EE06F87}">
      <dgm:prSet/>
      <dgm:spPr/>
      <dgm:t>
        <a:bodyPr/>
        <a:lstStyle/>
        <a:p>
          <a:r>
            <a:rPr lang="en-US" dirty="0"/>
            <a:t>5. STATE OF THE ART</a:t>
          </a:r>
        </a:p>
      </dgm:t>
    </dgm:pt>
    <dgm:pt modelId="{57E4A3DB-F2E9-44E9-BDB1-535AF81EA021}" type="parTrans" cxnId="{37F0995E-B92D-4E98-B404-7E778EEB2E20}">
      <dgm:prSet/>
      <dgm:spPr/>
      <dgm:t>
        <a:bodyPr/>
        <a:lstStyle/>
        <a:p>
          <a:endParaRPr lang="en-US"/>
        </a:p>
      </dgm:t>
    </dgm:pt>
    <dgm:pt modelId="{12AF41E9-89F3-41A9-8614-3C0F4E90D980}" type="sibTrans" cxnId="{37F0995E-B92D-4E98-B404-7E778EEB2E20}">
      <dgm:prSet/>
      <dgm:spPr/>
      <dgm:t>
        <a:bodyPr/>
        <a:lstStyle/>
        <a:p>
          <a:endParaRPr lang="en-US"/>
        </a:p>
      </dgm:t>
    </dgm:pt>
    <dgm:pt modelId="{CD8F4260-6F00-4C11-8BDA-9B11327B42D9}">
      <dgm:prSet/>
      <dgm:spPr/>
      <dgm:t>
        <a:bodyPr/>
        <a:lstStyle/>
        <a:p>
          <a:r>
            <a:rPr lang="en-US" dirty="0"/>
            <a:t>6. CONCLUSIONS</a:t>
          </a:r>
        </a:p>
      </dgm:t>
    </dgm:pt>
    <dgm:pt modelId="{74E2D516-CB24-4539-893A-60773E85E37F}" type="parTrans" cxnId="{0431E2B9-5436-4E57-A267-906344ADE2D3}">
      <dgm:prSet/>
      <dgm:spPr/>
      <dgm:t>
        <a:bodyPr/>
        <a:lstStyle/>
        <a:p>
          <a:endParaRPr lang="en-US"/>
        </a:p>
      </dgm:t>
    </dgm:pt>
    <dgm:pt modelId="{B3BF300E-03EB-4B33-BB51-CE169A619563}" type="sibTrans" cxnId="{0431E2B9-5436-4E57-A267-906344ADE2D3}">
      <dgm:prSet/>
      <dgm:spPr/>
      <dgm:t>
        <a:bodyPr/>
        <a:lstStyle/>
        <a:p>
          <a:endParaRPr lang="en-US"/>
        </a:p>
      </dgm:t>
    </dgm:pt>
    <dgm:pt modelId="{BB93C9A7-0951-45A8-AAD6-9AC42009B434}" type="pres">
      <dgm:prSet presAssocID="{95CAB69E-6021-4B87-AD9D-D8AB7A619A41}" presName="vert0" presStyleCnt="0">
        <dgm:presLayoutVars>
          <dgm:dir/>
          <dgm:animOne val="branch"/>
          <dgm:animLvl val="lvl"/>
        </dgm:presLayoutVars>
      </dgm:prSet>
      <dgm:spPr/>
    </dgm:pt>
    <dgm:pt modelId="{39BEF74E-F42F-45B0-82CD-FFC222008173}" type="pres">
      <dgm:prSet presAssocID="{FE01FCC4-7D13-43F8-95EF-C4A70F237669}" presName="thickLine" presStyleLbl="alignNode1" presStyleIdx="0" presStyleCnt="6"/>
      <dgm:spPr/>
    </dgm:pt>
    <dgm:pt modelId="{4FB855D3-9BA8-4DDF-AE3E-6B72A665420F}" type="pres">
      <dgm:prSet presAssocID="{FE01FCC4-7D13-43F8-95EF-C4A70F237669}" presName="horz1" presStyleCnt="0"/>
      <dgm:spPr/>
    </dgm:pt>
    <dgm:pt modelId="{1D98AAF0-EB34-4150-A719-A0E2F96D1319}" type="pres">
      <dgm:prSet presAssocID="{FE01FCC4-7D13-43F8-95EF-C4A70F237669}" presName="tx1" presStyleLbl="revTx" presStyleIdx="0" presStyleCnt="6"/>
      <dgm:spPr/>
    </dgm:pt>
    <dgm:pt modelId="{F3DD8AD5-7C50-40F2-8B71-81F06B6C5AC5}" type="pres">
      <dgm:prSet presAssocID="{FE01FCC4-7D13-43F8-95EF-C4A70F237669}" presName="vert1" presStyleCnt="0"/>
      <dgm:spPr/>
    </dgm:pt>
    <dgm:pt modelId="{42F3BB34-495C-4BF5-AC08-B2CE29BCEAE6}" type="pres">
      <dgm:prSet presAssocID="{A35B28E4-09C3-4AD1-A3DD-9F34208C1148}" presName="thickLine" presStyleLbl="alignNode1" presStyleIdx="1" presStyleCnt="6"/>
      <dgm:spPr/>
    </dgm:pt>
    <dgm:pt modelId="{A95FEEF0-5CDC-4382-A490-76957C2DC1EA}" type="pres">
      <dgm:prSet presAssocID="{A35B28E4-09C3-4AD1-A3DD-9F34208C1148}" presName="horz1" presStyleCnt="0"/>
      <dgm:spPr/>
    </dgm:pt>
    <dgm:pt modelId="{6D06B80F-3409-488E-9E4E-9EA63753886D}" type="pres">
      <dgm:prSet presAssocID="{A35B28E4-09C3-4AD1-A3DD-9F34208C1148}" presName="tx1" presStyleLbl="revTx" presStyleIdx="1" presStyleCnt="6"/>
      <dgm:spPr/>
    </dgm:pt>
    <dgm:pt modelId="{5F8972CB-5AD6-42CC-A70F-4ECE6706AFF3}" type="pres">
      <dgm:prSet presAssocID="{A35B28E4-09C3-4AD1-A3DD-9F34208C1148}" presName="vert1" presStyleCnt="0"/>
      <dgm:spPr/>
    </dgm:pt>
    <dgm:pt modelId="{A4B6D200-02F7-406C-A365-D3200559A493}" type="pres">
      <dgm:prSet presAssocID="{5E6A2629-CA64-4A93-8F27-31F31133E504}" presName="thickLine" presStyleLbl="alignNode1" presStyleIdx="2" presStyleCnt="6"/>
      <dgm:spPr/>
    </dgm:pt>
    <dgm:pt modelId="{86B0284F-EBD8-4578-895B-D0B4F82DAFDA}" type="pres">
      <dgm:prSet presAssocID="{5E6A2629-CA64-4A93-8F27-31F31133E504}" presName="horz1" presStyleCnt="0"/>
      <dgm:spPr/>
    </dgm:pt>
    <dgm:pt modelId="{B14DF159-37EA-42DF-8739-844CBF5B8C65}" type="pres">
      <dgm:prSet presAssocID="{5E6A2629-CA64-4A93-8F27-31F31133E504}" presName="tx1" presStyleLbl="revTx" presStyleIdx="2" presStyleCnt="6"/>
      <dgm:spPr/>
    </dgm:pt>
    <dgm:pt modelId="{0BA91EED-F993-4ABF-980D-56810E528F29}" type="pres">
      <dgm:prSet presAssocID="{5E6A2629-CA64-4A93-8F27-31F31133E504}" presName="vert1" presStyleCnt="0"/>
      <dgm:spPr/>
    </dgm:pt>
    <dgm:pt modelId="{72B29790-34D5-4392-9F54-C9FF1B201C10}" type="pres">
      <dgm:prSet presAssocID="{9153A8BD-FA50-42AC-A72C-041E291F4031}" presName="thickLine" presStyleLbl="alignNode1" presStyleIdx="3" presStyleCnt="6"/>
      <dgm:spPr/>
    </dgm:pt>
    <dgm:pt modelId="{9D6BCF7B-0182-419B-AA90-EF595BAEA545}" type="pres">
      <dgm:prSet presAssocID="{9153A8BD-FA50-42AC-A72C-041E291F4031}" presName="horz1" presStyleCnt="0"/>
      <dgm:spPr/>
    </dgm:pt>
    <dgm:pt modelId="{032E1A53-D799-4838-B5BE-9A97E0260644}" type="pres">
      <dgm:prSet presAssocID="{9153A8BD-FA50-42AC-A72C-041E291F4031}" presName="tx1" presStyleLbl="revTx" presStyleIdx="3" presStyleCnt="6"/>
      <dgm:spPr/>
    </dgm:pt>
    <dgm:pt modelId="{69C710EF-F93A-4FEC-A813-685411BD3860}" type="pres">
      <dgm:prSet presAssocID="{9153A8BD-FA50-42AC-A72C-041E291F4031}" presName="vert1" presStyleCnt="0"/>
      <dgm:spPr/>
    </dgm:pt>
    <dgm:pt modelId="{D81BC9F4-A198-4B47-9F08-1510EFFD3A3B}" type="pres">
      <dgm:prSet presAssocID="{C1E29302-3629-4BE2-9EF3-99228EE06F87}" presName="thickLine" presStyleLbl="alignNode1" presStyleIdx="4" presStyleCnt="6"/>
      <dgm:spPr/>
    </dgm:pt>
    <dgm:pt modelId="{12FFD024-2515-4D5B-83DD-37EC71290EBC}" type="pres">
      <dgm:prSet presAssocID="{C1E29302-3629-4BE2-9EF3-99228EE06F87}" presName="horz1" presStyleCnt="0"/>
      <dgm:spPr/>
    </dgm:pt>
    <dgm:pt modelId="{6E365509-C46A-4C4E-AF7D-8E5DCABB0298}" type="pres">
      <dgm:prSet presAssocID="{C1E29302-3629-4BE2-9EF3-99228EE06F87}" presName="tx1" presStyleLbl="revTx" presStyleIdx="4" presStyleCnt="6"/>
      <dgm:spPr/>
    </dgm:pt>
    <dgm:pt modelId="{EAE05C92-0211-4402-92B5-EB416F95CE30}" type="pres">
      <dgm:prSet presAssocID="{C1E29302-3629-4BE2-9EF3-99228EE06F87}" presName="vert1" presStyleCnt="0"/>
      <dgm:spPr/>
    </dgm:pt>
    <dgm:pt modelId="{45DF5CD8-AB8A-4D82-B85A-A7D1ACE495E5}" type="pres">
      <dgm:prSet presAssocID="{CD8F4260-6F00-4C11-8BDA-9B11327B42D9}" presName="thickLine" presStyleLbl="alignNode1" presStyleIdx="5" presStyleCnt="6"/>
      <dgm:spPr/>
    </dgm:pt>
    <dgm:pt modelId="{1BC0CE64-5274-48B3-924E-37E5951C4604}" type="pres">
      <dgm:prSet presAssocID="{CD8F4260-6F00-4C11-8BDA-9B11327B42D9}" presName="horz1" presStyleCnt="0"/>
      <dgm:spPr/>
    </dgm:pt>
    <dgm:pt modelId="{BF72A6DB-C3DB-45B1-ABFE-5050EC04E33C}" type="pres">
      <dgm:prSet presAssocID="{CD8F4260-6F00-4C11-8BDA-9B11327B42D9}" presName="tx1" presStyleLbl="revTx" presStyleIdx="5" presStyleCnt="6"/>
      <dgm:spPr/>
    </dgm:pt>
    <dgm:pt modelId="{92CD75A1-CA53-40B0-9948-3BB539E6CFAD}" type="pres">
      <dgm:prSet presAssocID="{CD8F4260-6F00-4C11-8BDA-9B11327B42D9}" presName="vert1" presStyleCnt="0"/>
      <dgm:spPr/>
    </dgm:pt>
  </dgm:ptLst>
  <dgm:cxnLst>
    <dgm:cxn modelId="{2D686122-E1BB-49AD-9389-C1DC8F70D10A}" type="presOf" srcId="{9153A8BD-FA50-42AC-A72C-041E291F4031}" destId="{032E1A53-D799-4838-B5BE-9A97E0260644}" srcOrd="0" destOrd="0" presId="urn:microsoft.com/office/officeart/2008/layout/LinedList"/>
    <dgm:cxn modelId="{E74B362D-B682-4BC7-B0B4-4BFCDD541E80}" type="presOf" srcId="{C1E29302-3629-4BE2-9EF3-99228EE06F87}" destId="{6E365509-C46A-4C4E-AF7D-8E5DCABB0298}" srcOrd="0" destOrd="0" presId="urn:microsoft.com/office/officeart/2008/layout/LinedList"/>
    <dgm:cxn modelId="{1DAC3F30-5455-4E1C-AA0C-32497D4CD6FB}" type="presOf" srcId="{FE01FCC4-7D13-43F8-95EF-C4A70F237669}" destId="{1D98AAF0-EB34-4150-A719-A0E2F96D1319}" srcOrd="0" destOrd="0" presId="urn:microsoft.com/office/officeart/2008/layout/LinedList"/>
    <dgm:cxn modelId="{9D1BDB30-9068-4008-93FE-3F4B28A60A22}" type="presOf" srcId="{A35B28E4-09C3-4AD1-A3DD-9F34208C1148}" destId="{6D06B80F-3409-488E-9E4E-9EA63753886D}" srcOrd="0" destOrd="0" presId="urn:microsoft.com/office/officeart/2008/layout/LinedList"/>
    <dgm:cxn modelId="{B7D71139-BB3D-4560-9291-2DB2B1468925}" srcId="{95CAB69E-6021-4B87-AD9D-D8AB7A619A41}" destId="{FE01FCC4-7D13-43F8-95EF-C4A70F237669}" srcOrd="0" destOrd="0" parTransId="{93CA2BE3-4B67-4F83-8EC5-2672242EC179}" sibTransId="{0580BDFF-1FEB-40FD-8DBF-1DD1679719F8}"/>
    <dgm:cxn modelId="{9745B750-E621-42B2-8374-BCE23A1D210A}" type="presOf" srcId="{CD8F4260-6F00-4C11-8BDA-9B11327B42D9}" destId="{BF72A6DB-C3DB-45B1-ABFE-5050EC04E33C}" srcOrd="0" destOrd="0" presId="urn:microsoft.com/office/officeart/2008/layout/LinedList"/>
    <dgm:cxn modelId="{37F0995E-B92D-4E98-B404-7E778EEB2E20}" srcId="{95CAB69E-6021-4B87-AD9D-D8AB7A619A41}" destId="{C1E29302-3629-4BE2-9EF3-99228EE06F87}" srcOrd="4" destOrd="0" parTransId="{57E4A3DB-F2E9-44E9-BDB1-535AF81EA021}" sibTransId="{12AF41E9-89F3-41A9-8614-3C0F4E90D980}"/>
    <dgm:cxn modelId="{06AC4274-2FC7-43DB-9262-E0B3C76E6875}" type="presOf" srcId="{5E6A2629-CA64-4A93-8F27-31F31133E504}" destId="{B14DF159-37EA-42DF-8739-844CBF5B8C65}" srcOrd="0" destOrd="0" presId="urn:microsoft.com/office/officeart/2008/layout/LinedList"/>
    <dgm:cxn modelId="{D00ABB77-5802-4C70-A602-FADA87B87F11}" srcId="{95CAB69E-6021-4B87-AD9D-D8AB7A619A41}" destId="{A35B28E4-09C3-4AD1-A3DD-9F34208C1148}" srcOrd="1" destOrd="0" parTransId="{3761C96A-59EF-47E0-9331-9383BA40165F}" sibTransId="{021B6D03-5B6B-4987-92C3-AD6CECF5907F}"/>
    <dgm:cxn modelId="{0C2696B8-6B82-4C20-84F7-4C1A3C5AB644}" srcId="{95CAB69E-6021-4B87-AD9D-D8AB7A619A41}" destId="{5E6A2629-CA64-4A93-8F27-31F31133E504}" srcOrd="2" destOrd="0" parTransId="{6B18FB03-8A15-4118-A46C-2D7F4FA35165}" sibTransId="{EB0CBB3F-B4B5-44D1-A5A3-5D63B6756BC8}"/>
    <dgm:cxn modelId="{0431E2B9-5436-4E57-A267-906344ADE2D3}" srcId="{95CAB69E-6021-4B87-AD9D-D8AB7A619A41}" destId="{CD8F4260-6F00-4C11-8BDA-9B11327B42D9}" srcOrd="5" destOrd="0" parTransId="{74E2D516-CB24-4539-893A-60773E85E37F}" sibTransId="{B3BF300E-03EB-4B33-BB51-CE169A619563}"/>
    <dgm:cxn modelId="{5AC794D8-9DA3-4986-8E83-ABB5426205E5}" srcId="{95CAB69E-6021-4B87-AD9D-D8AB7A619A41}" destId="{9153A8BD-FA50-42AC-A72C-041E291F4031}" srcOrd="3" destOrd="0" parTransId="{FCD06E0B-5CFF-4184-8AF7-994CF401681C}" sibTransId="{4007BF3B-4CA0-498E-A029-BECFB0F6ACAD}"/>
    <dgm:cxn modelId="{A248A4E5-9770-4269-B467-EDAA4550F585}" type="presOf" srcId="{95CAB69E-6021-4B87-AD9D-D8AB7A619A41}" destId="{BB93C9A7-0951-45A8-AAD6-9AC42009B434}" srcOrd="0" destOrd="0" presId="urn:microsoft.com/office/officeart/2008/layout/LinedList"/>
    <dgm:cxn modelId="{4094AA37-FDA5-4BE7-A5A1-D63A600B2883}" type="presParOf" srcId="{BB93C9A7-0951-45A8-AAD6-9AC42009B434}" destId="{39BEF74E-F42F-45B0-82CD-FFC222008173}" srcOrd="0" destOrd="0" presId="urn:microsoft.com/office/officeart/2008/layout/LinedList"/>
    <dgm:cxn modelId="{5F4DDE19-A3B4-4198-9278-7051C7CF7110}" type="presParOf" srcId="{BB93C9A7-0951-45A8-AAD6-9AC42009B434}" destId="{4FB855D3-9BA8-4DDF-AE3E-6B72A665420F}" srcOrd="1" destOrd="0" presId="urn:microsoft.com/office/officeart/2008/layout/LinedList"/>
    <dgm:cxn modelId="{DCEB144B-3CA1-481F-94A0-5EA94700F304}" type="presParOf" srcId="{4FB855D3-9BA8-4DDF-AE3E-6B72A665420F}" destId="{1D98AAF0-EB34-4150-A719-A0E2F96D1319}" srcOrd="0" destOrd="0" presId="urn:microsoft.com/office/officeart/2008/layout/LinedList"/>
    <dgm:cxn modelId="{D96C2F16-B03B-4595-B4A8-CB829C242300}" type="presParOf" srcId="{4FB855D3-9BA8-4DDF-AE3E-6B72A665420F}" destId="{F3DD8AD5-7C50-40F2-8B71-81F06B6C5AC5}" srcOrd="1" destOrd="0" presId="urn:microsoft.com/office/officeart/2008/layout/LinedList"/>
    <dgm:cxn modelId="{00B2053C-3B4C-434D-A7E1-76F8DA2BAC8F}" type="presParOf" srcId="{BB93C9A7-0951-45A8-AAD6-9AC42009B434}" destId="{42F3BB34-495C-4BF5-AC08-B2CE29BCEAE6}" srcOrd="2" destOrd="0" presId="urn:microsoft.com/office/officeart/2008/layout/LinedList"/>
    <dgm:cxn modelId="{3B804AE5-1264-4E89-B1D7-93CCC227D237}" type="presParOf" srcId="{BB93C9A7-0951-45A8-AAD6-9AC42009B434}" destId="{A95FEEF0-5CDC-4382-A490-76957C2DC1EA}" srcOrd="3" destOrd="0" presId="urn:microsoft.com/office/officeart/2008/layout/LinedList"/>
    <dgm:cxn modelId="{DC2B96AA-7DD2-463F-9370-0069F2EC300F}" type="presParOf" srcId="{A95FEEF0-5CDC-4382-A490-76957C2DC1EA}" destId="{6D06B80F-3409-488E-9E4E-9EA63753886D}" srcOrd="0" destOrd="0" presId="urn:microsoft.com/office/officeart/2008/layout/LinedList"/>
    <dgm:cxn modelId="{AF3C4D61-3BEA-4052-8BD3-50F62B992724}" type="presParOf" srcId="{A95FEEF0-5CDC-4382-A490-76957C2DC1EA}" destId="{5F8972CB-5AD6-42CC-A70F-4ECE6706AFF3}" srcOrd="1" destOrd="0" presId="urn:microsoft.com/office/officeart/2008/layout/LinedList"/>
    <dgm:cxn modelId="{09A0CC07-6C2F-48D4-BBEF-2DCBEC2FDD23}" type="presParOf" srcId="{BB93C9A7-0951-45A8-AAD6-9AC42009B434}" destId="{A4B6D200-02F7-406C-A365-D3200559A493}" srcOrd="4" destOrd="0" presId="urn:microsoft.com/office/officeart/2008/layout/LinedList"/>
    <dgm:cxn modelId="{D3A8AD54-771D-4B7B-A07E-D2FE495F6357}" type="presParOf" srcId="{BB93C9A7-0951-45A8-AAD6-9AC42009B434}" destId="{86B0284F-EBD8-4578-895B-D0B4F82DAFDA}" srcOrd="5" destOrd="0" presId="urn:microsoft.com/office/officeart/2008/layout/LinedList"/>
    <dgm:cxn modelId="{9960FFDF-4806-4333-9F47-788445F2CBA7}" type="presParOf" srcId="{86B0284F-EBD8-4578-895B-D0B4F82DAFDA}" destId="{B14DF159-37EA-42DF-8739-844CBF5B8C65}" srcOrd="0" destOrd="0" presId="urn:microsoft.com/office/officeart/2008/layout/LinedList"/>
    <dgm:cxn modelId="{568D5738-44BA-43B3-A2A9-D6C8AFAE0E58}" type="presParOf" srcId="{86B0284F-EBD8-4578-895B-D0B4F82DAFDA}" destId="{0BA91EED-F993-4ABF-980D-56810E528F29}" srcOrd="1" destOrd="0" presId="urn:microsoft.com/office/officeart/2008/layout/LinedList"/>
    <dgm:cxn modelId="{829CFCB5-2CBB-4738-A1D9-D450E909FFE2}" type="presParOf" srcId="{BB93C9A7-0951-45A8-AAD6-9AC42009B434}" destId="{72B29790-34D5-4392-9F54-C9FF1B201C10}" srcOrd="6" destOrd="0" presId="urn:microsoft.com/office/officeart/2008/layout/LinedList"/>
    <dgm:cxn modelId="{4D0E8EFC-DD5A-41EC-BF1B-BF6ED78E494D}" type="presParOf" srcId="{BB93C9A7-0951-45A8-AAD6-9AC42009B434}" destId="{9D6BCF7B-0182-419B-AA90-EF595BAEA545}" srcOrd="7" destOrd="0" presId="urn:microsoft.com/office/officeart/2008/layout/LinedList"/>
    <dgm:cxn modelId="{53B447B0-4EBA-49B7-94A9-640F5D456C8D}" type="presParOf" srcId="{9D6BCF7B-0182-419B-AA90-EF595BAEA545}" destId="{032E1A53-D799-4838-B5BE-9A97E0260644}" srcOrd="0" destOrd="0" presId="urn:microsoft.com/office/officeart/2008/layout/LinedList"/>
    <dgm:cxn modelId="{D5747507-8C67-4B74-9E6C-D58868487862}" type="presParOf" srcId="{9D6BCF7B-0182-419B-AA90-EF595BAEA545}" destId="{69C710EF-F93A-4FEC-A813-685411BD3860}" srcOrd="1" destOrd="0" presId="urn:microsoft.com/office/officeart/2008/layout/LinedList"/>
    <dgm:cxn modelId="{CF3123FB-FD20-4478-AD8A-C095CCBABBDC}" type="presParOf" srcId="{BB93C9A7-0951-45A8-AAD6-9AC42009B434}" destId="{D81BC9F4-A198-4B47-9F08-1510EFFD3A3B}" srcOrd="8" destOrd="0" presId="urn:microsoft.com/office/officeart/2008/layout/LinedList"/>
    <dgm:cxn modelId="{09CF3453-52ED-4745-A1EF-283280B195D6}" type="presParOf" srcId="{BB93C9A7-0951-45A8-AAD6-9AC42009B434}" destId="{12FFD024-2515-4D5B-83DD-37EC71290EBC}" srcOrd="9" destOrd="0" presId="urn:microsoft.com/office/officeart/2008/layout/LinedList"/>
    <dgm:cxn modelId="{3786446D-E97C-493E-B3F8-9A49B7FE765A}" type="presParOf" srcId="{12FFD024-2515-4D5B-83DD-37EC71290EBC}" destId="{6E365509-C46A-4C4E-AF7D-8E5DCABB0298}" srcOrd="0" destOrd="0" presId="urn:microsoft.com/office/officeart/2008/layout/LinedList"/>
    <dgm:cxn modelId="{27F5A2D0-7AE4-4ECA-9B18-A437F02929E5}" type="presParOf" srcId="{12FFD024-2515-4D5B-83DD-37EC71290EBC}" destId="{EAE05C92-0211-4402-92B5-EB416F95CE30}" srcOrd="1" destOrd="0" presId="urn:microsoft.com/office/officeart/2008/layout/LinedList"/>
    <dgm:cxn modelId="{CE33C8B2-CFDE-434B-8907-FA3276558E53}" type="presParOf" srcId="{BB93C9A7-0951-45A8-AAD6-9AC42009B434}" destId="{45DF5CD8-AB8A-4D82-B85A-A7D1ACE495E5}" srcOrd="10" destOrd="0" presId="urn:microsoft.com/office/officeart/2008/layout/LinedList"/>
    <dgm:cxn modelId="{5868BCA5-AF2C-4603-88D2-3A18C2E2F681}" type="presParOf" srcId="{BB93C9A7-0951-45A8-AAD6-9AC42009B434}" destId="{1BC0CE64-5274-48B3-924E-37E5951C4604}" srcOrd="11" destOrd="0" presId="urn:microsoft.com/office/officeart/2008/layout/LinedList"/>
    <dgm:cxn modelId="{32B41462-4B9D-4399-B153-5F89C8A8BEFD}" type="presParOf" srcId="{1BC0CE64-5274-48B3-924E-37E5951C4604}" destId="{BF72A6DB-C3DB-45B1-ABFE-5050EC04E33C}" srcOrd="0" destOrd="0" presId="urn:microsoft.com/office/officeart/2008/layout/LinedList"/>
    <dgm:cxn modelId="{C09AA310-C088-47D9-8684-B98A6B0EF7BE}" type="presParOf" srcId="{1BC0CE64-5274-48B3-924E-37E5951C4604}" destId="{92CD75A1-CA53-40B0-9948-3BB539E6CFA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6BC5FB9-F4BC-4427-860A-7FED8E4B331E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73B266A-06E8-4584-815B-4EE27C15E587}">
      <dgm:prSet/>
      <dgm:spPr/>
      <dgm:t>
        <a:bodyPr/>
        <a:lstStyle/>
        <a:p>
          <a:r>
            <a:rPr lang="en-US"/>
            <a:t>COULD BE USEFUL TO PLAN FUTURE TRIPS</a:t>
          </a:r>
        </a:p>
      </dgm:t>
    </dgm:pt>
    <dgm:pt modelId="{DDDA6867-9118-400D-83AE-5E2060F83AF4}" type="parTrans" cxnId="{04AA728C-314C-4A62-987C-07F1CA3AC7D3}">
      <dgm:prSet/>
      <dgm:spPr/>
      <dgm:t>
        <a:bodyPr/>
        <a:lstStyle/>
        <a:p>
          <a:endParaRPr lang="en-US"/>
        </a:p>
      </dgm:t>
    </dgm:pt>
    <dgm:pt modelId="{963E9A0E-6DA2-4DB9-B46E-98B6219A0557}" type="sibTrans" cxnId="{04AA728C-314C-4A62-987C-07F1CA3AC7D3}">
      <dgm:prSet/>
      <dgm:spPr/>
      <dgm:t>
        <a:bodyPr/>
        <a:lstStyle/>
        <a:p>
          <a:endParaRPr lang="en-US"/>
        </a:p>
      </dgm:t>
    </dgm:pt>
    <dgm:pt modelId="{2E024DB5-823E-40FA-ACC8-F8659C117DFC}">
      <dgm:prSet/>
      <dgm:spPr/>
      <dgm:t>
        <a:bodyPr/>
        <a:lstStyle/>
        <a:p>
          <a:r>
            <a:rPr lang="en-US"/>
            <a:t>DISCOVER WHAT PEOPLE AROUND THE WORLD THINK ABOUT EUROPEAN CITIES</a:t>
          </a:r>
        </a:p>
      </dgm:t>
    </dgm:pt>
    <dgm:pt modelId="{4340C4CC-F23B-4820-AEA2-F4965C0EA9E1}" type="parTrans" cxnId="{03D27BAE-113A-4D3A-8B29-D044737328EC}">
      <dgm:prSet/>
      <dgm:spPr/>
      <dgm:t>
        <a:bodyPr/>
        <a:lstStyle/>
        <a:p>
          <a:endParaRPr lang="en-US"/>
        </a:p>
      </dgm:t>
    </dgm:pt>
    <dgm:pt modelId="{24FF2BDE-C9E5-4257-9A11-C2F992BEDC95}" type="sibTrans" cxnId="{03D27BAE-113A-4D3A-8B29-D044737328EC}">
      <dgm:prSet/>
      <dgm:spPr/>
      <dgm:t>
        <a:bodyPr/>
        <a:lstStyle/>
        <a:p>
          <a:endParaRPr lang="en-US"/>
        </a:p>
      </dgm:t>
    </dgm:pt>
    <dgm:pt modelId="{715C0259-7033-4553-865A-B72E6875F3C4}" type="pres">
      <dgm:prSet presAssocID="{66BC5FB9-F4BC-4427-860A-7FED8E4B331E}" presName="vert0" presStyleCnt="0">
        <dgm:presLayoutVars>
          <dgm:dir/>
          <dgm:animOne val="branch"/>
          <dgm:animLvl val="lvl"/>
        </dgm:presLayoutVars>
      </dgm:prSet>
      <dgm:spPr/>
    </dgm:pt>
    <dgm:pt modelId="{A19A4E20-DE8C-461C-A7A8-2778B0E2AFB2}" type="pres">
      <dgm:prSet presAssocID="{773B266A-06E8-4584-815B-4EE27C15E587}" presName="thickLine" presStyleLbl="alignNode1" presStyleIdx="0" presStyleCnt="2"/>
      <dgm:spPr/>
    </dgm:pt>
    <dgm:pt modelId="{00010EEE-2158-4C99-91D1-E69FDC83512A}" type="pres">
      <dgm:prSet presAssocID="{773B266A-06E8-4584-815B-4EE27C15E587}" presName="horz1" presStyleCnt="0"/>
      <dgm:spPr/>
    </dgm:pt>
    <dgm:pt modelId="{FB0E03F7-DFB7-4471-97F7-657DEA03DF88}" type="pres">
      <dgm:prSet presAssocID="{773B266A-06E8-4584-815B-4EE27C15E587}" presName="tx1" presStyleLbl="revTx" presStyleIdx="0" presStyleCnt="2"/>
      <dgm:spPr/>
    </dgm:pt>
    <dgm:pt modelId="{861D55F2-291A-44A3-A61D-659A13F4929E}" type="pres">
      <dgm:prSet presAssocID="{773B266A-06E8-4584-815B-4EE27C15E587}" presName="vert1" presStyleCnt="0"/>
      <dgm:spPr/>
    </dgm:pt>
    <dgm:pt modelId="{BF0456AE-1D5A-4D07-B5BA-30587DB27984}" type="pres">
      <dgm:prSet presAssocID="{2E024DB5-823E-40FA-ACC8-F8659C117DFC}" presName="thickLine" presStyleLbl="alignNode1" presStyleIdx="1" presStyleCnt="2"/>
      <dgm:spPr/>
    </dgm:pt>
    <dgm:pt modelId="{FADA265B-0491-4697-B187-D9552E15CABA}" type="pres">
      <dgm:prSet presAssocID="{2E024DB5-823E-40FA-ACC8-F8659C117DFC}" presName="horz1" presStyleCnt="0"/>
      <dgm:spPr/>
    </dgm:pt>
    <dgm:pt modelId="{AF97B4FB-FA99-41A7-8128-335D88CA2697}" type="pres">
      <dgm:prSet presAssocID="{2E024DB5-823E-40FA-ACC8-F8659C117DFC}" presName="tx1" presStyleLbl="revTx" presStyleIdx="1" presStyleCnt="2"/>
      <dgm:spPr/>
    </dgm:pt>
    <dgm:pt modelId="{48BBE23D-D4C5-4ED8-9834-8A452BD06671}" type="pres">
      <dgm:prSet presAssocID="{2E024DB5-823E-40FA-ACC8-F8659C117DFC}" presName="vert1" presStyleCnt="0"/>
      <dgm:spPr/>
    </dgm:pt>
  </dgm:ptLst>
  <dgm:cxnLst>
    <dgm:cxn modelId="{E885B266-8483-479B-B6B7-2EBEB284B1A9}" type="presOf" srcId="{66BC5FB9-F4BC-4427-860A-7FED8E4B331E}" destId="{715C0259-7033-4553-865A-B72E6875F3C4}" srcOrd="0" destOrd="0" presId="urn:microsoft.com/office/officeart/2008/layout/LinedList"/>
    <dgm:cxn modelId="{04AA728C-314C-4A62-987C-07F1CA3AC7D3}" srcId="{66BC5FB9-F4BC-4427-860A-7FED8E4B331E}" destId="{773B266A-06E8-4584-815B-4EE27C15E587}" srcOrd="0" destOrd="0" parTransId="{DDDA6867-9118-400D-83AE-5E2060F83AF4}" sibTransId="{963E9A0E-6DA2-4DB9-B46E-98B6219A0557}"/>
    <dgm:cxn modelId="{03D27BAE-113A-4D3A-8B29-D044737328EC}" srcId="{66BC5FB9-F4BC-4427-860A-7FED8E4B331E}" destId="{2E024DB5-823E-40FA-ACC8-F8659C117DFC}" srcOrd="1" destOrd="0" parTransId="{4340C4CC-F23B-4820-AEA2-F4965C0EA9E1}" sibTransId="{24FF2BDE-C9E5-4257-9A11-C2F992BEDC95}"/>
    <dgm:cxn modelId="{BEBF31D2-FC56-445C-B8C6-84780080BAE5}" type="presOf" srcId="{773B266A-06E8-4584-815B-4EE27C15E587}" destId="{FB0E03F7-DFB7-4471-97F7-657DEA03DF88}" srcOrd="0" destOrd="0" presId="urn:microsoft.com/office/officeart/2008/layout/LinedList"/>
    <dgm:cxn modelId="{3F8972E8-E3EA-4265-BD29-94DB06F7EA1A}" type="presOf" srcId="{2E024DB5-823E-40FA-ACC8-F8659C117DFC}" destId="{AF97B4FB-FA99-41A7-8128-335D88CA2697}" srcOrd="0" destOrd="0" presId="urn:microsoft.com/office/officeart/2008/layout/LinedList"/>
    <dgm:cxn modelId="{371116E8-1F42-4140-BC33-A456C0EAAAD0}" type="presParOf" srcId="{715C0259-7033-4553-865A-B72E6875F3C4}" destId="{A19A4E20-DE8C-461C-A7A8-2778B0E2AFB2}" srcOrd="0" destOrd="0" presId="urn:microsoft.com/office/officeart/2008/layout/LinedList"/>
    <dgm:cxn modelId="{F53B24D1-ED05-4313-BAFF-3E367C4598C8}" type="presParOf" srcId="{715C0259-7033-4553-865A-B72E6875F3C4}" destId="{00010EEE-2158-4C99-91D1-E69FDC83512A}" srcOrd="1" destOrd="0" presId="urn:microsoft.com/office/officeart/2008/layout/LinedList"/>
    <dgm:cxn modelId="{8C943EDE-1665-4440-BF95-605E6E20ACEE}" type="presParOf" srcId="{00010EEE-2158-4C99-91D1-E69FDC83512A}" destId="{FB0E03F7-DFB7-4471-97F7-657DEA03DF88}" srcOrd="0" destOrd="0" presId="urn:microsoft.com/office/officeart/2008/layout/LinedList"/>
    <dgm:cxn modelId="{E7EF4331-C9DD-40CB-924F-48A8204DBCCD}" type="presParOf" srcId="{00010EEE-2158-4C99-91D1-E69FDC83512A}" destId="{861D55F2-291A-44A3-A61D-659A13F4929E}" srcOrd="1" destOrd="0" presId="urn:microsoft.com/office/officeart/2008/layout/LinedList"/>
    <dgm:cxn modelId="{26EA8AB3-2318-486E-B498-15236C7B68C6}" type="presParOf" srcId="{715C0259-7033-4553-865A-B72E6875F3C4}" destId="{BF0456AE-1D5A-4D07-B5BA-30587DB27984}" srcOrd="2" destOrd="0" presId="urn:microsoft.com/office/officeart/2008/layout/LinedList"/>
    <dgm:cxn modelId="{15257832-3B4A-4EB0-8213-C8322518BE9A}" type="presParOf" srcId="{715C0259-7033-4553-865A-B72E6875F3C4}" destId="{FADA265B-0491-4697-B187-D9552E15CABA}" srcOrd="3" destOrd="0" presId="urn:microsoft.com/office/officeart/2008/layout/LinedList"/>
    <dgm:cxn modelId="{F5E34ECA-5FAB-427F-A205-05E47F2C2EEB}" type="presParOf" srcId="{FADA265B-0491-4697-B187-D9552E15CABA}" destId="{AF97B4FB-FA99-41A7-8128-335D88CA2697}" srcOrd="0" destOrd="0" presId="urn:microsoft.com/office/officeart/2008/layout/LinedList"/>
    <dgm:cxn modelId="{43CED7B3-111C-4D13-8A23-442B1D2E182D}" type="presParOf" srcId="{FADA265B-0491-4697-B187-D9552E15CABA}" destId="{48BBE23D-D4C5-4ED8-9834-8A452BD0667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7D00CD3-5E15-4541-AA22-8B9ABE4C6A48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568308F0-2ABA-4B33-929C-7A7473F8A5A6}">
      <dgm:prSet/>
      <dgm:spPr/>
      <dgm:t>
        <a:bodyPr/>
        <a:lstStyle/>
        <a:p>
          <a:pPr>
            <a:defRPr cap="all"/>
          </a:pPr>
          <a:r>
            <a:rPr lang="en-US"/>
            <a:t>NATURAL LANGUAGE PROCESSING</a:t>
          </a:r>
        </a:p>
      </dgm:t>
    </dgm:pt>
    <dgm:pt modelId="{F2182C6B-C5C0-4112-935D-5FF7EB49C7BD}" type="parTrans" cxnId="{F24885E3-A945-4215-BA22-C09349E0AD2E}">
      <dgm:prSet/>
      <dgm:spPr/>
      <dgm:t>
        <a:bodyPr/>
        <a:lstStyle/>
        <a:p>
          <a:endParaRPr lang="en-US"/>
        </a:p>
      </dgm:t>
    </dgm:pt>
    <dgm:pt modelId="{FA686C48-BC95-42E9-884D-60EE5E1F033D}" type="sibTrans" cxnId="{F24885E3-A945-4215-BA22-C09349E0AD2E}">
      <dgm:prSet/>
      <dgm:spPr/>
      <dgm:t>
        <a:bodyPr/>
        <a:lstStyle/>
        <a:p>
          <a:endParaRPr lang="en-US"/>
        </a:p>
      </dgm:t>
    </dgm:pt>
    <dgm:pt modelId="{4FF3BAB1-99C5-4982-B90F-B070438E26EA}">
      <dgm:prSet/>
      <dgm:spPr/>
      <dgm:t>
        <a:bodyPr/>
        <a:lstStyle/>
        <a:p>
          <a:pPr>
            <a:defRPr cap="all"/>
          </a:pPr>
          <a:r>
            <a:rPr lang="en-US"/>
            <a:t>REGRESSION</a:t>
          </a:r>
        </a:p>
      </dgm:t>
    </dgm:pt>
    <dgm:pt modelId="{5F5B6441-696C-49DD-A339-72D8E4921970}" type="parTrans" cxnId="{053EA282-E086-4035-8545-1293CE14D9A8}">
      <dgm:prSet/>
      <dgm:spPr/>
      <dgm:t>
        <a:bodyPr/>
        <a:lstStyle/>
        <a:p>
          <a:endParaRPr lang="en-US"/>
        </a:p>
      </dgm:t>
    </dgm:pt>
    <dgm:pt modelId="{8DF2516A-89E6-467D-91FF-C4BE979ECFA3}" type="sibTrans" cxnId="{053EA282-E086-4035-8545-1293CE14D9A8}">
      <dgm:prSet/>
      <dgm:spPr/>
      <dgm:t>
        <a:bodyPr/>
        <a:lstStyle/>
        <a:p>
          <a:endParaRPr lang="en-US"/>
        </a:p>
      </dgm:t>
    </dgm:pt>
    <dgm:pt modelId="{F879F2D4-E36D-41EA-8C46-2569D194B791}">
      <dgm:prSet/>
      <dgm:spPr/>
      <dgm:t>
        <a:bodyPr/>
        <a:lstStyle/>
        <a:p>
          <a:pPr>
            <a:defRPr cap="all"/>
          </a:pPr>
          <a:r>
            <a:rPr lang="en-US"/>
            <a:t>CLASSIFICATION</a:t>
          </a:r>
        </a:p>
      </dgm:t>
    </dgm:pt>
    <dgm:pt modelId="{24ED2EC7-B98A-48CC-B564-655D492CE575}" type="parTrans" cxnId="{CE7B5A83-BBBA-4436-838B-DABC34D103AD}">
      <dgm:prSet/>
      <dgm:spPr/>
      <dgm:t>
        <a:bodyPr/>
        <a:lstStyle/>
        <a:p>
          <a:endParaRPr lang="en-US"/>
        </a:p>
      </dgm:t>
    </dgm:pt>
    <dgm:pt modelId="{782221B1-B474-4B18-A5C2-03614BA97580}" type="sibTrans" cxnId="{CE7B5A83-BBBA-4436-838B-DABC34D103AD}">
      <dgm:prSet/>
      <dgm:spPr/>
      <dgm:t>
        <a:bodyPr/>
        <a:lstStyle/>
        <a:p>
          <a:endParaRPr lang="en-US"/>
        </a:p>
      </dgm:t>
    </dgm:pt>
    <dgm:pt modelId="{A5072649-198B-470F-917B-4741E6AFC0E7}" type="pres">
      <dgm:prSet presAssocID="{77D00CD3-5E15-4541-AA22-8B9ABE4C6A48}" presName="root" presStyleCnt="0">
        <dgm:presLayoutVars>
          <dgm:dir/>
          <dgm:resizeHandles val="exact"/>
        </dgm:presLayoutVars>
      </dgm:prSet>
      <dgm:spPr/>
    </dgm:pt>
    <dgm:pt modelId="{C58FF1F1-6694-44D4-804A-8B0B042D2E72}" type="pres">
      <dgm:prSet presAssocID="{568308F0-2ABA-4B33-929C-7A7473F8A5A6}" presName="compNode" presStyleCnt="0"/>
      <dgm:spPr/>
    </dgm:pt>
    <dgm:pt modelId="{D1E74473-6725-4C7B-8DDB-701730EEFB6D}" type="pres">
      <dgm:prSet presAssocID="{568308F0-2ABA-4B33-929C-7A7473F8A5A6}" presName="iconBgRect" presStyleLbl="bgShp" presStyleIdx="0" presStyleCnt="3"/>
      <dgm:spPr/>
    </dgm:pt>
    <dgm:pt modelId="{984D0E97-D998-45FA-AFC4-BE2394CB6F44}" type="pres">
      <dgm:prSet presAssocID="{568308F0-2ABA-4B33-929C-7A7473F8A5A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38C19DFB-BD70-4F5B-AB0A-8011E495A504}" type="pres">
      <dgm:prSet presAssocID="{568308F0-2ABA-4B33-929C-7A7473F8A5A6}" presName="spaceRect" presStyleCnt="0"/>
      <dgm:spPr/>
    </dgm:pt>
    <dgm:pt modelId="{65205349-120A-4128-A3E2-99EC71BA22A2}" type="pres">
      <dgm:prSet presAssocID="{568308F0-2ABA-4B33-929C-7A7473F8A5A6}" presName="textRect" presStyleLbl="revTx" presStyleIdx="0" presStyleCnt="3">
        <dgm:presLayoutVars>
          <dgm:chMax val="1"/>
          <dgm:chPref val="1"/>
        </dgm:presLayoutVars>
      </dgm:prSet>
      <dgm:spPr/>
    </dgm:pt>
    <dgm:pt modelId="{860BFBBD-00C2-4711-94C9-A43BD710E46D}" type="pres">
      <dgm:prSet presAssocID="{FA686C48-BC95-42E9-884D-60EE5E1F033D}" presName="sibTrans" presStyleCnt="0"/>
      <dgm:spPr/>
    </dgm:pt>
    <dgm:pt modelId="{E257D708-E233-4709-ADA1-5EBE1D40FB1E}" type="pres">
      <dgm:prSet presAssocID="{4FF3BAB1-99C5-4982-B90F-B070438E26EA}" presName="compNode" presStyleCnt="0"/>
      <dgm:spPr/>
    </dgm:pt>
    <dgm:pt modelId="{FC0E4080-FFFE-46CC-9C22-06E12DF73DBF}" type="pres">
      <dgm:prSet presAssocID="{4FF3BAB1-99C5-4982-B90F-B070438E26EA}" presName="iconBgRect" presStyleLbl="bgShp" presStyleIdx="1" presStyleCnt="3"/>
      <dgm:spPr/>
    </dgm:pt>
    <dgm:pt modelId="{E4944EE9-5E95-4BD5-AADB-E062257758F9}" type="pres">
      <dgm:prSet presAssocID="{4FF3BAB1-99C5-4982-B90F-B070438E26E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AEE6CD82-8BE2-4DD4-AB5E-71892357733F}" type="pres">
      <dgm:prSet presAssocID="{4FF3BAB1-99C5-4982-B90F-B070438E26EA}" presName="spaceRect" presStyleCnt="0"/>
      <dgm:spPr/>
    </dgm:pt>
    <dgm:pt modelId="{FC2CDEDC-B711-4B2F-B991-1AFC93BE7C6C}" type="pres">
      <dgm:prSet presAssocID="{4FF3BAB1-99C5-4982-B90F-B070438E26EA}" presName="textRect" presStyleLbl="revTx" presStyleIdx="1" presStyleCnt="3">
        <dgm:presLayoutVars>
          <dgm:chMax val="1"/>
          <dgm:chPref val="1"/>
        </dgm:presLayoutVars>
      </dgm:prSet>
      <dgm:spPr/>
    </dgm:pt>
    <dgm:pt modelId="{C6404568-1203-4F39-868C-9CEC0794A3D1}" type="pres">
      <dgm:prSet presAssocID="{8DF2516A-89E6-467D-91FF-C4BE979ECFA3}" presName="sibTrans" presStyleCnt="0"/>
      <dgm:spPr/>
    </dgm:pt>
    <dgm:pt modelId="{07CD96C2-D96C-4830-B608-B650F26CCB72}" type="pres">
      <dgm:prSet presAssocID="{F879F2D4-E36D-41EA-8C46-2569D194B791}" presName="compNode" presStyleCnt="0"/>
      <dgm:spPr/>
    </dgm:pt>
    <dgm:pt modelId="{10BAAB31-D64E-48D8-AC5D-EC12BB0350AF}" type="pres">
      <dgm:prSet presAssocID="{F879F2D4-E36D-41EA-8C46-2569D194B791}" presName="iconBgRect" presStyleLbl="bgShp" presStyleIdx="2" presStyleCnt="3"/>
      <dgm:spPr/>
    </dgm:pt>
    <dgm:pt modelId="{D6658B31-277D-4F3A-8845-45A7AA9B456B}" type="pres">
      <dgm:prSet presAssocID="{F879F2D4-E36D-41EA-8C46-2569D194B79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DA06AD9D-D11F-4810-9648-7A49DCA2C509}" type="pres">
      <dgm:prSet presAssocID="{F879F2D4-E36D-41EA-8C46-2569D194B791}" presName="spaceRect" presStyleCnt="0"/>
      <dgm:spPr/>
    </dgm:pt>
    <dgm:pt modelId="{AC67F72C-4006-4B3F-BAA2-186FB31421EB}" type="pres">
      <dgm:prSet presAssocID="{F879F2D4-E36D-41EA-8C46-2569D194B791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39D3F03E-A21D-45EE-AB80-0A289BCD4D6D}" type="presOf" srcId="{77D00CD3-5E15-4541-AA22-8B9ABE4C6A48}" destId="{A5072649-198B-470F-917B-4741E6AFC0E7}" srcOrd="0" destOrd="0" presId="urn:microsoft.com/office/officeart/2018/5/layout/IconCircleLabelList"/>
    <dgm:cxn modelId="{6F578562-3E2E-463C-9586-49B2786B0214}" type="presOf" srcId="{4FF3BAB1-99C5-4982-B90F-B070438E26EA}" destId="{FC2CDEDC-B711-4B2F-B991-1AFC93BE7C6C}" srcOrd="0" destOrd="0" presId="urn:microsoft.com/office/officeart/2018/5/layout/IconCircleLabelList"/>
    <dgm:cxn modelId="{053EA282-E086-4035-8545-1293CE14D9A8}" srcId="{77D00CD3-5E15-4541-AA22-8B9ABE4C6A48}" destId="{4FF3BAB1-99C5-4982-B90F-B070438E26EA}" srcOrd="1" destOrd="0" parTransId="{5F5B6441-696C-49DD-A339-72D8E4921970}" sibTransId="{8DF2516A-89E6-467D-91FF-C4BE979ECFA3}"/>
    <dgm:cxn modelId="{CE7B5A83-BBBA-4436-838B-DABC34D103AD}" srcId="{77D00CD3-5E15-4541-AA22-8B9ABE4C6A48}" destId="{F879F2D4-E36D-41EA-8C46-2569D194B791}" srcOrd="2" destOrd="0" parTransId="{24ED2EC7-B98A-48CC-B564-655D492CE575}" sibTransId="{782221B1-B474-4B18-A5C2-03614BA97580}"/>
    <dgm:cxn modelId="{ADE056AD-F6EF-4CDC-9D53-150F85736610}" type="presOf" srcId="{F879F2D4-E36D-41EA-8C46-2569D194B791}" destId="{AC67F72C-4006-4B3F-BAA2-186FB31421EB}" srcOrd="0" destOrd="0" presId="urn:microsoft.com/office/officeart/2018/5/layout/IconCircleLabelList"/>
    <dgm:cxn modelId="{F24885E3-A945-4215-BA22-C09349E0AD2E}" srcId="{77D00CD3-5E15-4541-AA22-8B9ABE4C6A48}" destId="{568308F0-2ABA-4B33-929C-7A7473F8A5A6}" srcOrd="0" destOrd="0" parTransId="{F2182C6B-C5C0-4112-935D-5FF7EB49C7BD}" sibTransId="{FA686C48-BC95-42E9-884D-60EE5E1F033D}"/>
    <dgm:cxn modelId="{4990FFF4-5DDB-457C-9937-29DF93448C68}" type="presOf" srcId="{568308F0-2ABA-4B33-929C-7A7473F8A5A6}" destId="{65205349-120A-4128-A3E2-99EC71BA22A2}" srcOrd="0" destOrd="0" presId="urn:microsoft.com/office/officeart/2018/5/layout/IconCircleLabelList"/>
    <dgm:cxn modelId="{3C86D5F1-D8A2-4D62-BACC-29D2A6FC7D0E}" type="presParOf" srcId="{A5072649-198B-470F-917B-4741E6AFC0E7}" destId="{C58FF1F1-6694-44D4-804A-8B0B042D2E72}" srcOrd="0" destOrd="0" presId="urn:microsoft.com/office/officeart/2018/5/layout/IconCircleLabelList"/>
    <dgm:cxn modelId="{1F221B7E-8FE8-404A-8E9F-678E40A3FF7D}" type="presParOf" srcId="{C58FF1F1-6694-44D4-804A-8B0B042D2E72}" destId="{D1E74473-6725-4C7B-8DDB-701730EEFB6D}" srcOrd="0" destOrd="0" presId="urn:microsoft.com/office/officeart/2018/5/layout/IconCircleLabelList"/>
    <dgm:cxn modelId="{F31AF43B-1EA8-46B6-AA1A-CC8A0EA6C8F4}" type="presParOf" srcId="{C58FF1F1-6694-44D4-804A-8B0B042D2E72}" destId="{984D0E97-D998-45FA-AFC4-BE2394CB6F44}" srcOrd="1" destOrd="0" presId="urn:microsoft.com/office/officeart/2018/5/layout/IconCircleLabelList"/>
    <dgm:cxn modelId="{4BEAF2A5-EB95-4483-8F8E-DFDC7E678FB4}" type="presParOf" srcId="{C58FF1F1-6694-44D4-804A-8B0B042D2E72}" destId="{38C19DFB-BD70-4F5B-AB0A-8011E495A504}" srcOrd="2" destOrd="0" presId="urn:microsoft.com/office/officeart/2018/5/layout/IconCircleLabelList"/>
    <dgm:cxn modelId="{67A96807-D9B6-427B-A342-36E53D8E564E}" type="presParOf" srcId="{C58FF1F1-6694-44D4-804A-8B0B042D2E72}" destId="{65205349-120A-4128-A3E2-99EC71BA22A2}" srcOrd="3" destOrd="0" presId="urn:microsoft.com/office/officeart/2018/5/layout/IconCircleLabelList"/>
    <dgm:cxn modelId="{4E9EEB48-D40E-49A6-8382-ABC0EAB70FAA}" type="presParOf" srcId="{A5072649-198B-470F-917B-4741E6AFC0E7}" destId="{860BFBBD-00C2-4711-94C9-A43BD710E46D}" srcOrd="1" destOrd="0" presId="urn:microsoft.com/office/officeart/2018/5/layout/IconCircleLabelList"/>
    <dgm:cxn modelId="{1EBA576B-E27D-40F3-82F2-F38562490BE7}" type="presParOf" srcId="{A5072649-198B-470F-917B-4741E6AFC0E7}" destId="{E257D708-E233-4709-ADA1-5EBE1D40FB1E}" srcOrd="2" destOrd="0" presId="urn:microsoft.com/office/officeart/2018/5/layout/IconCircleLabelList"/>
    <dgm:cxn modelId="{9F914B0B-3E3F-461B-9872-E6F95E895FED}" type="presParOf" srcId="{E257D708-E233-4709-ADA1-5EBE1D40FB1E}" destId="{FC0E4080-FFFE-46CC-9C22-06E12DF73DBF}" srcOrd="0" destOrd="0" presId="urn:microsoft.com/office/officeart/2018/5/layout/IconCircleLabelList"/>
    <dgm:cxn modelId="{1663387F-EDB5-4B43-8454-030817DAF6C3}" type="presParOf" srcId="{E257D708-E233-4709-ADA1-5EBE1D40FB1E}" destId="{E4944EE9-5E95-4BD5-AADB-E062257758F9}" srcOrd="1" destOrd="0" presId="urn:microsoft.com/office/officeart/2018/5/layout/IconCircleLabelList"/>
    <dgm:cxn modelId="{62AD6FAD-FBE6-4ABF-920A-D6A75DA51E0E}" type="presParOf" srcId="{E257D708-E233-4709-ADA1-5EBE1D40FB1E}" destId="{AEE6CD82-8BE2-4DD4-AB5E-71892357733F}" srcOrd="2" destOrd="0" presId="urn:microsoft.com/office/officeart/2018/5/layout/IconCircleLabelList"/>
    <dgm:cxn modelId="{B570E597-FB36-46C1-9CEA-9B14D7FC5FB2}" type="presParOf" srcId="{E257D708-E233-4709-ADA1-5EBE1D40FB1E}" destId="{FC2CDEDC-B711-4B2F-B991-1AFC93BE7C6C}" srcOrd="3" destOrd="0" presId="urn:microsoft.com/office/officeart/2018/5/layout/IconCircleLabelList"/>
    <dgm:cxn modelId="{3BA5738E-4FAE-4706-AE05-D505236BB94B}" type="presParOf" srcId="{A5072649-198B-470F-917B-4741E6AFC0E7}" destId="{C6404568-1203-4F39-868C-9CEC0794A3D1}" srcOrd="3" destOrd="0" presId="urn:microsoft.com/office/officeart/2018/5/layout/IconCircleLabelList"/>
    <dgm:cxn modelId="{5C554F8B-ED56-4905-9AEE-7580F7D3995A}" type="presParOf" srcId="{A5072649-198B-470F-917B-4741E6AFC0E7}" destId="{07CD96C2-D96C-4830-B608-B650F26CCB72}" srcOrd="4" destOrd="0" presId="urn:microsoft.com/office/officeart/2018/5/layout/IconCircleLabelList"/>
    <dgm:cxn modelId="{4129170A-93BD-4500-BDA7-DC664008D849}" type="presParOf" srcId="{07CD96C2-D96C-4830-B608-B650F26CCB72}" destId="{10BAAB31-D64E-48D8-AC5D-EC12BB0350AF}" srcOrd="0" destOrd="0" presId="urn:microsoft.com/office/officeart/2018/5/layout/IconCircleLabelList"/>
    <dgm:cxn modelId="{79851A50-05FA-4DAB-BCAA-44C2DC605A1D}" type="presParOf" srcId="{07CD96C2-D96C-4830-B608-B650F26CCB72}" destId="{D6658B31-277D-4F3A-8845-45A7AA9B456B}" srcOrd="1" destOrd="0" presId="urn:microsoft.com/office/officeart/2018/5/layout/IconCircleLabelList"/>
    <dgm:cxn modelId="{9E0F6790-A728-4141-A40E-8322601FD916}" type="presParOf" srcId="{07CD96C2-D96C-4830-B608-B650F26CCB72}" destId="{DA06AD9D-D11F-4810-9648-7A49DCA2C509}" srcOrd="2" destOrd="0" presId="urn:microsoft.com/office/officeart/2018/5/layout/IconCircleLabelList"/>
    <dgm:cxn modelId="{A04A0FD0-999F-467F-9D20-53967C9B9315}" type="presParOf" srcId="{07CD96C2-D96C-4830-B608-B650F26CCB72}" destId="{AC67F72C-4006-4B3F-BAA2-186FB31421E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1B1C002-380F-4FB9-9597-227C8F29293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26BA7ED-3E74-4FAA-B4E7-6E7A8AB99A9D}">
      <dgm:prSet/>
      <dgm:spPr/>
      <dgm:t>
        <a:bodyPr/>
        <a:lstStyle/>
        <a:p>
          <a:r>
            <a:rPr lang="en-US" dirty="0"/>
            <a:t>OBTAIN THE MOST DISCUSSED TOPICS IN EACH CITY</a:t>
          </a:r>
        </a:p>
      </dgm:t>
    </dgm:pt>
    <dgm:pt modelId="{67895A11-9353-4D03-B4E0-F0410CFEA968}" type="parTrans" cxnId="{96509DC9-D6A2-401A-B0D3-787BE556B58E}">
      <dgm:prSet/>
      <dgm:spPr/>
      <dgm:t>
        <a:bodyPr/>
        <a:lstStyle/>
        <a:p>
          <a:endParaRPr lang="en-US"/>
        </a:p>
      </dgm:t>
    </dgm:pt>
    <dgm:pt modelId="{166D87E6-8E52-422B-84E7-C3A81B1192BB}" type="sibTrans" cxnId="{96509DC9-D6A2-401A-B0D3-787BE556B58E}">
      <dgm:prSet/>
      <dgm:spPr/>
      <dgm:t>
        <a:bodyPr/>
        <a:lstStyle/>
        <a:p>
          <a:endParaRPr lang="en-US"/>
        </a:p>
      </dgm:t>
    </dgm:pt>
    <dgm:pt modelId="{EF3EC6FE-C912-41B7-AB46-8CD124989C46}">
      <dgm:prSet/>
      <dgm:spPr/>
      <dgm:t>
        <a:bodyPr/>
        <a:lstStyle/>
        <a:p>
          <a:r>
            <a:rPr lang="en-US" dirty="0"/>
            <a:t>SENTIMENT ANALYSIS TO KNOW HOW USERS FEEL ABOUT EACH TOPIC</a:t>
          </a:r>
        </a:p>
      </dgm:t>
    </dgm:pt>
    <dgm:pt modelId="{BE12519B-506C-465C-BFEF-02A012C9B8BD}" type="parTrans" cxnId="{5889A433-EDCD-4C67-B4C5-EB84EE34000C}">
      <dgm:prSet/>
      <dgm:spPr/>
      <dgm:t>
        <a:bodyPr/>
        <a:lstStyle/>
        <a:p>
          <a:endParaRPr lang="en-US"/>
        </a:p>
      </dgm:t>
    </dgm:pt>
    <dgm:pt modelId="{79260962-65F2-4924-9111-B8C2E10B252D}" type="sibTrans" cxnId="{5889A433-EDCD-4C67-B4C5-EB84EE34000C}">
      <dgm:prSet/>
      <dgm:spPr/>
      <dgm:t>
        <a:bodyPr/>
        <a:lstStyle/>
        <a:p>
          <a:endParaRPr lang="en-US"/>
        </a:p>
      </dgm:t>
    </dgm:pt>
    <dgm:pt modelId="{94377899-7A3C-43A8-A65F-7408B032213E}">
      <dgm:prSet/>
      <dgm:spPr/>
      <dgm:t>
        <a:bodyPr/>
        <a:lstStyle/>
        <a:p>
          <a:r>
            <a:rPr lang="en-US" dirty="0"/>
            <a:t>CLASSIFY WHAT CITIES USERS LOVE THE MOST </a:t>
          </a:r>
        </a:p>
      </dgm:t>
    </dgm:pt>
    <dgm:pt modelId="{2F620CF6-09A4-4E23-8B65-28990BBD4F2D}" type="parTrans" cxnId="{C1C1982D-38FE-4580-8372-3C50FF8DDBC2}">
      <dgm:prSet/>
      <dgm:spPr/>
      <dgm:t>
        <a:bodyPr/>
        <a:lstStyle/>
        <a:p>
          <a:endParaRPr lang="en-US"/>
        </a:p>
      </dgm:t>
    </dgm:pt>
    <dgm:pt modelId="{95F1A0FC-B24B-4BBF-B2B4-A7F2E400E218}" type="sibTrans" cxnId="{C1C1982D-38FE-4580-8372-3C50FF8DDBC2}">
      <dgm:prSet/>
      <dgm:spPr/>
      <dgm:t>
        <a:bodyPr/>
        <a:lstStyle/>
        <a:p>
          <a:endParaRPr lang="en-US"/>
        </a:p>
      </dgm:t>
    </dgm:pt>
    <dgm:pt modelId="{3C6A569F-3565-4EF5-A193-2D9E2C3A451E}">
      <dgm:prSet/>
      <dgm:spPr/>
      <dgm:t>
        <a:bodyPr/>
        <a:lstStyle/>
        <a:p>
          <a:r>
            <a:rPr lang="en-US"/>
            <a:t>SUGGEST TOPICS TO POST FOR USERS WHO WANT TO RECEIVE FEEDBACK</a:t>
          </a:r>
        </a:p>
      </dgm:t>
    </dgm:pt>
    <dgm:pt modelId="{DE7E0968-9699-49DF-8465-6EFDC0FAFC52}" type="parTrans" cxnId="{FCB0846B-341E-4F2F-A8AF-F87FEE883D2A}">
      <dgm:prSet/>
      <dgm:spPr/>
      <dgm:t>
        <a:bodyPr/>
        <a:lstStyle/>
        <a:p>
          <a:endParaRPr lang="en-US"/>
        </a:p>
      </dgm:t>
    </dgm:pt>
    <dgm:pt modelId="{A775E895-75ED-4281-8218-E62A14DBD89D}" type="sibTrans" cxnId="{FCB0846B-341E-4F2F-A8AF-F87FEE883D2A}">
      <dgm:prSet/>
      <dgm:spPr/>
      <dgm:t>
        <a:bodyPr/>
        <a:lstStyle/>
        <a:p>
          <a:endParaRPr lang="en-US"/>
        </a:p>
      </dgm:t>
    </dgm:pt>
    <dgm:pt modelId="{CB676E95-60D1-4671-817F-1E697BF25886}" type="pres">
      <dgm:prSet presAssocID="{91B1C002-380F-4FB9-9597-227C8F292935}" presName="root" presStyleCnt="0">
        <dgm:presLayoutVars>
          <dgm:dir/>
          <dgm:resizeHandles val="exact"/>
        </dgm:presLayoutVars>
      </dgm:prSet>
      <dgm:spPr/>
    </dgm:pt>
    <dgm:pt modelId="{7041B69B-26DD-4A8C-99B8-DF8D2F3C11DF}" type="pres">
      <dgm:prSet presAssocID="{626BA7ED-3E74-4FAA-B4E7-6E7A8AB99A9D}" presName="compNode" presStyleCnt="0"/>
      <dgm:spPr/>
    </dgm:pt>
    <dgm:pt modelId="{02FA4523-95C6-4866-BA93-7724BC7D3583}" type="pres">
      <dgm:prSet presAssocID="{626BA7ED-3E74-4FAA-B4E7-6E7A8AB99A9D}" presName="bgRect" presStyleLbl="bgShp" presStyleIdx="0" presStyleCnt="4"/>
      <dgm:spPr/>
    </dgm:pt>
    <dgm:pt modelId="{A7A9C694-DA81-4D4A-8258-5E769A71152D}" type="pres">
      <dgm:prSet presAssocID="{626BA7ED-3E74-4FAA-B4E7-6E7A8AB99A9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ty"/>
        </a:ext>
      </dgm:extLst>
    </dgm:pt>
    <dgm:pt modelId="{380F2145-B459-435B-99B7-9D85C2159CF3}" type="pres">
      <dgm:prSet presAssocID="{626BA7ED-3E74-4FAA-B4E7-6E7A8AB99A9D}" presName="spaceRect" presStyleCnt="0"/>
      <dgm:spPr/>
    </dgm:pt>
    <dgm:pt modelId="{45A5B230-7640-4253-93BA-B8431E99A1B2}" type="pres">
      <dgm:prSet presAssocID="{626BA7ED-3E74-4FAA-B4E7-6E7A8AB99A9D}" presName="parTx" presStyleLbl="revTx" presStyleIdx="0" presStyleCnt="4">
        <dgm:presLayoutVars>
          <dgm:chMax val="0"/>
          <dgm:chPref val="0"/>
        </dgm:presLayoutVars>
      </dgm:prSet>
      <dgm:spPr/>
    </dgm:pt>
    <dgm:pt modelId="{B3CFEB9B-CCE2-4E36-A5DF-CC5456FFB37E}" type="pres">
      <dgm:prSet presAssocID="{166D87E6-8E52-422B-84E7-C3A81B1192BB}" presName="sibTrans" presStyleCnt="0"/>
      <dgm:spPr/>
    </dgm:pt>
    <dgm:pt modelId="{59E1C693-6376-4481-B964-28E80AA76D4D}" type="pres">
      <dgm:prSet presAssocID="{EF3EC6FE-C912-41B7-AB46-8CD124989C46}" presName="compNode" presStyleCnt="0"/>
      <dgm:spPr/>
    </dgm:pt>
    <dgm:pt modelId="{49FC266B-4CD6-4580-9109-0EC86192829D}" type="pres">
      <dgm:prSet presAssocID="{EF3EC6FE-C912-41B7-AB46-8CD124989C46}" presName="bgRect" presStyleLbl="bgShp" presStyleIdx="1" presStyleCnt="4"/>
      <dgm:spPr/>
    </dgm:pt>
    <dgm:pt modelId="{29E22B0B-214A-4E8F-9F63-63A7D6C69371}" type="pres">
      <dgm:prSet presAssocID="{EF3EC6FE-C912-41B7-AB46-8CD124989C4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iling Face with No Fill"/>
        </a:ext>
      </dgm:extLst>
    </dgm:pt>
    <dgm:pt modelId="{7B5A3236-B6EF-460A-B9C7-446A6FD4934D}" type="pres">
      <dgm:prSet presAssocID="{EF3EC6FE-C912-41B7-AB46-8CD124989C46}" presName="spaceRect" presStyleCnt="0"/>
      <dgm:spPr/>
    </dgm:pt>
    <dgm:pt modelId="{4450F21C-D7B6-4DF1-A07D-B73E1FF8E32E}" type="pres">
      <dgm:prSet presAssocID="{EF3EC6FE-C912-41B7-AB46-8CD124989C46}" presName="parTx" presStyleLbl="revTx" presStyleIdx="1" presStyleCnt="4">
        <dgm:presLayoutVars>
          <dgm:chMax val="0"/>
          <dgm:chPref val="0"/>
        </dgm:presLayoutVars>
      </dgm:prSet>
      <dgm:spPr/>
    </dgm:pt>
    <dgm:pt modelId="{C871A26B-CFDD-4D79-9133-CB599E222B30}" type="pres">
      <dgm:prSet presAssocID="{79260962-65F2-4924-9111-B8C2E10B252D}" presName="sibTrans" presStyleCnt="0"/>
      <dgm:spPr/>
    </dgm:pt>
    <dgm:pt modelId="{0CA17229-9D7C-4F36-B6D1-9867508E1EC8}" type="pres">
      <dgm:prSet presAssocID="{94377899-7A3C-43A8-A65F-7408B032213E}" presName="compNode" presStyleCnt="0"/>
      <dgm:spPr/>
    </dgm:pt>
    <dgm:pt modelId="{EA0DEED0-A772-481C-A677-306AC4E34B4D}" type="pres">
      <dgm:prSet presAssocID="{94377899-7A3C-43A8-A65F-7408B032213E}" presName="bgRect" presStyleLbl="bgShp" presStyleIdx="2" presStyleCnt="4"/>
      <dgm:spPr/>
    </dgm:pt>
    <dgm:pt modelId="{6606F838-E8F8-4E0A-875A-C7C9F2BE65B6}" type="pres">
      <dgm:prSet presAssocID="{94377899-7A3C-43A8-A65F-7408B032213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E8666B5D-E3C8-47E2-B655-AA2A86EAA16A}" type="pres">
      <dgm:prSet presAssocID="{94377899-7A3C-43A8-A65F-7408B032213E}" presName="spaceRect" presStyleCnt="0"/>
      <dgm:spPr/>
    </dgm:pt>
    <dgm:pt modelId="{B6AE4801-9254-473D-9734-57534225FBCC}" type="pres">
      <dgm:prSet presAssocID="{94377899-7A3C-43A8-A65F-7408B032213E}" presName="parTx" presStyleLbl="revTx" presStyleIdx="2" presStyleCnt="4">
        <dgm:presLayoutVars>
          <dgm:chMax val="0"/>
          <dgm:chPref val="0"/>
        </dgm:presLayoutVars>
      </dgm:prSet>
      <dgm:spPr/>
    </dgm:pt>
    <dgm:pt modelId="{3CFEFFF5-7EA7-47AB-9CDC-1E5087D21172}" type="pres">
      <dgm:prSet presAssocID="{95F1A0FC-B24B-4BBF-B2B4-A7F2E400E218}" presName="sibTrans" presStyleCnt="0"/>
      <dgm:spPr/>
    </dgm:pt>
    <dgm:pt modelId="{0F289D60-E2DD-4C2D-B710-612A4704CE91}" type="pres">
      <dgm:prSet presAssocID="{3C6A569F-3565-4EF5-A193-2D9E2C3A451E}" presName="compNode" presStyleCnt="0"/>
      <dgm:spPr/>
    </dgm:pt>
    <dgm:pt modelId="{C6B1CD8B-65B4-4A78-8649-FFF079C886D6}" type="pres">
      <dgm:prSet presAssocID="{3C6A569F-3565-4EF5-A193-2D9E2C3A451E}" presName="bgRect" presStyleLbl="bgShp" presStyleIdx="3" presStyleCnt="4"/>
      <dgm:spPr/>
    </dgm:pt>
    <dgm:pt modelId="{552942B5-2470-40E5-8BCC-48EC97885E1A}" type="pres">
      <dgm:prSet presAssocID="{3C6A569F-3565-4EF5-A193-2D9E2C3A451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5EE4E094-0ED7-4D54-A687-05F413414967}" type="pres">
      <dgm:prSet presAssocID="{3C6A569F-3565-4EF5-A193-2D9E2C3A451E}" presName="spaceRect" presStyleCnt="0"/>
      <dgm:spPr/>
    </dgm:pt>
    <dgm:pt modelId="{50AD04F6-DBD6-4084-94AD-CC136E2CA309}" type="pres">
      <dgm:prSet presAssocID="{3C6A569F-3565-4EF5-A193-2D9E2C3A451E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A6E04807-97D8-475C-9C09-9D9E61849C28}" type="presOf" srcId="{3C6A569F-3565-4EF5-A193-2D9E2C3A451E}" destId="{50AD04F6-DBD6-4084-94AD-CC136E2CA309}" srcOrd="0" destOrd="0" presId="urn:microsoft.com/office/officeart/2018/2/layout/IconVerticalSolidList"/>
    <dgm:cxn modelId="{D61B1F14-4A7F-4098-8B51-651E74B160AD}" type="presOf" srcId="{EF3EC6FE-C912-41B7-AB46-8CD124989C46}" destId="{4450F21C-D7B6-4DF1-A07D-B73E1FF8E32E}" srcOrd="0" destOrd="0" presId="urn:microsoft.com/office/officeart/2018/2/layout/IconVerticalSolidList"/>
    <dgm:cxn modelId="{20D07A19-B7E6-477A-8136-F541DA02519A}" type="presOf" srcId="{91B1C002-380F-4FB9-9597-227C8F292935}" destId="{CB676E95-60D1-4671-817F-1E697BF25886}" srcOrd="0" destOrd="0" presId="urn:microsoft.com/office/officeart/2018/2/layout/IconVerticalSolidList"/>
    <dgm:cxn modelId="{C1C1982D-38FE-4580-8372-3C50FF8DDBC2}" srcId="{91B1C002-380F-4FB9-9597-227C8F292935}" destId="{94377899-7A3C-43A8-A65F-7408B032213E}" srcOrd="2" destOrd="0" parTransId="{2F620CF6-09A4-4E23-8B65-28990BBD4F2D}" sibTransId="{95F1A0FC-B24B-4BBF-B2B4-A7F2E400E218}"/>
    <dgm:cxn modelId="{5889A433-EDCD-4C67-B4C5-EB84EE34000C}" srcId="{91B1C002-380F-4FB9-9597-227C8F292935}" destId="{EF3EC6FE-C912-41B7-AB46-8CD124989C46}" srcOrd="1" destOrd="0" parTransId="{BE12519B-506C-465C-BFEF-02A012C9B8BD}" sibTransId="{79260962-65F2-4924-9111-B8C2E10B252D}"/>
    <dgm:cxn modelId="{FE8A1946-BCB4-48B3-91A5-DF7D703B43E6}" type="presOf" srcId="{94377899-7A3C-43A8-A65F-7408B032213E}" destId="{B6AE4801-9254-473D-9734-57534225FBCC}" srcOrd="0" destOrd="0" presId="urn:microsoft.com/office/officeart/2018/2/layout/IconVerticalSolidList"/>
    <dgm:cxn modelId="{FCB0846B-341E-4F2F-A8AF-F87FEE883D2A}" srcId="{91B1C002-380F-4FB9-9597-227C8F292935}" destId="{3C6A569F-3565-4EF5-A193-2D9E2C3A451E}" srcOrd="3" destOrd="0" parTransId="{DE7E0968-9699-49DF-8465-6EFDC0FAFC52}" sibTransId="{A775E895-75ED-4281-8218-E62A14DBD89D}"/>
    <dgm:cxn modelId="{60CC31A8-828E-4D3D-BC25-1C53E505C999}" type="presOf" srcId="{626BA7ED-3E74-4FAA-B4E7-6E7A8AB99A9D}" destId="{45A5B230-7640-4253-93BA-B8431E99A1B2}" srcOrd="0" destOrd="0" presId="urn:microsoft.com/office/officeart/2018/2/layout/IconVerticalSolidList"/>
    <dgm:cxn modelId="{96509DC9-D6A2-401A-B0D3-787BE556B58E}" srcId="{91B1C002-380F-4FB9-9597-227C8F292935}" destId="{626BA7ED-3E74-4FAA-B4E7-6E7A8AB99A9D}" srcOrd="0" destOrd="0" parTransId="{67895A11-9353-4D03-B4E0-F0410CFEA968}" sibTransId="{166D87E6-8E52-422B-84E7-C3A81B1192BB}"/>
    <dgm:cxn modelId="{EDCAFE2C-DF87-4E2E-AF36-6C23B47C3FDE}" type="presParOf" srcId="{CB676E95-60D1-4671-817F-1E697BF25886}" destId="{7041B69B-26DD-4A8C-99B8-DF8D2F3C11DF}" srcOrd="0" destOrd="0" presId="urn:microsoft.com/office/officeart/2018/2/layout/IconVerticalSolidList"/>
    <dgm:cxn modelId="{21A467D0-01CF-4531-8A15-383123F4FF93}" type="presParOf" srcId="{7041B69B-26DD-4A8C-99B8-DF8D2F3C11DF}" destId="{02FA4523-95C6-4866-BA93-7724BC7D3583}" srcOrd="0" destOrd="0" presId="urn:microsoft.com/office/officeart/2018/2/layout/IconVerticalSolidList"/>
    <dgm:cxn modelId="{47D4F79C-7286-4D03-877D-03FDAA188424}" type="presParOf" srcId="{7041B69B-26DD-4A8C-99B8-DF8D2F3C11DF}" destId="{A7A9C694-DA81-4D4A-8258-5E769A71152D}" srcOrd="1" destOrd="0" presId="urn:microsoft.com/office/officeart/2018/2/layout/IconVerticalSolidList"/>
    <dgm:cxn modelId="{20A1FA60-C2A9-4413-AFF9-283529002DDB}" type="presParOf" srcId="{7041B69B-26DD-4A8C-99B8-DF8D2F3C11DF}" destId="{380F2145-B459-435B-99B7-9D85C2159CF3}" srcOrd="2" destOrd="0" presId="urn:microsoft.com/office/officeart/2018/2/layout/IconVerticalSolidList"/>
    <dgm:cxn modelId="{06734CE7-E70E-415C-95CD-DE13C8A535B8}" type="presParOf" srcId="{7041B69B-26DD-4A8C-99B8-DF8D2F3C11DF}" destId="{45A5B230-7640-4253-93BA-B8431E99A1B2}" srcOrd="3" destOrd="0" presId="urn:microsoft.com/office/officeart/2018/2/layout/IconVerticalSolidList"/>
    <dgm:cxn modelId="{6D98F46C-C6C3-4BA5-B128-90DAFC81707B}" type="presParOf" srcId="{CB676E95-60D1-4671-817F-1E697BF25886}" destId="{B3CFEB9B-CCE2-4E36-A5DF-CC5456FFB37E}" srcOrd="1" destOrd="0" presId="urn:microsoft.com/office/officeart/2018/2/layout/IconVerticalSolidList"/>
    <dgm:cxn modelId="{B634D049-1707-4B77-A648-FE8B58BD31C4}" type="presParOf" srcId="{CB676E95-60D1-4671-817F-1E697BF25886}" destId="{59E1C693-6376-4481-B964-28E80AA76D4D}" srcOrd="2" destOrd="0" presId="urn:microsoft.com/office/officeart/2018/2/layout/IconVerticalSolidList"/>
    <dgm:cxn modelId="{2CEFB440-75D3-4219-ADE0-B7C48D0FADA6}" type="presParOf" srcId="{59E1C693-6376-4481-B964-28E80AA76D4D}" destId="{49FC266B-4CD6-4580-9109-0EC86192829D}" srcOrd="0" destOrd="0" presId="urn:microsoft.com/office/officeart/2018/2/layout/IconVerticalSolidList"/>
    <dgm:cxn modelId="{60DDA078-ECEE-4E06-9BFA-6DDD0F2CFF74}" type="presParOf" srcId="{59E1C693-6376-4481-B964-28E80AA76D4D}" destId="{29E22B0B-214A-4E8F-9F63-63A7D6C69371}" srcOrd="1" destOrd="0" presId="urn:microsoft.com/office/officeart/2018/2/layout/IconVerticalSolidList"/>
    <dgm:cxn modelId="{36427DFB-CDF4-44DE-8A3A-A462C9164915}" type="presParOf" srcId="{59E1C693-6376-4481-B964-28E80AA76D4D}" destId="{7B5A3236-B6EF-460A-B9C7-446A6FD4934D}" srcOrd="2" destOrd="0" presId="urn:microsoft.com/office/officeart/2018/2/layout/IconVerticalSolidList"/>
    <dgm:cxn modelId="{5BBC9BD6-01E0-458D-8D1C-00B8D28F89D0}" type="presParOf" srcId="{59E1C693-6376-4481-B964-28E80AA76D4D}" destId="{4450F21C-D7B6-4DF1-A07D-B73E1FF8E32E}" srcOrd="3" destOrd="0" presId="urn:microsoft.com/office/officeart/2018/2/layout/IconVerticalSolidList"/>
    <dgm:cxn modelId="{CE8BDFD1-072B-4EA6-9EF6-8FA7ABBC6E36}" type="presParOf" srcId="{CB676E95-60D1-4671-817F-1E697BF25886}" destId="{C871A26B-CFDD-4D79-9133-CB599E222B30}" srcOrd="3" destOrd="0" presId="urn:microsoft.com/office/officeart/2018/2/layout/IconVerticalSolidList"/>
    <dgm:cxn modelId="{950CD393-0CFF-4A23-9864-E9E12101FCF8}" type="presParOf" srcId="{CB676E95-60D1-4671-817F-1E697BF25886}" destId="{0CA17229-9D7C-4F36-B6D1-9867508E1EC8}" srcOrd="4" destOrd="0" presId="urn:microsoft.com/office/officeart/2018/2/layout/IconVerticalSolidList"/>
    <dgm:cxn modelId="{2A9DF9BF-75F1-4826-BE92-EACDE8030C57}" type="presParOf" srcId="{0CA17229-9D7C-4F36-B6D1-9867508E1EC8}" destId="{EA0DEED0-A772-481C-A677-306AC4E34B4D}" srcOrd="0" destOrd="0" presId="urn:microsoft.com/office/officeart/2018/2/layout/IconVerticalSolidList"/>
    <dgm:cxn modelId="{A1BE949D-6DC3-4396-98C8-538D1C343C8E}" type="presParOf" srcId="{0CA17229-9D7C-4F36-B6D1-9867508E1EC8}" destId="{6606F838-E8F8-4E0A-875A-C7C9F2BE65B6}" srcOrd="1" destOrd="0" presId="urn:microsoft.com/office/officeart/2018/2/layout/IconVerticalSolidList"/>
    <dgm:cxn modelId="{CC7FD6B8-B253-4EC4-BE8C-B171DB116C50}" type="presParOf" srcId="{0CA17229-9D7C-4F36-B6D1-9867508E1EC8}" destId="{E8666B5D-E3C8-47E2-B655-AA2A86EAA16A}" srcOrd="2" destOrd="0" presId="urn:microsoft.com/office/officeart/2018/2/layout/IconVerticalSolidList"/>
    <dgm:cxn modelId="{43F17929-40FF-4A27-9435-6465D2E6580F}" type="presParOf" srcId="{0CA17229-9D7C-4F36-B6D1-9867508E1EC8}" destId="{B6AE4801-9254-473D-9734-57534225FBCC}" srcOrd="3" destOrd="0" presId="urn:microsoft.com/office/officeart/2018/2/layout/IconVerticalSolidList"/>
    <dgm:cxn modelId="{27361521-BC08-4172-AA65-48A7A9537B1A}" type="presParOf" srcId="{CB676E95-60D1-4671-817F-1E697BF25886}" destId="{3CFEFFF5-7EA7-47AB-9CDC-1E5087D21172}" srcOrd="5" destOrd="0" presId="urn:microsoft.com/office/officeart/2018/2/layout/IconVerticalSolidList"/>
    <dgm:cxn modelId="{EEBD603C-F748-4FF6-9B45-97C7FDA8FA69}" type="presParOf" srcId="{CB676E95-60D1-4671-817F-1E697BF25886}" destId="{0F289D60-E2DD-4C2D-B710-612A4704CE91}" srcOrd="6" destOrd="0" presId="urn:microsoft.com/office/officeart/2018/2/layout/IconVerticalSolidList"/>
    <dgm:cxn modelId="{15D13CD6-A391-4647-B1DA-0560599B3EB1}" type="presParOf" srcId="{0F289D60-E2DD-4C2D-B710-612A4704CE91}" destId="{C6B1CD8B-65B4-4A78-8649-FFF079C886D6}" srcOrd="0" destOrd="0" presId="urn:microsoft.com/office/officeart/2018/2/layout/IconVerticalSolidList"/>
    <dgm:cxn modelId="{266D1798-19AE-4BA9-9666-F6EFBB5B0BC3}" type="presParOf" srcId="{0F289D60-E2DD-4C2D-B710-612A4704CE91}" destId="{552942B5-2470-40E5-8BCC-48EC97885E1A}" srcOrd="1" destOrd="0" presId="urn:microsoft.com/office/officeart/2018/2/layout/IconVerticalSolidList"/>
    <dgm:cxn modelId="{EE2F9943-0691-438D-BAA0-E79F19E37D7E}" type="presParOf" srcId="{0F289D60-E2DD-4C2D-B710-612A4704CE91}" destId="{5EE4E094-0ED7-4D54-A687-05F413414967}" srcOrd="2" destOrd="0" presId="urn:microsoft.com/office/officeart/2018/2/layout/IconVerticalSolidList"/>
    <dgm:cxn modelId="{4F1E0340-8BDD-4AFE-91B7-29972358FD14}" type="presParOf" srcId="{0F289D60-E2DD-4C2D-B710-612A4704CE91}" destId="{50AD04F6-DBD6-4084-94AD-CC136E2CA30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6B1C54A-9DAB-4BE7-8DC7-40D479DC274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C74192ED-8C0C-4778-B9A8-5F206DC214B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GET TO KNOW THE BEST TIME OF THE YEAR TO CREATE A TOPIC</a:t>
          </a:r>
        </a:p>
      </dgm:t>
    </dgm:pt>
    <dgm:pt modelId="{DB6ADF5C-A303-4F16-9709-FC9D5A17B354}" type="parTrans" cxnId="{C38EFA63-5341-4AA4-BABA-A5A9064C55EF}">
      <dgm:prSet/>
      <dgm:spPr/>
      <dgm:t>
        <a:bodyPr/>
        <a:lstStyle/>
        <a:p>
          <a:endParaRPr lang="en-US"/>
        </a:p>
      </dgm:t>
    </dgm:pt>
    <dgm:pt modelId="{B2339C84-6FD2-41A7-B245-C3DA75C59273}" type="sibTrans" cxnId="{C38EFA63-5341-4AA4-BABA-A5A9064C55E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4B9D7C8-0914-427D-AE0B-F936AD1AA69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PREDICT THE NUMBER OF ANSWERS A TOPIC WOULD RECEIVE DEPENDING ON THE CITY</a:t>
          </a:r>
        </a:p>
      </dgm:t>
    </dgm:pt>
    <dgm:pt modelId="{E27DDA5D-10BC-4249-B534-7E62C8C4CA14}" type="parTrans" cxnId="{B10F6ACD-05C3-4C2E-A9D1-C3E5126A8E2D}">
      <dgm:prSet/>
      <dgm:spPr/>
      <dgm:t>
        <a:bodyPr/>
        <a:lstStyle/>
        <a:p>
          <a:endParaRPr lang="en-US"/>
        </a:p>
      </dgm:t>
    </dgm:pt>
    <dgm:pt modelId="{64822620-5CD1-4B88-9428-F1114EDDC94C}" type="sibTrans" cxnId="{B10F6ACD-05C3-4C2E-A9D1-C3E5126A8E2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502C19A-9A57-48B9-8249-989DB62D55C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CLASSIFY THE MOST IMPORTANT TOPICS OF EACH CITY</a:t>
          </a:r>
        </a:p>
      </dgm:t>
    </dgm:pt>
    <dgm:pt modelId="{C74CA421-6657-4B8C-A8F8-419FF4FEF292}" type="parTrans" cxnId="{93D4D436-6BA2-4905-8250-09F33D58FE73}">
      <dgm:prSet/>
      <dgm:spPr/>
      <dgm:t>
        <a:bodyPr/>
        <a:lstStyle/>
        <a:p>
          <a:endParaRPr lang="en-US"/>
        </a:p>
      </dgm:t>
    </dgm:pt>
    <dgm:pt modelId="{C8201867-3C2F-4DDD-8A1D-E9F3D6F7D887}" type="sibTrans" cxnId="{93D4D436-6BA2-4905-8250-09F33D58FE7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C8B33D9-397D-4011-8512-CC19E68A215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OBTAIN WHAT TOPICS ARE MORE DISCUSSED  EACH SEASON</a:t>
          </a:r>
        </a:p>
      </dgm:t>
    </dgm:pt>
    <dgm:pt modelId="{0B50B894-233D-4589-8862-A06294B2C32C}" type="parTrans" cxnId="{84B77870-CC67-41C6-8B97-5E030558A5D3}">
      <dgm:prSet/>
      <dgm:spPr/>
      <dgm:t>
        <a:bodyPr/>
        <a:lstStyle/>
        <a:p>
          <a:endParaRPr lang="en-US"/>
        </a:p>
      </dgm:t>
    </dgm:pt>
    <dgm:pt modelId="{CB43127F-1189-48E7-93CD-52DBE6211AED}" type="sibTrans" cxnId="{84B77870-CC67-41C6-8B97-5E030558A5D3}">
      <dgm:prSet/>
      <dgm:spPr/>
      <dgm:t>
        <a:bodyPr/>
        <a:lstStyle/>
        <a:p>
          <a:endParaRPr lang="en-US"/>
        </a:p>
      </dgm:t>
    </dgm:pt>
    <dgm:pt modelId="{BEF4E775-F0BC-4C41-88E3-5A52E6685BC1}" type="pres">
      <dgm:prSet presAssocID="{46B1C54A-9DAB-4BE7-8DC7-40D479DC2748}" presName="root" presStyleCnt="0">
        <dgm:presLayoutVars>
          <dgm:dir/>
          <dgm:resizeHandles val="exact"/>
        </dgm:presLayoutVars>
      </dgm:prSet>
      <dgm:spPr/>
    </dgm:pt>
    <dgm:pt modelId="{F77AF830-AC78-4BF3-9A9F-4814681C71C5}" type="pres">
      <dgm:prSet presAssocID="{C74192ED-8C0C-4778-B9A8-5F206DC214B5}" presName="compNode" presStyleCnt="0"/>
      <dgm:spPr/>
    </dgm:pt>
    <dgm:pt modelId="{3CBAB961-2BBE-402E-9D53-8A2AE26BCC26}" type="pres">
      <dgm:prSet presAssocID="{C74192ED-8C0C-4778-B9A8-5F206DC214B5}" presName="bgRect" presStyleLbl="bgShp" presStyleIdx="0" presStyleCnt="4"/>
      <dgm:spPr/>
    </dgm:pt>
    <dgm:pt modelId="{0262CFCC-E1E4-4894-A8B9-4D30C34ADBA6}" type="pres">
      <dgm:prSet presAssocID="{C74192ED-8C0C-4778-B9A8-5F206DC214B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03F2FC2E-7B5A-4D2E-BCF9-CE4CE3FAC4AB}" type="pres">
      <dgm:prSet presAssocID="{C74192ED-8C0C-4778-B9A8-5F206DC214B5}" presName="spaceRect" presStyleCnt="0"/>
      <dgm:spPr/>
    </dgm:pt>
    <dgm:pt modelId="{FE7AE6FE-EA65-4826-9A06-D0510FB560DD}" type="pres">
      <dgm:prSet presAssocID="{C74192ED-8C0C-4778-B9A8-5F206DC214B5}" presName="parTx" presStyleLbl="revTx" presStyleIdx="0" presStyleCnt="4">
        <dgm:presLayoutVars>
          <dgm:chMax val="0"/>
          <dgm:chPref val="0"/>
        </dgm:presLayoutVars>
      </dgm:prSet>
      <dgm:spPr/>
    </dgm:pt>
    <dgm:pt modelId="{9D17FC93-53D6-4E69-8883-843A188E942E}" type="pres">
      <dgm:prSet presAssocID="{B2339C84-6FD2-41A7-B245-C3DA75C59273}" presName="sibTrans" presStyleCnt="0"/>
      <dgm:spPr/>
    </dgm:pt>
    <dgm:pt modelId="{FC1763CC-55CE-43C1-B6F2-A4CBE66995E6}" type="pres">
      <dgm:prSet presAssocID="{F4B9D7C8-0914-427D-AE0B-F936AD1AA69D}" presName="compNode" presStyleCnt="0"/>
      <dgm:spPr/>
    </dgm:pt>
    <dgm:pt modelId="{B57E6492-4F55-45A3-A332-88052ACC1DC2}" type="pres">
      <dgm:prSet presAssocID="{F4B9D7C8-0914-427D-AE0B-F936AD1AA69D}" presName="bgRect" presStyleLbl="bgShp" presStyleIdx="1" presStyleCnt="4"/>
      <dgm:spPr/>
    </dgm:pt>
    <dgm:pt modelId="{0CBBDEF5-9682-47A6-B4CB-D2804DBE1A06}" type="pres">
      <dgm:prSet presAssocID="{F4B9D7C8-0914-427D-AE0B-F936AD1AA69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ty"/>
        </a:ext>
      </dgm:extLst>
    </dgm:pt>
    <dgm:pt modelId="{38C8C759-2B96-4632-B25D-A870DFF8B0A3}" type="pres">
      <dgm:prSet presAssocID="{F4B9D7C8-0914-427D-AE0B-F936AD1AA69D}" presName="spaceRect" presStyleCnt="0"/>
      <dgm:spPr/>
    </dgm:pt>
    <dgm:pt modelId="{1C15658F-BD5B-4F2C-B2AF-790E472E4819}" type="pres">
      <dgm:prSet presAssocID="{F4B9D7C8-0914-427D-AE0B-F936AD1AA69D}" presName="parTx" presStyleLbl="revTx" presStyleIdx="1" presStyleCnt="4">
        <dgm:presLayoutVars>
          <dgm:chMax val="0"/>
          <dgm:chPref val="0"/>
        </dgm:presLayoutVars>
      </dgm:prSet>
      <dgm:spPr/>
    </dgm:pt>
    <dgm:pt modelId="{7648CD6E-EFAE-4166-BCBB-8A6C2F73F62D}" type="pres">
      <dgm:prSet presAssocID="{64822620-5CD1-4B88-9428-F1114EDDC94C}" presName="sibTrans" presStyleCnt="0"/>
      <dgm:spPr/>
    </dgm:pt>
    <dgm:pt modelId="{866EBB66-4055-4A50-B106-E74AEF68186C}" type="pres">
      <dgm:prSet presAssocID="{E502C19A-9A57-48B9-8249-989DB62D55C8}" presName="compNode" presStyleCnt="0"/>
      <dgm:spPr/>
    </dgm:pt>
    <dgm:pt modelId="{5C555A61-0EEB-447C-AB41-773E8BED28EB}" type="pres">
      <dgm:prSet presAssocID="{E502C19A-9A57-48B9-8249-989DB62D55C8}" presName="bgRect" presStyleLbl="bgShp" presStyleIdx="2" presStyleCnt="4"/>
      <dgm:spPr/>
    </dgm:pt>
    <dgm:pt modelId="{A531A06F-9126-4F3D-AB82-FCD166BB7ED5}" type="pres">
      <dgm:prSet presAssocID="{E502C19A-9A57-48B9-8249-989DB62D55C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AFCD2EBE-BF9B-4960-8D6A-159AF8382871}" type="pres">
      <dgm:prSet presAssocID="{E502C19A-9A57-48B9-8249-989DB62D55C8}" presName="spaceRect" presStyleCnt="0"/>
      <dgm:spPr/>
    </dgm:pt>
    <dgm:pt modelId="{26308EF5-9769-47EE-AF4E-85B95EBF86F2}" type="pres">
      <dgm:prSet presAssocID="{E502C19A-9A57-48B9-8249-989DB62D55C8}" presName="parTx" presStyleLbl="revTx" presStyleIdx="2" presStyleCnt="4">
        <dgm:presLayoutVars>
          <dgm:chMax val="0"/>
          <dgm:chPref val="0"/>
        </dgm:presLayoutVars>
      </dgm:prSet>
      <dgm:spPr/>
    </dgm:pt>
    <dgm:pt modelId="{4DD05C51-43C8-4BA4-AF62-2AE9AC341D61}" type="pres">
      <dgm:prSet presAssocID="{C8201867-3C2F-4DDD-8A1D-E9F3D6F7D887}" presName="sibTrans" presStyleCnt="0"/>
      <dgm:spPr/>
    </dgm:pt>
    <dgm:pt modelId="{AFCF4211-3187-424C-937A-70C9D694D709}" type="pres">
      <dgm:prSet presAssocID="{6C8B33D9-397D-4011-8512-CC19E68A2155}" presName="compNode" presStyleCnt="0"/>
      <dgm:spPr/>
    </dgm:pt>
    <dgm:pt modelId="{12C4E094-DA84-415D-9248-C6CA02935A35}" type="pres">
      <dgm:prSet presAssocID="{6C8B33D9-397D-4011-8512-CC19E68A2155}" presName="bgRect" presStyleLbl="bgShp" presStyleIdx="3" presStyleCnt="4"/>
      <dgm:spPr/>
    </dgm:pt>
    <dgm:pt modelId="{118FD443-0AF5-4621-A658-41C58916118E}" type="pres">
      <dgm:prSet presAssocID="{6C8B33D9-397D-4011-8512-CC19E68A215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rtial sun outline"/>
        </a:ext>
      </dgm:extLst>
    </dgm:pt>
    <dgm:pt modelId="{CBEFCB9C-00FA-4D03-BA4E-F1E0DB8393A6}" type="pres">
      <dgm:prSet presAssocID="{6C8B33D9-397D-4011-8512-CC19E68A2155}" presName="spaceRect" presStyleCnt="0"/>
      <dgm:spPr/>
    </dgm:pt>
    <dgm:pt modelId="{AFE70203-C0DE-45D8-B4EA-769AE95E89FA}" type="pres">
      <dgm:prSet presAssocID="{6C8B33D9-397D-4011-8512-CC19E68A2155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22A56822-E417-4B93-98AF-2DC608432737}" type="presOf" srcId="{6C8B33D9-397D-4011-8512-CC19E68A2155}" destId="{AFE70203-C0DE-45D8-B4EA-769AE95E89FA}" srcOrd="0" destOrd="0" presId="urn:microsoft.com/office/officeart/2018/2/layout/IconVerticalSolidList"/>
    <dgm:cxn modelId="{93D4D436-6BA2-4905-8250-09F33D58FE73}" srcId="{46B1C54A-9DAB-4BE7-8DC7-40D479DC2748}" destId="{E502C19A-9A57-48B9-8249-989DB62D55C8}" srcOrd="2" destOrd="0" parTransId="{C74CA421-6657-4B8C-A8F8-419FF4FEF292}" sibTransId="{C8201867-3C2F-4DDD-8A1D-E9F3D6F7D887}"/>
    <dgm:cxn modelId="{A0337B45-F708-4B9C-A08A-8BBD3F7B666A}" type="presOf" srcId="{C74192ED-8C0C-4778-B9A8-5F206DC214B5}" destId="{FE7AE6FE-EA65-4826-9A06-D0510FB560DD}" srcOrd="0" destOrd="0" presId="urn:microsoft.com/office/officeart/2018/2/layout/IconVerticalSolidList"/>
    <dgm:cxn modelId="{4B539A63-88DD-45BB-8F2D-3851D4B7706C}" type="presOf" srcId="{F4B9D7C8-0914-427D-AE0B-F936AD1AA69D}" destId="{1C15658F-BD5B-4F2C-B2AF-790E472E4819}" srcOrd="0" destOrd="0" presId="urn:microsoft.com/office/officeart/2018/2/layout/IconVerticalSolidList"/>
    <dgm:cxn modelId="{C38EFA63-5341-4AA4-BABA-A5A9064C55EF}" srcId="{46B1C54A-9DAB-4BE7-8DC7-40D479DC2748}" destId="{C74192ED-8C0C-4778-B9A8-5F206DC214B5}" srcOrd="0" destOrd="0" parTransId="{DB6ADF5C-A303-4F16-9709-FC9D5A17B354}" sibTransId="{B2339C84-6FD2-41A7-B245-C3DA75C59273}"/>
    <dgm:cxn modelId="{84B77870-CC67-41C6-8B97-5E030558A5D3}" srcId="{46B1C54A-9DAB-4BE7-8DC7-40D479DC2748}" destId="{6C8B33D9-397D-4011-8512-CC19E68A2155}" srcOrd="3" destOrd="0" parTransId="{0B50B894-233D-4589-8862-A06294B2C32C}" sibTransId="{CB43127F-1189-48E7-93CD-52DBE6211AED}"/>
    <dgm:cxn modelId="{AE622F8B-BEB0-433D-AE3F-434038FC3EEF}" type="presOf" srcId="{46B1C54A-9DAB-4BE7-8DC7-40D479DC2748}" destId="{BEF4E775-F0BC-4C41-88E3-5A52E6685BC1}" srcOrd="0" destOrd="0" presId="urn:microsoft.com/office/officeart/2018/2/layout/IconVerticalSolidList"/>
    <dgm:cxn modelId="{1AC546CD-D49F-40BD-94B9-50E2AA3D1B6F}" type="presOf" srcId="{E502C19A-9A57-48B9-8249-989DB62D55C8}" destId="{26308EF5-9769-47EE-AF4E-85B95EBF86F2}" srcOrd="0" destOrd="0" presId="urn:microsoft.com/office/officeart/2018/2/layout/IconVerticalSolidList"/>
    <dgm:cxn modelId="{B10F6ACD-05C3-4C2E-A9D1-C3E5126A8E2D}" srcId="{46B1C54A-9DAB-4BE7-8DC7-40D479DC2748}" destId="{F4B9D7C8-0914-427D-AE0B-F936AD1AA69D}" srcOrd="1" destOrd="0" parTransId="{E27DDA5D-10BC-4249-B534-7E62C8C4CA14}" sibTransId="{64822620-5CD1-4B88-9428-F1114EDDC94C}"/>
    <dgm:cxn modelId="{3F7CF3BF-2680-47A1-A629-37D21C2943C3}" type="presParOf" srcId="{BEF4E775-F0BC-4C41-88E3-5A52E6685BC1}" destId="{F77AF830-AC78-4BF3-9A9F-4814681C71C5}" srcOrd="0" destOrd="0" presId="urn:microsoft.com/office/officeart/2018/2/layout/IconVerticalSolidList"/>
    <dgm:cxn modelId="{A086684C-0232-4702-872D-E0359732EE55}" type="presParOf" srcId="{F77AF830-AC78-4BF3-9A9F-4814681C71C5}" destId="{3CBAB961-2BBE-402E-9D53-8A2AE26BCC26}" srcOrd="0" destOrd="0" presId="urn:microsoft.com/office/officeart/2018/2/layout/IconVerticalSolidList"/>
    <dgm:cxn modelId="{D0BC8AAB-B3F2-4429-9309-F3E8F9C42CA0}" type="presParOf" srcId="{F77AF830-AC78-4BF3-9A9F-4814681C71C5}" destId="{0262CFCC-E1E4-4894-A8B9-4D30C34ADBA6}" srcOrd="1" destOrd="0" presId="urn:microsoft.com/office/officeart/2018/2/layout/IconVerticalSolidList"/>
    <dgm:cxn modelId="{380F55A8-24BB-4B3C-B64F-A9E2FA2F30E6}" type="presParOf" srcId="{F77AF830-AC78-4BF3-9A9F-4814681C71C5}" destId="{03F2FC2E-7B5A-4D2E-BCF9-CE4CE3FAC4AB}" srcOrd="2" destOrd="0" presId="urn:microsoft.com/office/officeart/2018/2/layout/IconVerticalSolidList"/>
    <dgm:cxn modelId="{5F1E1F5C-5F48-4460-8BBA-B41CC7957E69}" type="presParOf" srcId="{F77AF830-AC78-4BF3-9A9F-4814681C71C5}" destId="{FE7AE6FE-EA65-4826-9A06-D0510FB560DD}" srcOrd="3" destOrd="0" presId="urn:microsoft.com/office/officeart/2018/2/layout/IconVerticalSolidList"/>
    <dgm:cxn modelId="{DD87355E-5F44-49FA-823C-93D34B5C4C33}" type="presParOf" srcId="{BEF4E775-F0BC-4C41-88E3-5A52E6685BC1}" destId="{9D17FC93-53D6-4E69-8883-843A188E942E}" srcOrd="1" destOrd="0" presId="urn:microsoft.com/office/officeart/2018/2/layout/IconVerticalSolidList"/>
    <dgm:cxn modelId="{79D9EAD4-4A1E-4636-8479-1352C01F9CFE}" type="presParOf" srcId="{BEF4E775-F0BC-4C41-88E3-5A52E6685BC1}" destId="{FC1763CC-55CE-43C1-B6F2-A4CBE66995E6}" srcOrd="2" destOrd="0" presId="urn:microsoft.com/office/officeart/2018/2/layout/IconVerticalSolidList"/>
    <dgm:cxn modelId="{DF8D28E5-B53C-42C1-8884-CD92AE99C288}" type="presParOf" srcId="{FC1763CC-55CE-43C1-B6F2-A4CBE66995E6}" destId="{B57E6492-4F55-45A3-A332-88052ACC1DC2}" srcOrd="0" destOrd="0" presId="urn:microsoft.com/office/officeart/2018/2/layout/IconVerticalSolidList"/>
    <dgm:cxn modelId="{ECD07608-F8EF-4B10-845F-C000D6851305}" type="presParOf" srcId="{FC1763CC-55CE-43C1-B6F2-A4CBE66995E6}" destId="{0CBBDEF5-9682-47A6-B4CB-D2804DBE1A06}" srcOrd="1" destOrd="0" presId="urn:microsoft.com/office/officeart/2018/2/layout/IconVerticalSolidList"/>
    <dgm:cxn modelId="{82C2C400-883F-4EB5-8E3D-043C2526311E}" type="presParOf" srcId="{FC1763CC-55CE-43C1-B6F2-A4CBE66995E6}" destId="{38C8C759-2B96-4632-B25D-A870DFF8B0A3}" srcOrd="2" destOrd="0" presId="urn:microsoft.com/office/officeart/2018/2/layout/IconVerticalSolidList"/>
    <dgm:cxn modelId="{52D9E1F9-1893-4F75-8EF4-71C4A57F438F}" type="presParOf" srcId="{FC1763CC-55CE-43C1-B6F2-A4CBE66995E6}" destId="{1C15658F-BD5B-4F2C-B2AF-790E472E4819}" srcOrd="3" destOrd="0" presId="urn:microsoft.com/office/officeart/2018/2/layout/IconVerticalSolidList"/>
    <dgm:cxn modelId="{4707D961-1885-4B58-B619-BF689FFDB184}" type="presParOf" srcId="{BEF4E775-F0BC-4C41-88E3-5A52E6685BC1}" destId="{7648CD6E-EFAE-4166-BCBB-8A6C2F73F62D}" srcOrd="3" destOrd="0" presId="urn:microsoft.com/office/officeart/2018/2/layout/IconVerticalSolidList"/>
    <dgm:cxn modelId="{725BA705-A37E-4F41-9966-F21ED9548CD7}" type="presParOf" srcId="{BEF4E775-F0BC-4C41-88E3-5A52E6685BC1}" destId="{866EBB66-4055-4A50-B106-E74AEF68186C}" srcOrd="4" destOrd="0" presId="urn:microsoft.com/office/officeart/2018/2/layout/IconVerticalSolidList"/>
    <dgm:cxn modelId="{AD2AB45C-2E29-4383-A57E-B30F4E0EAD54}" type="presParOf" srcId="{866EBB66-4055-4A50-B106-E74AEF68186C}" destId="{5C555A61-0EEB-447C-AB41-773E8BED28EB}" srcOrd="0" destOrd="0" presId="urn:microsoft.com/office/officeart/2018/2/layout/IconVerticalSolidList"/>
    <dgm:cxn modelId="{176E4CA6-32DD-401C-8581-54E5699CC304}" type="presParOf" srcId="{866EBB66-4055-4A50-B106-E74AEF68186C}" destId="{A531A06F-9126-4F3D-AB82-FCD166BB7ED5}" srcOrd="1" destOrd="0" presId="urn:microsoft.com/office/officeart/2018/2/layout/IconVerticalSolidList"/>
    <dgm:cxn modelId="{439A4102-535F-491E-96F3-150B819DB326}" type="presParOf" srcId="{866EBB66-4055-4A50-B106-E74AEF68186C}" destId="{AFCD2EBE-BF9B-4960-8D6A-159AF8382871}" srcOrd="2" destOrd="0" presId="urn:microsoft.com/office/officeart/2018/2/layout/IconVerticalSolidList"/>
    <dgm:cxn modelId="{BFD72F1D-2739-428B-8566-6D0A96989E50}" type="presParOf" srcId="{866EBB66-4055-4A50-B106-E74AEF68186C}" destId="{26308EF5-9769-47EE-AF4E-85B95EBF86F2}" srcOrd="3" destOrd="0" presId="urn:microsoft.com/office/officeart/2018/2/layout/IconVerticalSolidList"/>
    <dgm:cxn modelId="{F8B56598-6C71-4E8F-AB4C-E8DC0D50995A}" type="presParOf" srcId="{BEF4E775-F0BC-4C41-88E3-5A52E6685BC1}" destId="{4DD05C51-43C8-4BA4-AF62-2AE9AC341D61}" srcOrd="5" destOrd="0" presId="urn:microsoft.com/office/officeart/2018/2/layout/IconVerticalSolidList"/>
    <dgm:cxn modelId="{95425C45-A0E1-4CAB-A54C-A6807FC14E5E}" type="presParOf" srcId="{BEF4E775-F0BC-4C41-88E3-5A52E6685BC1}" destId="{AFCF4211-3187-424C-937A-70C9D694D709}" srcOrd="6" destOrd="0" presId="urn:microsoft.com/office/officeart/2018/2/layout/IconVerticalSolidList"/>
    <dgm:cxn modelId="{6A5EDDA9-70ED-4A81-8B39-BE117D524BBC}" type="presParOf" srcId="{AFCF4211-3187-424C-937A-70C9D694D709}" destId="{12C4E094-DA84-415D-9248-C6CA02935A35}" srcOrd="0" destOrd="0" presId="urn:microsoft.com/office/officeart/2018/2/layout/IconVerticalSolidList"/>
    <dgm:cxn modelId="{A66ACF03-FB2C-49EC-85B4-E11C049B8F17}" type="presParOf" srcId="{AFCF4211-3187-424C-937A-70C9D694D709}" destId="{118FD443-0AF5-4621-A658-41C58916118E}" srcOrd="1" destOrd="0" presId="urn:microsoft.com/office/officeart/2018/2/layout/IconVerticalSolidList"/>
    <dgm:cxn modelId="{CBD057B9-F57B-40D2-A3AB-BBD7C73649E2}" type="presParOf" srcId="{AFCF4211-3187-424C-937A-70C9D694D709}" destId="{CBEFCB9C-00FA-4D03-BA4E-F1E0DB8393A6}" srcOrd="2" destOrd="0" presId="urn:microsoft.com/office/officeart/2018/2/layout/IconVerticalSolidList"/>
    <dgm:cxn modelId="{753A71E9-E05C-4518-B433-B276273355A3}" type="presParOf" srcId="{AFCF4211-3187-424C-937A-70C9D694D709}" destId="{AFE70203-C0DE-45D8-B4EA-769AE95E89F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BEF74E-F42F-45B0-82CD-FFC222008173}">
      <dsp:nvSpPr>
        <dsp:cNvPr id="0" name=""/>
        <dsp:cNvSpPr/>
      </dsp:nvSpPr>
      <dsp:spPr>
        <a:xfrm>
          <a:off x="0" y="2602"/>
          <a:ext cx="60960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98AAF0-EB34-4150-A719-A0E2F96D1319}">
      <dsp:nvSpPr>
        <dsp:cNvPr id="0" name=""/>
        <dsp:cNvSpPr/>
      </dsp:nvSpPr>
      <dsp:spPr>
        <a:xfrm>
          <a:off x="0" y="2602"/>
          <a:ext cx="6096000" cy="8873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1. OUR IDEA</a:t>
          </a:r>
        </a:p>
      </dsp:txBody>
      <dsp:txXfrm>
        <a:off x="0" y="2602"/>
        <a:ext cx="6096000" cy="887345"/>
      </dsp:txXfrm>
    </dsp:sp>
    <dsp:sp modelId="{42F3BB34-495C-4BF5-AC08-B2CE29BCEAE6}">
      <dsp:nvSpPr>
        <dsp:cNvPr id="0" name=""/>
        <dsp:cNvSpPr/>
      </dsp:nvSpPr>
      <dsp:spPr>
        <a:xfrm>
          <a:off x="0" y="889948"/>
          <a:ext cx="6096000" cy="0"/>
        </a:xfrm>
        <a:prstGeom prst="line">
          <a:avLst/>
        </a:prstGeom>
        <a:solidFill>
          <a:schemeClr val="accent2">
            <a:hueOff val="639043"/>
            <a:satOff val="-7830"/>
            <a:lumOff val="-4118"/>
            <a:alphaOff val="0"/>
          </a:schemeClr>
        </a:solidFill>
        <a:ln w="12700" cap="flat" cmpd="sng" algn="ctr">
          <a:solidFill>
            <a:schemeClr val="accent2">
              <a:hueOff val="639043"/>
              <a:satOff val="-7830"/>
              <a:lumOff val="-411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06B80F-3409-488E-9E4E-9EA63753886D}">
      <dsp:nvSpPr>
        <dsp:cNvPr id="0" name=""/>
        <dsp:cNvSpPr/>
      </dsp:nvSpPr>
      <dsp:spPr>
        <a:xfrm>
          <a:off x="0" y="889948"/>
          <a:ext cx="6096000" cy="8873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2. REDDIT API</a:t>
          </a:r>
        </a:p>
      </dsp:txBody>
      <dsp:txXfrm>
        <a:off x="0" y="889948"/>
        <a:ext cx="6096000" cy="887345"/>
      </dsp:txXfrm>
    </dsp:sp>
    <dsp:sp modelId="{A4B6D200-02F7-406C-A365-D3200559A493}">
      <dsp:nvSpPr>
        <dsp:cNvPr id="0" name=""/>
        <dsp:cNvSpPr/>
      </dsp:nvSpPr>
      <dsp:spPr>
        <a:xfrm>
          <a:off x="0" y="1777294"/>
          <a:ext cx="6096000" cy="0"/>
        </a:xfrm>
        <a:prstGeom prst="line">
          <a:avLst/>
        </a:prstGeom>
        <a:solidFill>
          <a:schemeClr val="accent2">
            <a:hueOff val="1278087"/>
            <a:satOff val="-15660"/>
            <a:lumOff val="-8235"/>
            <a:alphaOff val="0"/>
          </a:schemeClr>
        </a:solidFill>
        <a:ln w="12700" cap="flat" cmpd="sng" algn="ctr">
          <a:solidFill>
            <a:schemeClr val="accent2">
              <a:hueOff val="1278087"/>
              <a:satOff val="-15660"/>
              <a:lumOff val="-823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4DF159-37EA-42DF-8739-844CBF5B8C65}">
      <dsp:nvSpPr>
        <dsp:cNvPr id="0" name=""/>
        <dsp:cNvSpPr/>
      </dsp:nvSpPr>
      <dsp:spPr>
        <a:xfrm>
          <a:off x="0" y="1777294"/>
          <a:ext cx="6096000" cy="8873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3.</a:t>
          </a:r>
          <a:r>
            <a:rPr lang="en-US" sz="3000" kern="1200" baseline="0" dirty="0"/>
            <a:t> DATA ANALYSIS</a:t>
          </a:r>
          <a:endParaRPr lang="en-US" sz="3000" kern="1200" dirty="0"/>
        </a:p>
      </dsp:txBody>
      <dsp:txXfrm>
        <a:off x="0" y="1777294"/>
        <a:ext cx="6096000" cy="887345"/>
      </dsp:txXfrm>
    </dsp:sp>
    <dsp:sp modelId="{72B29790-34D5-4392-9F54-C9FF1B201C10}">
      <dsp:nvSpPr>
        <dsp:cNvPr id="0" name=""/>
        <dsp:cNvSpPr/>
      </dsp:nvSpPr>
      <dsp:spPr>
        <a:xfrm>
          <a:off x="0" y="2664639"/>
          <a:ext cx="6096000" cy="0"/>
        </a:xfrm>
        <a:prstGeom prst="line">
          <a:avLst/>
        </a:prstGeom>
        <a:solidFill>
          <a:schemeClr val="accent2">
            <a:hueOff val="1917130"/>
            <a:satOff val="-23490"/>
            <a:lumOff val="-12353"/>
            <a:alphaOff val="0"/>
          </a:schemeClr>
        </a:solidFill>
        <a:ln w="12700" cap="flat" cmpd="sng" algn="ctr">
          <a:solidFill>
            <a:schemeClr val="accent2">
              <a:hueOff val="1917130"/>
              <a:satOff val="-23490"/>
              <a:lumOff val="-1235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2E1A53-D799-4838-B5BE-9A97E0260644}">
      <dsp:nvSpPr>
        <dsp:cNvPr id="0" name=""/>
        <dsp:cNvSpPr/>
      </dsp:nvSpPr>
      <dsp:spPr>
        <a:xfrm>
          <a:off x="0" y="2664640"/>
          <a:ext cx="6096000" cy="8873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4. INTERACTIVE DASHBOARD</a:t>
          </a:r>
        </a:p>
      </dsp:txBody>
      <dsp:txXfrm>
        <a:off x="0" y="2664640"/>
        <a:ext cx="6096000" cy="887345"/>
      </dsp:txXfrm>
    </dsp:sp>
    <dsp:sp modelId="{D81BC9F4-A198-4B47-9F08-1510EFFD3A3B}">
      <dsp:nvSpPr>
        <dsp:cNvPr id="0" name=""/>
        <dsp:cNvSpPr/>
      </dsp:nvSpPr>
      <dsp:spPr>
        <a:xfrm>
          <a:off x="0" y="3551985"/>
          <a:ext cx="6096000" cy="0"/>
        </a:xfrm>
        <a:prstGeom prst="line">
          <a:avLst/>
        </a:prstGeom>
        <a:solidFill>
          <a:schemeClr val="accent2">
            <a:hueOff val="2556174"/>
            <a:satOff val="-31320"/>
            <a:lumOff val="-16470"/>
            <a:alphaOff val="0"/>
          </a:schemeClr>
        </a:solidFill>
        <a:ln w="12700" cap="flat" cmpd="sng" algn="ctr">
          <a:solidFill>
            <a:schemeClr val="accent2">
              <a:hueOff val="2556174"/>
              <a:satOff val="-31320"/>
              <a:lumOff val="-1647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365509-C46A-4C4E-AF7D-8E5DCABB0298}">
      <dsp:nvSpPr>
        <dsp:cNvPr id="0" name=""/>
        <dsp:cNvSpPr/>
      </dsp:nvSpPr>
      <dsp:spPr>
        <a:xfrm>
          <a:off x="0" y="3551985"/>
          <a:ext cx="6096000" cy="8873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5. STATE OF THE ART</a:t>
          </a:r>
        </a:p>
      </dsp:txBody>
      <dsp:txXfrm>
        <a:off x="0" y="3551985"/>
        <a:ext cx="6096000" cy="887345"/>
      </dsp:txXfrm>
    </dsp:sp>
    <dsp:sp modelId="{45DF5CD8-AB8A-4D82-B85A-A7D1ACE495E5}">
      <dsp:nvSpPr>
        <dsp:cNvPr id="0" name=""/>
        <dsp:cNvSpPr/>
      </dsp:nvSpPr>
      <dsp:spPr>
        <a:xfrm>
          <a:off x="0" y="4439331"/>
          <a:ext cx="6096000" cy="0"/>
        </a:xfrm>
        <a:prstGeom prst="line">
          <a:avLst/>
        </a:prstGeom>
        <a:solidFill>
          <a:schemeClr val="accent2">
            <a:hueOff val="3195217"/>
            <a:satOff val="-39150"/>
            <a:lumOff val="-20588"/>
            <a:alphaOff val="0"/>
          </a:schemeClr>
        </a:solidFill>
        <a:ln w="12700" cap="flat" cmpd="sng" algn="ctr">
          <a:solidFill>
            <a:schemeClr val="accent2">
              <a:hueOff val="3195217"/>
              <a:satOff val="-39150"/>
              <a:lumOff val="-2058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72A6DB-C3DB-45B1-ABFE-5050EC04E33C}">
      <dsp:nvSpPr>
        <dsp:cNvPr id="0" name=""/>
        <dsp:cNvSpPr/>
      </dsp:nvSpPr>
      <dsp:spPr>
        <a:xfrm>
          <a:off x="0" y="4439331"/>
          <a:ext cx="6096000" cy="8873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6. CONCLUSIONS</a:t>
          </a:r>
        </a:p>
      </dsp:txBody>
      <dsp:txXfrm>
        <a:off x="0" y="4439331"/>
        <a:ext cx="6096000" cy="8873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9A4E20-DE8C-461C-A7A8-2778B0E2AFB2}">
      <dsp:nvSpPr>
        <dsp:cNvPr id="0" name=""/>
        <dsp:cNvSpPr/>
      </dsp:nvSpPr>
      <dsp:spPr>
        <a:xfrm>
          <a:off x="0" y="0"/>
          <a:ext cx="60960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0E03F7-DFB7-4471-97F7-657DEA03DF88}">
      <dsp:nvSpPr>
        <dsp:cNvPr id="0" name=""/>
        <dsp:cNvSpPr/>
      </dsp:nvSpPr>
      <dsp:spPr>
        <a:xfrm>
          <a:off x="0" y="0"/>
          <a:ext cx="6096000" cy="2664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COULD BE USEFUL TO PLAN FUTURE TRIPS</a:t>
          </a:r>
        </a:p>
      </dsp:txBody>
      <dsp:txXfrm>
        <a:off x="0" y="0"/>
        <a:ext cx="6096000" cy="2664640"/>
      </dsp:txXfrm>
    </dsp:sp>
    <dsp:sp modelId="{BF0456AE-1D5A-4D07-B5BA-30587DB27984}">
      <dsp:nvSpPr>
        <dsp:cNvPr id="0" name=""/>
        <dsp:cNvSpPr/>
      </dsp:nvSpPr>
      <dsp:spPr>
        <a:xfrm>
          <a:off x="0" y="2664640"/>
          <a:ext cx="6096000" cy="0"/>
        </a:xfrm>
        <a:prstGeom prst="line">
          <a:avLst/>
        </a:prstGeom>
        <a:solidFill>
          <a:schemeClr val="accent2">
            <a:hueOff val="3195217"/>
            <a:satOff val="-39150"/>
            <a:lumOff val="-20588"/>
            <a:alphaOff val="0"/>
          </a:schemeClr>
        </a:solidFill>
        <a:ln w="12700" cap="flat" cmpd="sng" algn="ctr">
          <a:solidFill>
            <a:schemeClr val="accent2">
              <a:hueOff val="3195217"/>
              <a:satOff val="-39150"/>
              <a:lumOff val="-2058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97B4FB-FA99-41A7-8128-335D88CA2697}">
      <dsp:nvSpPr>
        <dsp:cNvPr id="0" name=""/>
        <dsp:cNvSpPr/>
      </dsp:nvSpPr>
      <dsp:spPr>
        <a:xfrm>
          <a:off x="0" y="2664640"/>
          <a:ext cx="6096000" cy="2664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DISCOVER WHAT PEOPLE AROUND THE WORLD THINK ABOUT EUROPEAN CITIES</a:t>
          </a:r>
        </a:p>
      </dsp:txBody>
      <dsp:txXfrm>
        <a:off x="0" y="2664640"/>
        <a:ext cx="6096000" cy="26646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E74473-6725-4C7B-8DDB-701730EEFB6D}">
      <dsp:nvSpPr>
        <dsp:cNvPr id="0" name=""/>
        <dsp:cNvSpPr/>
      </dsp:nvSpPr>
      <dsp:spPr>
        <a:xfrm>
          <a:off x="1190484" y="19483"/>
          <a:ext cx="1269562" cy="1269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4D0E97-D998-45FA-AFC4-BE2394CB6F44}">
      <dsp:nvSpPr>
        <dsp:cNvPr id="0" name=""/>
        <dsp:cNvSpPr/>
      </dsp:nvSpPr>
      <dsp:spPr>
        <a:xfrm>
          <a:off x="1461046" y="290046"/>
          <a:ext cx="728437" cy="728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205349-120A-4128-A3E2-99EC71BA22A2}">
      <dsp:nvSpPr>
        <dsp:cNvPr id="0" name=""/>
        <dsp:cNvSpPr/>
      </dsp:nvSpPr>
      <dsp:spPr>
        <a:xfrm>
          <a:off x="784640" y="1684483"/>
          <a:ext cx="20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NATURAL LANGUAGE PROCESSING</a:t>
          </a:r>
        </a:p>
      </dsp:txBody>
      <dsp:txXfrm>
        <a:off x="784640" y="1684483"/>
        <a:ext cx="2081250" cy="720000"/>
      </dsp:txXfrm>
    </dsp:sp>
    <dsp:sp modelId="{FC0E4080-FFFE-46CC-9C22-06E12DF73DBF}">
      <dsp:nvSpPr>
        <dsp:cNvPr id="0" name=""/>
        <dsp:cNvSpPr/>
      </dsp:nvSpPr>
      <dsp:spPr>
        <a:xfrm>
          <a:off x="3635953" y="19483"/>
          <a:ext cx="1269562" cy="12695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944EE9-5E95-4BD5-AADB-E062257758F9}">
      <dsp:nvSpPr>
        <dsp:cNvPr id="0" name=""/>
        <dsp:cNvSpPr/>
      </dsp:nvSpPr>
      <dsp:spPr>
        <a:xfrm>
          <a:off x="3906515" y="290046"/>
          <a:ext cx="728437" cy="728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2CDEDC-B711-4B2F-B991-1AFC93BE7C6C}">
      <dsp:nvSpPr>
        <dsp:cNvPr id="0" name=""/>
        <dsp:cNvSpPr/>
      </dsp:nvSpPr>
      <dsp:spPr>
        <a:xfrm>
          <a:off x="3230109" y="1684483"/>
          <a:ext cx="20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REGRESSION</a:t>
          </a:r>
        </a:p>
      </dsp:txBody>
      <dsp:txXfrm>
        <a:off x="3230109" y="1684483"/>
        <a:ext cx="2081250" cy="720000"/>
      </dsp:txXfrm>
    </dsp:sp>
    <dsp:sp modelId="{10BAAB31-D64E-48D8-AC5D-EC12BB0350AF}">
      <dsp:nvSpPr>
        <dsp:cNvPr id="0" name=""/>
        <dsp:cNvSpPr/>
      </dsp:nvSpPr>
      <dsp:spPr>
        <a:xfrm>
          <a:off x="2413218" y="2924796"/>
          <a:ext cx="1269562" cy="12695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658B31-277D-4F3A-8845-45A7AA9B456B}">
      <dsp:nvSpPr>
        <dsp:cNvPr id="0" name=""/>
        <dsp:cNvSpPr/>
      </dsp:nvSpPr>
      <dsp:spPr>
        <a:xfrm>
          <a:off x="2683781" y="3195358"/>
          <a:ext cx="728437" cy="728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67F72C-4006-4B3F-BAA2-186FB31421EB}">
      <dsp:nvSpPr>
        <dsp:cNvPr id="0" name=""/>
        <dsp:cNvSpPr/>
      </dsp:nvSpPr>
      <dsp:spPr>
        <a:xfrm>
          <a:off x="2007375" y="4589796"/>
          <a:ext cx="20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CLASSIFICATION</a:t>
          </a:r>
        </a:p>
      </dsp:txBody>
      <dsp:txXfrm>
        <a:off x="2007375" y="4589796"/>
        <a:ext cx="208125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FA4523-95C6-4866-BA93-7724BC7D3583}">
      <dsp:nvSpPr>
        <dsp:cNvPr id="0" name=""/>
        <dsp:cNvSpPr/>
      </dsp:nvSpPr>
      <dsp:spPr>
        <a:xfrm>
          <a:off x="0" y="2211"/>
          <a:ext cx="6096000" cy="112102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A9C694-DA81-4D4A-8258-5E769A71152D}">
      <dsp:nvSpPr>
        <dsp:cNvPr id="0" name=""/>
        <dsp:cNvSpPr/>
      </dsp:nvSpPr>
      <dsp:spPr>
        <a:xfrm>
          <a:off x="339109" y="254441"/>
          <a:ext cx="616562" cy="616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A5B230-7640-4253-93BA-B8431E99A1B2}">
      <dsp:nvSpPr>
        <dsp:cNvPr id="0" name=""/>
        <dsp:cNvSpPr/>
      </dsp:nvSpPr>
      <dsp:spPr>
        <a:xfrm>
          <a:off x="1294780" y="2211"/>
          <a:ext cx="4801219" cy="11210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642" tIns="118642" rIns="118642" bIns="118642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OBTAIN THE MOST DISCUSSED TOPICS IN EACH CITY</a:t>
          </a:r>
        </a:p>
      </dsp:txBody>
      <dsp:txXfrm>
        <a:off x="1294780" y="2211"/>
        <a:ext cx="4801219" cy="1121022"/>
      </dsp:txXfrm>
    </dsp:sp>
    <dsp:sp modelId="{49FC266B-4CD6-4580-9109-0EC86192829D}">
      <dsp:nvSpPr>
        <dsp:cNvPr id="0" name=""/>
        <dsp:cNvSpPr/>
      </dsp:nvSpPr>
      <dsp:spPr>
        <a:xfrm>
          <a:off x="0" y="1403489"/>
          <a:ext cx="6096000" cy="112102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E22B0B-214A-4E8F-9F63-63A7D6C69371}">
      <dsp:nvSpPr>
        <dsp:cNvPr id="0" name=""/>
        <dsp:cNvSpPr/>
      </dsp:nvSpPr>
      <dsp:spPr>
        <a:xfrm>
          <a:off x="339109" y="1655719"/>
          <a:ext cx="616562" cy="616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50F21C-D7B6-4DF1-A07D-B73E1FF8E32E}">
      <dsp:nvSpPr>
        <dsp:cNvPr id="0" name=""/>
        <dsp:cNvSpPr/>
      </dsp:nvSpPr>
      <dsp:spPr>
        <a:xfrm>
          <a:off x="1294780" y="1403489"/>
          <a:ext cx="4801219" cy="11210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642" tIns="118642" rIns="118642" bIns="118642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SENTIMENT ANALYSIS TO KNOW HOW USERS FEEL ABOUT EACH TOPIC</a:t>
          </a:r>
        </a:p>
      </dsp:txBody>
      <dsp:txXfrm>
        <a:off x="1294780" y="1403489"/>
        <a:ext cx="4801219" cy="1121022"/>
      </dsp:txXfrm>
    </dsp:sp>
    <dsp:sp modelId="{EA0DEED0-A772-481C-A677-306AC4E34B4D}">
      <dsp:nvSpPr>
        <dsp:cNvPr id="0" name=""/>
        <dsp:cNvSpPr/>
      </dsp:nvSpPr>
      <dsp:spPr>
        <a:xfrm>
          <a:off x="0" y="2804767"/>
          <a:ext cx="6096000" cy="112102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06F838-E8F8-4E0A-875A-C7C9F2BE65B6}">
      <dsp:nvSpPr>
        <dsp:cNvPr id="0" name=""/>
        <dsp:cNvSpPr/>
      </dsp:nvSpPr>
      <dsp:spPr>
        <a:xfrm>
          <a:off x="339109" y="3056997"/>
          <a:ext cx="616562" cy="616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AE4801-9254-473D-9734-57534225FBCC}">
      <dsp:nvSpPr>
        <dsp:cNvPr id="0" name=""/>
        <dsp:cNvSpPr/>
      </dsp:nvSpPr>
      <dsp:spPr>
        <a:xfrm>
          <a:off x="1294780" y="2804767"/>
          <a:ext cx="4801219" cy="11210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642" tIns="118642" rIns="118642" bIns="118642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CLASSIFY WHAT CITIES USERS LOVE THE MOST </a:t>
          </a:r>
        </a:p>
      </dsp:txBody>
      <dsp:txXfrm>
        <a:off x="1294780" y="2804767"/>
        <a:ext cx="4801219" cy="1121022"/>
      </dsp:txXfrm>
    </dsp:sp>
    <dsp:sp modelId="{C6B1CD8B-65B4-4A78-8649-FFF079C886D6}">
      <dsp:nvSpPr>
        <dsp:cNvPr id="0" name=""/>
        <dsp:cNvSpPr/>
      </dsp:nvSpPr>
      <dsp:spPr>
        <a:xfrm>
          <a:off x="0" y="4206045"/>
          <a:ext cx="6096000" cy="112102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2942B5-2470-40E5-8BCC-48EC97885E1A}">
      <dsp:nvSpPr>
        <dsp:cNvPr id="0" name=""/>
        <dsp:cNvSpPr/>
      </dsp:nvSpPr>
      <dsp:spPr>
        <a:xfrm>
          <a:off x="339109" y="4458275"/>
          <a:ext cx="616562" cy="61656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AD04F6-DBD6-4084-94AD-CC136E2CA309}">
      <dsp:nvSpPr>
        <dsp:cNvPr id="0" name=""/>
        <dsp:cNvSpPr/>
      </dsp:nvSpPr>
      <dsp:spPr>
        <a:xfrm>
          <a:off x="1294780" y="4206045"/>
          <a:ext cx="4801219" cy="11210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642" tIns="118642" rIns="118642" bIns="118642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SUGGEST TOPICS TO POST FOR USERS WHO WANT TO RECEIVE FEEDBACK</a:t>
          </a:r>
        </a:p>
      </dsp:txBody>
      <dsp:txXfrm>
        <a:off x="1294780" y="4206045"/>
        <a:ext cx="4801219" cy="112102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BAB961-2BBE-402E-9D53-8A2AE26BCC26}">
      <dsp:nvSpPr>
        <dsp:cNvPr id="0" name=""/>
        <dsp:cNvSpPr/>
      </dsp:nvSpPr>
      <dsp:spPr>
        <a:xfrm>
          <a:off x="0" y="2211"/>
          <a:ext cx="6096000" cy="112102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62CFCC-E1E4-4894-A8B9-4D30C34ADBA6}">
      <dsp:nvSpPr>
        <dsp:cNvPr id="0" name=""/>
        <dsp:cNvSpPr/>
      </dsp:nvSpPr>
      <dsp:spPr>
        <a:xfrm>
          <a:off x="339109" y="254441"/>
          <a:ext cx="616562" cy="616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7AE6FE-EA65-4826-9A06-D0510FB560DD}">
      <dsp:nvSpPr>
        <dsp:cNvPr id="0" name=""/>
        <dsp:cNvSpPr/>
      </dsp:nvSpPr>
      <dsp:spPr>
        <a:xfrm>
          <a:off x="1294780" y="2211"/>
          <a:ext cx="4801219" cy="11210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642" tIns="118642" rIns="118642" bIns="11864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GET TO KNOW THE BEST TIME OF THE YEAR TO CREATE A TOPIC</a:t>
          </a:r>
        </a:p>
      </dsp:txBody>
      <dsp:txXfrm>
        <a:off x="1294780" y="2211"/>
        <a:ext cx="4801219" cy="1121022"/>
      </dsp:txXfrm>
    </dsp:sp>
    <dsp:sp modelId="{B57E6492-4F55-45A3-A332-88052ACC1DC2}">
      <dsp:nvSpPr>
        <dsp:cNvPr id="0" name=""/>
        <dsp:cNvSpPr/>
      </dsp:nvSpPr>
      <dsp:spPr>
        <a:xfrm>
          <a:off x="0" y="1403489"/>
          <a:ext cx="6096000" cy="112102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BBDEF5-9682-47A6-B4CB-D2804DBE1A06}">
      <dsp:nvSpPr>
        <dsp:cNvPr id="0" name=""/>
        <dsp:cNvSpPr/>
      </dsp:nvSpPr>
      <dsp:spPr>
        <a:xfrm>
          <a:off x="339109" y="1655719"/>
          <a:ext cx="616562" cy="616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15658F-BD5B-4F2C-B2AF-790E472E4819}">
      <dsp:nvSpPr>
        <dsp:cNvPr id="0" name=""/>
        <dsp:cNvSpPr/>
      </dsp:nvSpPr>
      <dsp:spPr>
        <a:xfrm>
          <a:off x="1294780" y="1403489"/>
          <a:ext cx="4801219" cy="11210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642" tIns="118642" rIns="118642" bIns="11864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PREDICT THE NUMBER OF ANSWERS A TOPIC WOULD RECEIVE DEPENDING ON THE CITY</a:t>
          </a:r>
        </a:p>
      </dsp:txBody>
      <dsp:txXfrm>
        <a:off x="1294780" y="1403489"/>
        <a:ext cx="4801219" cy="1121022"/>
      </dsp:txXfrm>
    </dsp:sp>
    <dsp:sp modelId="{5C555A61-0EEB-447C-AB41-773E8BED28EB}">
      <dsp:nvSpPr>
        <dsp:cNvPr id="0" name=""/>
        <dsp:cNvSpPr/>
      </dsp:nvSpPr>
      <dsp:spPr>
        <a:xfrm>
          <a:off x="0" y="2804767"/>
          <a:ext cx="6096000" cy="112102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31A06F-9126-4F3D-AB82-FCD166BB7ED5}">
      <dsp:nvSpPr>
        <dsp:cNvPr id="0" name=""/>
        <dsp:cNvSpPr/>
      </dsp:nvSpPr>
      <dsp:spPr>
        <a:xfrm>
          <a:off x="339109" y="3056997"/>
          <a:ext cx="616562" cy="616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308EF5-9769-47EE-AF4E-85B95EBF86F2}">
      <dsp:nvSpPr>
        <dsp:cNvPr id="0" name=""/>
        <dsp:cNvSpPr/>
      </dsp:nvSpPr>
      <dsp:spPr>
        <a:xfrm>
          <a:off x="1294780" y="2804767"/>
          <a:ext cx="4801219" cy="11210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642" tIns="118642" rIns="118642" bIns="11864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CLASSIFY THE MOST IMPORTANT TOPICS OF EACH CITY</a:t>
          </a:r>
        </a:p>
      </dsp:txBody>
      <dsp:txXfrm>
        <a:off x="1294780" y="2804767"/>
        <a:ext cx="4801219" cy="1121022"/>
      </dsp:txXfrm>
    </dsp:sp>
    <dsp:sp modelId="{12C4E094-DA84-415D-9248-C6CA02935A35}">
      <dsp:nvSpPr>
        <dsp:cNvPr id="0" name=""/>
        <dsp:cNvSpPr/>
      </dsp:nvSpPr>
      <dsp:spPr>
        <a:xfrm>
          <a:off x="0" y="4206045"/>
          <a:ext cx="6096000" cy="112102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8FD443-0AF5-4621-A658-41C58916118E}">
      <dsp:nvSpPr>
        <dsp:cNvPr id="0" name=""/>
        <dsp:cNvSpPr/>
      </dsp:nvSpPr>
      <dsp:spPr>
        <a:xfrm>
          <a:off x="339109" y="4458275"/>
          <a:ext cx="616562" cy="61656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E70203-C0DE-45D8-B4EA-769AE95E89FA}">
      <dsp:nvSpPr>
        <dsp:cNvPr id="0" name=""/>
        <dsp:cNvSpPr/>
      </dsp:nvSpPr>
      <dsp:spPr>
        <a:xfrm>
          <a:off x="1294780" y="4206045"/>
          <a:ext cx="4801219" cy="11210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642" tIns="118642" rIns="118642" bIns="11864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OBTAIN WHAT TOPICS ARE MORE DISCUSSED  EACH SEASON</a:t>
          </a:r>
        </a:p>
      </dsp:txBody>
      <dsp:txXfrm>
        <a:off x="1294780" y="4206045"/>
        <a:ext cx="4801219" cy="11210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81A0-FB7A-4357-8B37-1EC930D1E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3999"/>
            <a:ext cx="10668000" cy="19859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C075C-7238-4F43-87E7-63A35BE69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10667998" cy="19859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67EEB-ABA8-4DA9-803B-0C6CD8A12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/>
          <a:p>
            <a:fld id="{F4D57BDD-E64A-4D27-8978-82FFCA18A12C}" type="datetimeFigureOut">
              <a:rPr lang="en-US" smtClean="0"/>
              <a:t>11/4/21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FD314-1E75-41B9-A585-4F4A32A34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CC8E8-C649-4A81-BF53-F078B2A9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774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CE73F-2F7C-4941-9B13-ACB43A498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5239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C107E-F2BE-4057-B06B-1E50FD12B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3048000"/>
            <a:ext cx="10668000" cy="3048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9D7D8-1932-4215-A6E0-C16DA0DDB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8B662-65E3-47B2-AD95-B041B57F3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3DBC5-88B5-4F2A-A0E3-752CB4217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249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6599DF-5B13-4800-ADD7-3A2A2F1C48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523999"/>
            <a:ext cx="2705100" cy="4572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191E12-22D9-4DA9-A336-EA6A8B9B5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1524000"/>
            <a:ext cx="7620000" cy="4572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2A1D5-B7EF-43A4-81EF-B5A7EA356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09DFB-4410-42BF-B886-C984E3A53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487E8-E9A0-429E-88E5-34B1BE86B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072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6A6A6-C260-4F8B-99DF-249C907BE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6F8CB-5C97-4437-A672-4E43D0E5A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0C990-05C1-4ECD-A899-722057AEA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9811C-37A0-4DD1-8607-EFD4226E5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AB506-9570-4D3E-804F-A184A73DB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306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69B8-DEA4-4F12-9078-ECD731F2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30351"/>
            <a:ext cx="10668000" cy="2279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D1F3B-E79C-4822-999D-205B0E76C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4"/>
            <a:ext cx="10668000" cy="118318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5166-621E-4C71-A40F-64E514536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8A175-E39F-477F-997B-99FF8677A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9115F-5456-4FA3-8484-B1806E7C4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997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8BC5C-CCF0-4BA5-B102-213AC6FD5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37E63-3B4F-4C2F-A87C-9533227EB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ACE3E-2FED-4289-B138-3EC282690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5DB51-20DA-4BEF-90BA-DDD37DC0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D22E1-F0DB-4CB7-B2E3-D578EEAA6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9146B-54D6-4291-8EA2-64300248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461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B4AE7-507A-4E14-96E2-5412FF8EA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7048"/>
            <a:ext cx="10668000" cy="7589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EEE83-2945-4C22-9597-57F1F1262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2494D-AD1D-4CB7-A17C-B69079113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1" y="3059113"/>
            <a:ext cx="4572000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E4950-830D-4EE3-9F51-DD730255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7998" y="2286000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F244AA-BDAA-4FDD-B742-449DF9057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58000" y="3059113"/>
            <a:ext cx="4571998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B78494-ECE0-41D2-97E2-CFAC0434A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5E4C20-6CC5-4259-B554-B19F1A7AA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09AB13-CCCC-4074-9B66-CE0B3790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166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FB5FF-4FD1-4CE4-BBC5-E6402FE06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381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71AAD-C5B9-485B-84DD-60DAFD5F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7CACFF-0406-4EE2-9E8F-F594B952C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2A47E-1990-4B6B-BCCB-75B6F213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280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C8FE4C-64F1-4C88-9D30-17F8131ED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5D8FB3-6FA4-40A7-BDBF-76CD0F22F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49F41-A021-4490-BB80-C89DF0293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12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CEF60-874B-45DE-BF65-CF0D08577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3821113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757B0-722D-425F-8BD4-9CD9093BC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1524000"/>
            <a:ext cx="6096000" cy="3810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B0F60-AADF-41C3-8BFC-B405E0A3F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3048000"/>
            <a:ext cx="3821113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B1E11-97B6-42FD-9F45-6EDC3B83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D7DA9-F910-4337-99A2-91F4EA36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3A2F2-339E-4406-9A90-534A38C5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811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71599-6E07-4A55-9B93-4CA5EFE3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0"/>
            <a:ext cx="3810000" cy="1524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2C2D26-DACA-4941-955E-18F7E2367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3999" y="1524000"/>
            <a:ext cx="6095999" cy="3810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DB26D-C5B0-41D6-A75F-F89A87BE2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3048000"/>
            <a:ext cx="3810000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304B6-48DF-41FA-A089-8C83BBA63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FB82F-A17A-4BC7-A522-CD934BC3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C530C-8824-4BE3-884E-2AFF30B5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871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1B49B9-8C94-4604-AEEE-CB505196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3204E-CAF5-48A1-928F-757507EC4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3047999"/>
            <a:ext cx="10668000" cy="304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40D12-4B42-4790-8677-C9250F3CD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401594"/>
            <a:ext cx="30480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F4D57BDD-E64A-4D27-8978-82FFCA18A12C}" type="datetimeFigureOut">
              <a:rPr lang="en-US" smtClean="0"/>
              <a:pPr/>
              <a:t>11/4/21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B17CD-6C27-4CD1-B20D-EA4B8E54F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58000" y="6096000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A934F-C817-4C99-A2CF-C763A3F20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0" y="401594"/>
            <a:ext cx="2286000" cy="76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3600">
                <a:solidFill>
                  <a:schemeClr val="tx1"/>
                </a:solidFill>
                <a:latin typeface="+mj-lt"/>
              </a:defRPr>
            </a:lvl1pPr>
          </a:lstStyle>
          <a:p>
            <a:fld id="{D643A852-0206-46AC-B0EB-645612933129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0974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36" r:id="rId6"/>
    <p:sldLayoutId id="2147483741" r:id="rId7"/>
    <p:sldLayoutId id="2147483737" r:id="rId8"/>
    <p:sldLayoutId id="2147483738" r:id="rId9"/>
    <p:sldLayoutId id="2147483739" r:id="rId10"/>
    <p:sldLayoutId id="214748374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treamlit.io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www.researchgate.net/publication/265418023_The_Tweet_and_the_City_Comparing_Twitter_Activities_in_Informational_World_Cities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reddit.com/dev/api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DEF256-C05D-420C-B920-CFCF1FBF48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175" b="6586"/>
          <a:stretch/>
        </p:blipFill>
        <p:spPr>
          <a:xfrm>
            <a:off x="762000" y="1661048"/>
            <a:ext cx="4670612" cy="2626263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4252769E-B9F0-4068-A645-5BBEF16E9C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4" y="3296010"/>
            <a:ext cx="12191456" cy="2849976"/>
            <a:chOff x="476" y="-3923157"/>
            <a:chExt cx="10667524" cy="2493729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E12D6AD-7096-45BB-9C02-468B2704C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6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39953252-97DE-4766-B2F6-E4FDA2FDA6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7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E908B40-7921-4908-86D5-EE79CA35EF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44452" y="790900"/>
            <a:ext cx="5289177" cy="2727367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4400" dirty="0"/>
              <a:t>WHAT REDDIT USERS THINK AND TALK ABOUT EUROPEAN CITIES?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B3194A-8605-493E-8DE9-65E78B9680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44452" y="3809999"/>
            <a:ext cx="3939990" cy="1111625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1100" dirty="0"/>
              <a:t>PABLO YUSTE – 100406674</a:t>
            </a:r>
          </a:p>
          <a:p>
            <a:pPr algn="l"/>
            <a:r>
              <a:rPr lang="en-US" sz="1100" dirty="0"/>
              <a:t>GONZALO TOMAS – 100406615</a:t>
            </a:r>
          </a:p>
          <a:p>
            <a:pPr algn="l"/>
            <a:r>
              <a:rPr lang="en-US" sz="1100" dirty="0"/>
              <a:t>JAVIER ICAZA – 100406598</a:t>
            </a:r>
          </a:p>
          <a:p>
            <a:pPr algn="l"/>
            <a:r>
              <a:rPr lang="en-US" sz="1100" dirty="0"/>
              <a:t>RICARDO ESTAIRE - 100406711</a:t>
            </a:r>
          </a:p>
        </p:txBody>
      </p:sp>
    </p:spTree>
    <p:extLst>
      <p:ext uri="{BB962C8B-B14F-4D97-AF65-F5344CB8AC3E}">
        <p14:creationId xmlns:p14="http://schemas.microsoft.com/office/powerpoint/2010/main" val="30698737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9">
            <a:extLst>
              <a:ext uri="{FF2B5EF4-FFF2-40B4-BE49-F238E27FC236}">
                <a16:creationId xmlns:a16="http://schemas.microsoft.com/office/drawing/2014/main" id="{60DB02BD-FF61-4042-BC21-4EFF543EC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BBBD9F-ABF0-4B0D-B8BB-E1D05CB11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1"/>
            <a:ext cx="3047999" cy="3810000"/>
          </a:xfrm>
        </p:spPr>
        <p:txBody>
          <a:bodyPr>
            <a:normAutofit/>
          </a:bodyPr>
          <a:lstStyle/>
          <a:p>
            <a:r>
              <a:rPr lang="en-US" sz="2800"/>
              <a:t>REGRESSION &amp; CLASSIFICATION</a:t>
            </a:r>
          </a:p>
        </p:txBody>
      </p:sp>
      <p:sp>
        <p:nvSpPr>
          <p:cNvPr id="37" name="Freeform: Shape 31">
            <a:extLst>
              <a:ext uri="{FF2B5EF4-FFF2-40B4-BE49-F238E27FC236}">
                <a16:creationId xmlns:a16="http://schemas.microsoft.com/office/drawing/2014/main" id="{5811A85E-38EA-465A-84F9-6230CF743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78285" y="0"/>
            <a:ext cx="874715" cy="6858001"/>
          </a:xfrm>
          <a:custGeom>
            <a:avLst/>
            <a:gdLst>
              <a:gd name="connsiteX0" fmla="*/ 669467 w 874715"/>
              <a:gd name="connsiteY0" fmla="*/ 3720275 h 6858001"/>
              <a:gd name="connsiteX1" fmla="*/ 710453 w 874715"/>
              <a:gd name="connsiteY1" fmla="*/ 3726292 h 6858001"/>
              <a:gd name="connsiteX2" fmla="*/ 710455 w 874715"/>
              <a:gd name="connsiteY2" fmla="*/ 3726292 h 6858001"/>
              <a:gd name="connsiteX3" fmla="*/ 669465 w 874715"/>
              <a:gd name="connsiteY3" fmla="*/ 3720275 h 6858001"/>
              <a:gd name="connsiteX4" fmla="*/ 834223 w 874715"/>
              <a:gd name="connsiteY4" fmla="*/ 3333751 h 6858001"/>
              <a:gd name="connsiteX5" fmla="*/ 446757 w 874715"/>
              <a:gd name="connsiteY5" fmla="*/ 3333751 h 6858001"/>
              <a:gd name="connsiteX6" fmla="*/ 441229 w 874715"/>
              <a:gd name="connsiteY6" fmla="*/ 3376550 h 6858001"/>
              <a:gd name="connsiteX7" fmla="*/ 437178 w 874715"/>
              <a:gd name="connsiteY7" fmla="*/ 3407910 h 6858001"/>
              <a:gd name="connsiteX8" fmla="*/ 435790 w 874715"/>
              <a:gd name="connsiteY8" fmla="*/ 3491262 h 6858001"/>
              <a:gd name="connsiteX9" fmla="*/ 429384 w 874715"/>
              <a:gd name="connsiteY9" fmla="*/ 3520658 h 6858001"/>
              <a:gd name="connsiteX10" fmla="*/ 427332 w 874715"/>
              <a:gd name="connsiteY10" fmla="*/ 3524252 h 6858001"/>
              <a:gd name="connsiteX11" fmla="*/ 427331 w 874715"/>
              <a:gd name="connsiteY11" fmla="*/ 3524252 h 6858001"/>
              <a:gd name="connsiteX12" fmla="*/ 413690 w 874715"/>
              <a:gd name="connsiteY12" fmla="*/ 3548145 h 6858001"/>
              <a:gd name="connsiteX13" fmla="*/ 408166 w 874715"/>
              <a:gd name="connsiteY13" fmla="*/ 3612089 h 6858001"/>
              <a:gd name="connsiteX14" fmla="*/ 421692 w 874715"/>
              <a:gd name="connsiteY14" fmla="*/ 3636610 h 6858001"/>
              <a:gd name="connsiteX15" fmla="*/ 445933 w 874715"/>
              <a:gd name="connsiteY15" fmla="*/ 3687609 h 6858001"/>
              <a:gd name="connsiteX16" fmla="*/ 443241 w 874715"/>
              <a:gd name="connsiteY16" fmla="*/ 3725049 h 6858001"/>
              <a:gd name="connsiteX17" fmla="*/ 455589 w 874715"/>
              <a:gd name="connsiteY17" fmla="*/ 3723372 h 6858001"/>
              <a:gd name="connsiteX18" fmla="*/ 544787 w 874715"/>
              <a:gd name="connsiteY18" fmla="*/ 3712739 h 6858001"/>
              <a:gd name="connsiteX19" fmla="*/ 544802 w 874715"/>
              <a:gd name="connsiteY19" fmla="*/ 3712740 h 6858001"/>
              <a:gd name="connsiteX20" fmla="*/ 544786 w 874715"/>
              <a:gd name="connsiteY20" fmla="*/ 3712740 h 6858001"/>
              <a:gd name="connsiteX21" fmla="*/ 455588 w 874715"/>
              <a:gd name="connsiteY21" fmla="*/ 3723373 h 6858001"/>
              <a:gd name="connsiteX22" fmla="*/ 443240 w 874715"/>
              <a:gd name="connsiteY22" fmla="*/ 3725050 h 6858001"/>
              <a:gd name="connsiteX23" fmla="*/ 441884 w 874715"/>
              <a:gd name="connsiteY23" fmla="*/ 3743904 h 6858001"/>
              <a:gd name="connsiteX24" fmla="*/ 442266 w 874715"/>
              <a:gd name="connsiteY24" fmla="*/ 3764306 h 6858001"/>
              <a:gd name="connsiteX25" fmla="*/ 433692 w 874715"/>
              <a:gd name="connsiteY25" fmla="*/ 3834135 h 6858001"/>
              <a:gd name="connsiteX26" fmla="*/ 428740 w 874715"/>
              <a:gd name="connsiteY26" fmla="*/ 3898864 h 6858001"/>
              <a:gd name="connsiteX27" fmla="*/ 444932 w 874715"/>
              <a:gd name="connsiteY27" fmla="*/ 4062061 h 6858001"/>
              <a:gd name="connsiteX28" fmla="*/ 441122 w 874715"/>
              <a:gd name="connsiteY28" fmla="*/ 4187207 h 6858001"/>
              <a:gd name="connsiteX29" fmla="*/ 444932 w 874715"/>
              <a:gd name="connsiteY29" fmla="*/ 4244874 h 6858001"/>
              <a:gd name="connsiteX30" fmla="*/ 450648 w 874715"/>
              <a:gd name="connsiteY30" fmla="*/ 4277434 h 6858001"/>
              <a:gd name="connsiteX31" fmla="*/ 490464 w 874715"/>
              <a:gd name="connsiteY31" fmla="*/ 4351188 h 6858001"/>
              <a:gd name="connsiteX32" fmla="*/ 499418 w 874715"/>
              <a:gd name="connsiteY32" fmla="*/ 4391596 h 6858001"/>
              <a:gd name="connsiteX33" fmla="*/ 498656 w 874715"/>
              <a:gd name="connsiteY33" fmla="*/ 4513209 h 6858001"/>
              <a:gd name="connsiteX34" fmla="*/ 438646 w 874715"/>
              <a:gd name="connsiteY34" fmla="*/ 4695629 h 6858001"/>
              <a:gd name="connsiteX35" fmla="*/ 430644 w 874715"/>
              <a:gd name="connsiteY35" fmla="*/ 4714658 h 6858001"/>
              <a:gd name="connsiteX36" fmla="*/ 420737 w 874715"/>
              <a:gd name="connsiteY36" fmla="*/ 4807436 h 6858001"/>
              <a:gd name="connsiteX37" fmla="*/ 434264 w 874715"/>
              <a:gd name="connsiteY37" fmla="*/ 4870400 h 6858001"/>
              <a:gd name="connsiteX38" fmla="*/ 462269 w 874715"/>
              <a:gd name="connsiteY38" fmla="*/ 4956119 h 6858001"/>
              <a:gd name="connsiteX39" fmla="*/ 485701 w 874715"/>
              <a:gd name="connsiteY39" fmla="*/ 5033207 h 6858001"/>
              <a:gd name="connsiteX40" fmla="*/ 512180 w 874715"/>
              <a:gd name="connsiteY40" fmla="*/ 5089305 h 6858001"/>
              <a:gd name="connsiteX41" fmla="*/ 531613 w 874715"/>
              <a:gd name="connsiteY41" fmla="*/ 5217589 h 6858001"/>
              <a:gd name="connsiteX42" fmla="*/ 534851 w 874715"/>
              <a:gd name="connsiteY42" fmla="*/ 5230926 h 6858001"/>
              <a:gd name="connsiteX43" fmla="*/ 511228 w 874715"/>
              <a:gd name="connsiteY43" fmla="*/ 5327433 h 6858001"/>
              <a:gd name="connsiteX44" fmla="*/ 487225 w 874715"/>
              <a:gd name="connsiteY44" fmla="*/ 5443357 h 6858001"/>
              <a:gd name="connsiteX45" fmla="*/ 495416 w 874715"/>
              <a:gd name="connsiteY45" fmla="*/ 5484746 h 6858001"/>
              <a:gd name="connsiteX46" fmla="*/ 507038 w 874715"/>
              <a:gd name="connsiteY46" fmla="*/ 5541432 h 6858001"/>
              <a:gd name="connsiteX47" fmla="*/ 500942 w 874715"/>
              <a:gd name="connsiteY47" fmla="*/ 5594001 h 6858001"/>
              <a:gd name="connsiteX48" fmla="*/ 500370 w 874715"/>
              <a:gd name="connsiteY48" fmla="*/ 5625974 h 6858001"/>
              <a:gd name="connsiteX49" fmla="*/ 571618 w 874715"/>
              <a:gd name="connsiteY49" fmla="*/ 5771911 h 6858001"/>
              <a:gd name="connsiteX50" fmla="*/ 577524 w 874715"/>
              <a:gd name="connsiteY50" fmla="*/ 5808982 h 6858001"/>
              <a:gd name="connsiteX51" fmla="*/ 586289 w 874715"/>
              <a:gd name="connsiteY51" fmla="*/ 5829971 h 6858001"/>
              <a:gd name="connsiteX52" fmla="*/ 674684 w 874715"/>
              <a:gd name="connsiteY52" fmla="*/ 5956490 h 6858001"/>
              <a:gd name="connsiteX53" fmla="*/ 692590 w 874715"/>
              <a:gd name="connsiteY53" fmla="*/ 6010235 h 6858001"/>
              <a:gd name="connsiteX54" fmla="*/ 688970 w 874715"/>
              <a:gd name="connsiteY54" fmla="*/ 6069276 h 6858001"/>
              <a:gd name="connsiteX55" fmla="*/ 682494 w 874715"/>
              <a:gd name="connsiteY55" fmla="*/ 6103407 h 6858001"/>
              <a:gd name="connsiteX56" fmla="*/ 626294 w 874715"/>
              <a:gd name="connsiteY56" fmla="*/ 6188144 h 6858001"/>
              <a:gd name="connsiteX57" fmla="*/ 628200 w 874715"/>
              <a:gd name="connsiteY57" fmla="*/ 6236396 h 6858001"/>
              <a:gd name="connsiteX58" fmla="*/ 666871 w 874715"/>
              <a:gd name="connsiteY58" fmla="*/ 6311718 h 6858001"/>
              <a:gd name="connsiteX59" fmla="*/ 684208 w 874715"/>
              <a:gd name="connsiteY59" fmla="*/ 6448435 h 6858001"/>
              <a:gd name="connsiteX60" fmla="*/ 630104 w 874715"/>
              <a:gd name="connsiteY60" fmla="*/ 6517873 h 6858001"/>
              <a:gd name="connsiteX61" fmla="*/ 578096 w 874715"/>
              <a:gd name="connsiteY61" fmla="*/ 6553767 h 6858001"/>
              <a:gd name="connsiteX62" fmla="*/ 517706 w 874715"/>
              <a:gd name="connsiteY62" fmla="*/ 6657533 h 6858001"/>
              <a:gd name="connsiteX63" fmla="*/ 540185 w 874715"/>
              <a:gd name="connsiteY63" fmla="*/ 6682250 h 6858001"/>
              <a:gd name="connsiteX64" fmla="*/ 549712 w 874715"/>
              <a:gd name="connsiteY64" fmla="*/ 6758356 h 6858001"/>
              <a:gd name="connsiteX65" fmla="*/ 548950 w 874715"/>
              <a:gd name="connsiteY65" fmla="*/ 6840738 h 6858001"/>
              <a:gd name="connsiteX66" fmla="*/ 556149 w 874715"/>
              <a:gd name="connsiteY66" fmla="*/ 6858001 h 6858001"/>
              <a:gd name="connsiteX67" fmla="*/ 760427 w 874715"/>
              <a:gd name="connsiteY67" fmla="*/ 6858001 h 6858001"/>
              <a:gd name="connsiteX68" fmla="*/ 763269 w 874715"/>
              <a:gd name="connsiteY68" fmla="*/ 6846819 h 6858001"/>
              <a:gd name="connsiteX69" fmla="*/ 784795 w 874715"/>
              <a:gd name="connsiteY69" fmla="*/ 6678324 h 6858001"/>
              <a:gd name="connsiteX70" fmla="*/ 805560 w 874715"/>
              <a:gd name="connsiteY70" fmla="*/ 6504338 h 6858001"/>
              <a:gd name="connsiteX71" fmla="*/ 812418 w 874715"/>
              <a:gd name="connsiteY71" fmla="*/ 6408814 h 6858001"/>
              <a:gd name="connsiteX72" fmla="*/ 823279 w 874715"/>
              <a:gd name="connsiteY72" fmla="*/ 6325450 h 6858001"/>
              <a:gd name="connsiteX73" fmla="*/ 830137 w 874715"/>
              <a:gd name="connsiteY73" fmla="*/ 6252873 h 6858001"/>
              <a:gd name="connsiteX74" fmla="*/ 844043 w 874715"/>
              <a:gd name="connsiteY74" fmla="*/ 6137341 h 6858001"/>
              <a:gd name="connsiteX75" fmla="*/ 847663 w 874715"/>
              <a:gd name="connsiteY75" fmla="*/ 6089284 h 6858001"/>
              <a:gd name="connsiteX76" fmla="*/ 847471 w 874715"/>
              <a:gd name="connsiteY76" fmla="*/ 5975908 h 6858001"/>
              <a:gd name="connsiteX77" fmla="*/ 845567 w 874715"/>
              <a:gd name="connsiteY77" fmla="*/ 5936481 h 6858001"/>
              <a:gd name="connsiteX78" fmla="*/ 821945 w 874715"/>
              <a:gd name="connsiteY78" fmla="*/ 5860571 h 6858001"/>
              <a:gd name="connsiteX79" fmla="*/ 820231 w 874715"/>
              <a:gd name="connsiteY79" fmla="*/ 5851549 h 6858001"/>
              <a:gd name="connsiteX80" fmla="*/ 810894 w 874715"/>
              <a:gd name="connsiteY80" fmla="*/ 5801726 h 6858001"/>
              <a:gd name="connsiteX81" fmla="*/ 807846 w 874715"/>
              <a:gd name="connsiteY81" fmla="*/ 5774460 h 6858001"/>
              <a:gd name="connsiteX82" fmla="*/ 788415 w 874715"/>
              <a:gd name="connsiteY82" fmla="*/ 5670892 h 6858001"/>
              <a:gd name="connsiteX83" fmla="*/ 779271 w 874715"/>
              <a:gd name="connsiteY83" fmla="*/ 5611265 h 6858001"/>
              <a:gd name="connsiteX84" fmla="*/ 780605 w 874715"/>
              <a:gd name="connsiteY84" fmla="*/ 5563010 h 6858001"/>
              <a:gd name="connsiteX85" fmla="*/ 782319 w 874715"/>
              <a:gd name="connsiteY85" fmla="*/ 5478272 h 6858001"/>
              <a:gd name="connsiteX86" fmla="*/ 786701 w 874715"/>
              <a:gd name="connsiteY86" fmla="*/ 5451203 h 6858001"/>
              <a:gd name="connsiteX87" fmla="*/ 774127 w 874715"/>
              <a:gd name="connsiteY87" fmla="*/ 5328805 h 6858001"/>
              <a:gd name="connsiteX88" fmla="*/ 773175 w 874715"/>
              <a:gd name="connsiteY88" fmla="*/ 5258975 h 6858001"/>
              <a:gd name="connsiteX89" fmla="*/ 757552 w 874715"/>
              <a:gd name="connsiteY89" fmla="*/ 5180319 h 6858001"/>
              <a:gd name="connsiteX90" fmla="*/ 758314 w 874715"/>
              <a:gd name="connsiteY90" fmla="*/ 5157370 h 6858001"/>
              <a:gd name="connsiteX91" fmla="*/ 759649 w 874715"/>
              <a:gd name="connsiteY91" fmla="*/ 5131673 h 6858001"/>
              <a:gd name="connsiteX92" fmla="*/ 760793 w 874715"/>
              <a:gd name="connsiteY92" fmla="*/ 5052820 h 6858001"/>
              <a:gd name="connsiteX93" fmla="*/ 766507 w 874715"/>
              <a:gd name="connsiteY93" fmla="*/ 5004959 h 6858001"/>
              <a:gd name="connsiteX94" fmla="*/ 763079 w 874715"/>
              <a:gd name="connsiteY94" fmla="*/ 4913751 h 6858001"/>
              <a:gd name="connsiteX95" fmla="*/ 768031 w 874715"/>
              <a:gd name="connsiteY95" fmla="*/ 4880011 h 6858001"/>
              <a:gd name="connsiteX96" fmla="*/ 768603 w 874715"/>
              <a:gd name="connsiteY96" fmla="*/ 4794687 h 6858001"/>
              <a:gd name="connsiteX97" fmla="*/ 765745 w 874715"/>
              <a:gd name="connsiteY97" fmla="*/ 4718187 h 6858001"/>
              <a:gd name="connsiteX98" fmla="*/ 767269 w 874715"/>
              <a:gd name="connsiteY98" fmla="*/ 4644434 h 6858001"/>
              <a:gd name="connsiteX99" fmla="*/ 773555 w 874715"/>
              <a:gd name="connsiteY99" fmla="*/ 4591670 h 6858001"/>
              <a:gd name="connsiteX100" fmla="*/ 777365 w 874715"/>
              <a:gd name="connsiteY100" fmla="*/ 4534394 h 6858001"/>
              <a:gd name="connsiteX101" fmla="*/ 800036 w 874715"/>
              <a:gd name="connsiteY101" fmla="*/ 4376493 h 6858001"/>
              <a:gd name="connsiteX102" fmla="*/ 794512 w 874715"/>
              <a:gd name="connsiteY102" fmla="*/ 4347267 h 6858001"/>
              <a:gd name="connsiteX103" fmla="*/ 789368 w 874715"/>
              <a:gd name="connsiteY103" fmla="*/ 4181322 h 6858001"/>
              <a:gd name="connsiteX104" fmla="*/ 789750 w 874715"/>
              <a:gd name="connsiteY104" fmla="*/ 4145230 h 6858001"/>
              <a:gd name="connsiteX105" fmla="*/ 767269 w 874715"/>
              <a:gd name="connsiteY105" fmla="*/ 4048330 h 6858001"/>
              <a:gd name="connsiteX106" fmla="*/ 802894 w 874715"/>
              <a:gd name="connsiteY106" fmla="*/ 3898864 h 6858001"/>
              <a:gd name="connsiteX107" fmla="*/ 847471 w 874715"/>
              <a:gd name="connsiteY107" fmla="*/ 3759007 h 6858001"/>
              <a:gd name="connsiteX108" fmla="*/ 848163 w 874715"/>
              <a:gd name="connsiteY108" fmla="*/ 3756136 h 6858001"/>
              <a:gd name="connsiteX109" fmla="*/ 819543 w 874715"/>
              <a:gd name="connsiteY109" fmla="*/ 3748731 h 6858001"/>
              <a:gd name="connsiteX110" fmla="*/ 819313 w 874715"/>
              <a:gd name="connsiteY110" fmla="*/ 3748682 h 6858001"/>
              <a:gd name="connsiteX111" fmla="*/ 819544 w 874715"/>
              <a:gd name="connsiteY111" fmla="*/ 3748730 h 6858001"/>
              <a:gd name="connsiteX112" fmla="*/ 848164 w 874715"/>
              <a:gd name="connsiteY112" fmla="*/ 3756135 h 6858001"/>
              <a:gd name="connsiteX113" fmla="*/ 849545 w 874715"/>
              <a:gd name="connsiteY113" fmla="*/ 3750401 h 6858001"/>
              <a:gd name="connsiteX114" fmla="*/ 853189 w 874715"/>
              <a:gd name="connsiteY114" fmla="*/ 3741353 h 6858001"/>
              <a:gd name="connsiteX115" fmla="*/ 862905 w 874715"/>
              <a:gd name="connsiteY115" fmla="*/ 3691138 h 6858001"/>
              <a:gd name="connsiteX116" fmla="*/ 866333 w 874715"/>
              <a:gd name="connsiteY116" fmla="*/ 3628959 h 6858001"/>
              <a:gd name="connsiteX117" fmla="*/ 874715 w 874715"/>
              <a:gd name="connsiteY117" fmla="*/ 3550106 h 6858001"/>
              <a:gd name="connsiteX118" fmla="*/ 871487 w 874715"/>
              <a:gd name="connsiteY118" fmla="*/ 3524252 h 6858001"/>
              <a:gd name="connsiteX119" fmla="*/ 871488 w 874715"/>
              <a:gd name="connsiteY119" fmla="*/ 3524252 h 6858001"/>
              <a:gd name="connsiteX120" fmla="*/ 870763 w 874715"/>
              <a:gd name="connsiteY120" fmla="*/ 3518451 h 6858001"/>
              <a:gd name="connsiteX121" fmla="*/ 864238 w 874715"/>
              <a:gd name="connsiteY121" fmla="*/ 3486946 h 6858001"/>
              <a:gd name="connsiteX122" fmla="*/ 848618 w 874715"/>
              <a:gd name="connsiteY122" fmla="*/ 3398677 h 6858001"/>
              <a:gd name="connsiteX123" fmla="*/ 837595 w 874715"/>
              <a:gd name="connsiteY123" fmla="*/ 3365728 h 6858001"/>
              <a:gd name="connsiteX124" fmla="*/ 834829 w 874715"/>
              <a:gd name="connsiteY124" fmla="*/ 3357461 h 6858001"/>
              <a:gd name="connsiteX125" fmla="*/ 513783 w 874715"/>
              <a:gd name="connsiteY125" fmla="*/ 0 h 6858001"/>
              <a:gd name="connsiteX126" fmla="*/ 72334 w 874715"/>
              <a:gd name="connsiteY126" fmla="*/ 0 h 6858001"/>
              <a:gd name="connsiteX127" fmla="*/ 75447 w 874715"/>
              <a:gd name="connsiteY127" fmla="*/ 27991 h 6858001"/>
              <a:gd name="connsiteX128" fmla="*/ 88115 w 874715"/>
              <a:gd name="connsiteY128" fmla="*/ 134133 h 6858001"/>
              <a:gd name="connsiteX129" fmla="*/ 62778 w 874715"/>
              <a:gd name="connsiteY129" fmla="*/ 221224 h 6858001"/>
              <a:gd name="connsiteX130" fmla="*/ 62206 w 874715"/>
              <a:gd name="connsiteY130" fmla="*/ 247312 h 6858001"/>
              <a:gd name="connsiteX131" fmla="*/ 72113 w 874715"/>
              <a:gd name="connsiteY131" fmla="*/ 305764 h 6858001"/>
              <a:gd name="connsiteX132" fmla="*/ 65445 w 874715"/>
              <a:gd name="connsiteY132" fmla="*/ 426397 h 6858001"/>
              <a:gd name="connsiteX133" fmla="*/ 55348 w 874715"/>
              <a:gd name="connsiteY133" fmla="*/ 470924 h 6858001"/>
              <a:gd name="connsiteX134" fmla="*/ 48870 w 874715"/>
              <a:gd name="connsiteY134" fmla="*/ 495638 h 6858001"/>
              <a:gd name="connsiteX135" fmla="*/ 30963 w 874715"/>
              <a:gd name="connsiteY135" fmla="*/ 622548 h 6858001"/>
              <a:gd name="connsiteX136" fmla="*/ 11723 w 874715"/>
              <a:gd name="connsiteY136" fmla="*/ 679040 h 6858001"/>
              <a:gd name="connsiteX137" fmla="*/ 8865 w 874715"/>
              <a:gd name="connsiteY137" fmla="*/ 694341 h 6858001"/>
              <a:gd name="connsiteX138" fmla="*/ 16865 w 874715"/>
              <a:gd name="connsiteY138" fmla="*/ 778095 h 6858001"/>
              <a:gd name="connsiteX139" fmla="*/ 47918 w 874715"/>
              <a:gd name="connsiteY139" fmla="*/ 840866 h 6858001"/>
              <a:gd name="connsiteX140" fmla="*/ 58396 w 874715"/>
              <a:gd name="connsiteY140" fmla="*/ 853028 h 6858001"/>
              <a:gd name="connsiteX141" fmla="*/ 54776 w 874715"/>
              <a:gd name="connsiteY141" fmla="*/ 1027995 h 6858001"/>
              <a:gd name="connsiteX142" fmla="*/ 50394 w 874715"/>
              <a:gd name="connsiteY142" fmla="*/ 1054866 h 6858001"/>
              <a:gd name="connsiteX143" fmla="*/ 68683 w 874715"/>
              <a:gd name="connsiteY143" fmla="*/ 1184720 h 6858001"/>
              <a:gd name="connsiteX144" fmla="*/ 72303 w 874715"/>
              <a:gd name="connsiteY144" fmla="*/ 1222576 h 6858001"/>
              <a:gd name="connsiteX145" fmla="*/ 88687 w 874715"/>
              <a:gd name="connsiteY145" fmla="*/ 1358313 h 6858001"/>
              <a:gd name="connsiteX146" fmla="*/ 73447 w 874715"/>
              <a:gd name="connsiteY146" fmla="*/ 1377535 h 6858001"/>
              <a:gd name="connsiteX147" fmla="*/ 35153 w 874715"/>
              <a:gd name="connsiteY147" fmla="*/ 1432851 h 6858001"/>
              <a:gd name="connsiteX148" fmla="*/ 1244 w 874715"/>
              <a:gd name="connsiteY148" fmla="*/ 1541910 h 6858001"/>
              <a:gd name="connsiteX149" fmla="*/ 3149 w 874715"/>
              <a:gd name="connsiteY149" fmla="*/ 1571529 h 6858001"/>
              <a:gd name="connsiteX150" fmla="*/ 59730 w 874715"/>
              <a:gd name="connsiteY150" fmla="*/ 1646459 h 6858001"/>
              <a:gd name="connsiteX151" fmla="*/ 82399 w 874715"/>
              <a:gd name="connsiteY151" fmla="*/ 1682944 h 6858001"/>
              <a:gd name="connsiteX152" fmla="*/ 124120 w 874715"/>
              <a:gd name="connsiteY152" fmla="*/ 1786511 h 6858001"/>
              <a:gd name="connsiteX153" fmla="*/ 131741 w 874715"/>
              <a:gd name="connsiteY153" fmla="*/ 1795142 h 6858001"/>
              <a:gd name="connsiteX154" fmla="*/ 222232 w 874715"/>
              <a:gd name="connsiteY154" fmla="*/ 1871640 h 6858001"/>
              <a:gd name="connsiteX155" fmla="*/ 237662 w 874715"/>
              <a:gd name="connsiteY155" fmla="*/ 1888901 h 6858001"/>
              <a:gd name="connsiteX156" fmla="*/ 261667 w 874715"/>
              <a:gd name="connsiteY156" fmla="*/ 1909694 h 6858001"/>
              <a:gd name="connsiteX157" fmla="*/ 308150 w 874715"/>
              <a:gd name="connsiteY157" fmla="*/ 1974618 h 6858001"/>
              <a:gd name="connsiteX158" fmla="*/ 323009 w 874715"/>
              <a:gd name="connsiteY158" fmla="*/ 2055042 h 6858001"/>
              <a:gd name="connsiteX159" fmla="*/ 345680 w 874715"/>
              <a:gd name="connsiteY159" fmla="*/ 2152137 h 6858001"/>
              <a:gd name="connsiteX160" fmla="*/ 360920 w 874715"/>
              <a:gd name="connsiteY160" fmla="*/ 2192740 h 6858001"/>
              <a:gd name="connsiteX161" fmla="*/ 389877 w 874715"/>
              <a:gd name="connsiteY161" fmla="*/ 2301603 h 6858001"/>
              <a:gd name="connsiteX162" fmla="*/ 414262 w 874715"/>
              <a:gd name="connsiteY162" fmla="*/ 2379279 h 6858001"/>
              <a:gd name="connsiteX163" fmla="*/ 428551 w 874715"/>
              <a:gd name="connsiteY163" fmla="*/ 2491281 h 6858001"/>
              <a:gd name="connsiteX164" fmla="*/ 429121 w 874715"/>
              <a:gd name="connsiteY164" fmla="*/ 2545615 h 6858001"/>
              <a:gd name="connsiteX165" fmla="*/ 502275 w 874715"/>
              <a:gd name="connsiteY165" fmla="*/ 2645455 h 6858001"/>
              <a:gd name="connsiteX166" fmla="*/ 550665 w 874715"/>
              <a:gd name="connsiteY166" fmla="*/ 2725094 h 6858001"/>
              <a:gd name="connsiteX167" fmla="*/ 527232 w 874715"/>
              <a:gd name="connsiteY167" fmla="*/ 2808850 h 6858001"/>
              <a:gd name="connsiteX168" fmla="*/ 505133 w 874715"/>
              <a:gd name="connsiteY168" fmla="*/ 2831604 h 6858001"/>
              <a:gd name="connsiteX169" fmla="*/ 484178 w 874715"/>
              <a:gd name="connsiteY169" fmla="*/ 2968910 h 6858001"/>
              <a:gd name="connsiteX170" fmla="*/ 483416 w 874715"/>
              <a:gd name="connsiteY170" fmla="*/ 3165061 h 6858001"/>
              <a:gd name="connsiteX171" fmla="*/ 447744 w 874715"/>
              <a:gd name="connsiteY171" fmla="*/ 3326101 h 6858001"/>
              <a:gd name="connsiteX172" fmla="*/ 446756 w 874715"/>
              <a:gd name="connsiteY172" fmla="*/ 3333750 h 6858001"/>
              <a:gd name="connsiteX173" fmla="*/ 834222 w 874715"/>
              <a:gd name="connsiteY173" fmla="*/ 3333750 h 6858001"/>
              <a:gd name="connsiteX174" fmla="*/ 833756 w 874715"/>
              <a:gd name="connsiteY174" fmla="*/ 3315508 h 6858001"/>
              <a:gd name="connsiteX175" fmla="*/ 851283 w 874715"/>
              <a:gd name="connsiteY175" fmla="*/ 3289224 h 6858001"/>
              <a:gd name="connsiteX176" fmla="*/ 866523 w 874715"/>
              <a:gd name="connsiteY176" fmla="*/ 3248621 h 6858001"/>
              <a:gd name="connsiteX177" fmla="*/ 848234 w 874715"/>
              <a:gd name="connsiteY177" fmla="*/ 3203506 h 6858001"/>
              <a:gd name="connsiteX178" fmla="*/ 810325 w 874715"/>
              <a:gd name="connsiteY178" fmla="*/ 3097977 h 6858001"/>
              <a:gd name="connsiteX179" fmla="*/ 808609 w 874715"/>
              <a:gd name="connsiteY179" fmla="*/ 3031285 h 6858001"/>
              <a:gd name="connsiteX180" fmla="*/ 792417 w 874715"/>
              <a:gd name="connsiteY180" fmla="*/ 2886329 h 6858001"/>
              <a:gd name="connsiteX181" fmla="*/ 769366 w 874715"/>
              <a:gd name="connsiteY181" fmla="*/ 2791590 h 6858001"/>
              <a:gd name="connsiteX182" fmla="*/ 743267 w 874715"/>
              <a:gd name="connsiteY182" fmla="*/ 2723527 h 6858001"/>
              <a:gd name="connsiteX183" fmla="*/ 709166 w 874715"/>
              <a:gd name="connsiteY183" fmla="*/ 2626038 h 6858001"/>
              <a:gd name="connsiteX184" fmla="*/ 691449 w 874715"/>
              <a:gd name="connsiteY184" fmla="*/ 2528158 h 6858001"/>
              <a:gd name="connsiteX185" fmla="*/ 669159 w 874715"/>
              <a:gd name="connsiteY185" fmla="*/ 2457348 h 6858001"/>
              <a:gd name="connsiteX186" fmla="*/ 653918 w 874715"/>
              <a:gd name="connsiteY186" fmla="*/ 2370844 h 6858001"/>
              <a:gd name="connsiteX187" fmla="*/ 653348 w 874715"/>
              <a:gd name="connsiteY187" fmla="*/ 2298269 h 6858001"/>
              <a:gd name="connsiteX188" fmla="*/ 656014 w 874715"/>
              <a:gd name="connsiteY188" fmla="*/ 2184501 h 6858001"/>
              <a:gd name="connsiteX189" fmla="*/ 609913 w 874715"/>
              <a:gd name="connsiteY189" fmla="*/ 2045235 h 6858001"/>
              <a:gd name="connsiteX190" fmla="*/ 599624 w 874715"/>
              <a:gd name="connsiteY190" fmla="*/ 1988939 h 6858001"/>
              <a:gd name="connsiteX191" fmla="*/ 594862 w 874715"/>
              <a:gd name="connsiteY191" fmla="*/ 1935977 h 6858001"/>
              <a:gd name="connsiteX192" fmla="*/ 564191 w 874715"/>
              <a:gd name="connsiteY192" fmla="*/ 1823583 h 6858001"/>
              <a:gd name="connsiteX193" fmla="*/ 554093 w 874715"/>
              <a:gd name="connsiteY193" fmla="*/ 1777881 h 6858001"/>
              <a:gd name="connsiteX194" fmla="*/ 554285 w 874715"/>
              <a:gd name="connsiteY194" fmla="*/ 1713934 h 6858001"/>
              <a:gd name="connsiteX195" fmla="*/ 540186 w 874715"/>
              <a:gd name="connsiteY195" fmla="*/ 1597617 h 6858001"/>
              <a:gd name="connsiteX196" fmla="*/ 499037 w 874715"/>
              <a:gd name="connsiteY196" fmla="*/ 1481495 h 6858001"/>
              <a:gd name="connsiteX197" fmla="*/ 503037 w 874715"/>
              <a:gd name="connsiteY197" fmla="*/ 1432262 h 6858001"/>
              <a:gd name="connsiteX198" fmla="*/ 502085 w 874715"/>
              <a:gd name="connsiteY198" fmla="*/ 1414609 h 6858001"/>
              <a:gd name="connsiteX199" fmla="*/ 479414 w 874715"/>
              <a:gd name="connsiteY199" fmla="*/ 1255923 h 6858001"/>
              <a:gd name="connsiteX200" fmla="*/ 476938 w 874715"/>
              <a:gd name="connsiteY200" fmla="*/ 1240034 h 6858001"/>
              <a:gd name="connsiteX201" fmla="*/ 456745 w 874715"/>
              <a:gd name="connsiteY201" fmla="*/ 1165498 h 6858001"/>
              <a:gd name="connsiteX202" fmla="*/ 444171 w 874715"/>
              <a:gd name="connsiteY202" fmla="*/ 977582 h 6858001"/>
              <a:gd name="connsiteX203" fmla="*/ 442647 w 874715"/>
              <a:gd name="connsiteY203" fmla="*/ 966011 h 6858001"/>
              <a:gd name="connsiteX204" fmla="*/ 452743 w 874715"/>
              <a:gd name="connsiteY204" fmla="*/ 903045 h 6858001"/>
              <a:gd name="connsiteX205" fmla="*/ 467032 w 874715"/>
              <a:gd name="connsiteY205" fmla="*/ 871859 h 6858001"/>
              <a:gd name="connsiteX206" fmla="*/ 481892 w 874715"/>
              <a:gd name="connsiteY206" fmla="*/ 823213 h 6858001"/>
              <a:gd name="connsiteX207" fmla="*/ 487416 w 874715"/>
              <a:gd name="connsiteY207" fmla="*/ 773781 h 6858001"/>
              <a:gd name="connsiteX208" fmla="*/ 464936 w 874715"/>
              <a:gd name="connsiteY208" fmla="*/ 690809 h 6858001"/>
              <a:gd name="connsiteX209" fmla="*/ 462650 w 874715"/>
              <a:gd name="connsiteY209" fmla="*/ 660603 h 6858001"/>
              <a:gd name="connsiteX210" fmla="*/ 451791 w 874715"/>
              <a:gd name="connsiteY210" fmla="*/ 593322 h 6858001"/>
              <a:gd name="connsiteX211" fmla="*/ 452553 w 874715"/>
              <a:gd name="connsiteY211" fmla="*/ 534478 h 6858001"/>
              <a:gd name="connsiteX212" fmla="*/ 469890 w 874715"/>
              <a:gd name="connsiteY212" fmla="*/ 487205 h 6858001"/>
              <a:gd name="connsiteX213" fmla="*/ 473318 w 874715"/>
              <a:gd name="connsiteY213" fmla="*/ 418552 h 6858001"/>
              <a:gd name="connsiteX214" fmla="*/ 460746 w 874715"/>
              <a:gd name="connsiteY214" fmla="*/ 374220 h 6858001"/>
              <a:gd name="connsiteX215" fmla="*/ 459032 w 874715"/>
              <a:gd name="connsiteY215" fmla="*/ 365198 h 6858001"/>
              <a:gd name="connsiteX216" fmla="*/ 458267 w 874715"/>
              <a:gd name="connsiteY216" fmla="*/ 249272 h 6858001"/>
              <a:gd name="connsiteX217" fmla="*/ 496179 w 874715"/>
              <a:gd name="connsiteY217" fmla="*/ 104514 h 6858001"/>
              <a:gd name="connsiteX218" fmla="*/ 504181 w 874715"/>
              <a:gd name="connsiteY218" fmla="*/ 8058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</a:cxnLst>
            <a:rect l="l" t="t" r="r" b="b"/>
            <a:pathLst>
              <a:path w="874715" h="6858001">
                <a:moveTo>
                  <a:pt x="669467" y="3720275"/>
                </a:moveTo>
                <a:lnTo>
                  <a:pt x="710453" y="3726292"/>
                </a:lnTo>
                <a:lnTo>
                  <a:pt x="710455" y="3726292"/>
                </a:lnTo>
                <a:lnTo>
                  <a:pt x="669465" y="3720275"/>
                </a:lnTo>
                <a:close/>
                <a:moveTo>
                  <a:pt x="834223" y="3333751"/>
                </a:moveTo>
                <a:lnTo>
                  <a:pt x="446757" y="3333751"/>
                </a:lnTo>
                <a:lnTo>
                  <a:pt x="441229" y="3376550"/>
                </a:lnTo>
                <a:lnTo>
                  <a:pt x="437178" y="3407910"/>
                </a:lnTo>
                <a:cubicBezTo>
                  <a:pt x="435005" y="3435408"/>
                  <a:pt x="434362" y="3463164"/>
                  <a:pt x="435790" y="3491262"/>
                </a:cubicBezTo>
                <a:cubicBezTo>
                  <a:pt x="436266" y="3500578"/>
                  <a:pt x="433599" y="3510777"/>
                  <a:pt x="429384" y="3520658"/>
                </a:cubicBezTo>
                <a:lnTo>
                  <a:pt x="427332" y="3524252"/>
                </a:lnTo>
                <a:lnTo>
                  <a:pt x="427331" y="3524252"/>
                </a:lnTo>
                <a:lnTo>
                  <a:pt x="413690" y="3548145"/>
                </a:lnTo>
                <a:cubicBezTo>
                  <a:pt x="391973" y="3578940"/>
                  <a:pt x="390257" y="3577567"/>
                  <a:pt x="408166" y="3612089"/>
                </a:cubicBezTo>
                <a:cubicBezTo>
                  <a:pt x="412548" y="3620328"/>
                  <a:pt x="415214" y="3630528"/>
                  <a:pt x="421692" y="3636610"/>
                </a:cubicBezTo>
                <a:cubicBezTo>
                  <a:pt x="438171" y="3652106"/>
                  <a:pt x="444409" y="3669416"/>
                  <a:pt x="445933" y="3687609"/>
                </a:cubicBezTo>
                <a:lnTo>
                  <a:pt x="443241" y="3725049"/>
                </a:lnTo>
                <a:lnTo>
                  <a:pt x="455589" y="3723372"/>
                </a:lnTo>
                <a:cubicBezTo>
                  <a:pt x="485111" y="3719138"/>
                  <a:pt x="514678" y="3715144"/>
                  <a:pt x="544787" y="3712739"/>
                </a:cubicBezTo>
                <a:lnTo>
                  <a:pt x="544802" y="3712740"/>
                </a:lnTo>
                <a:lnTo>
                  <a:pt x="544786" y="3712740"/>
                </a:lnTo>
                <a:cubicBezTo>
                  <a:pt x="514677" y="3715145"/>
                  <a:pt x="485110" y="3719139"/>
                  <a:pt x="455588" y="3723373"/>
                </a:cubicBezTo>
                <a:lnTo>
                  <a:pt x="443240" y="3725050"/>
                </a:lnTo>
                <a:lnTo>
                  <a:pt x="441884" y="3743904"/>
                </a:lnTo>
                <a:cubicBezTo>
                  <a:pt x="440932" y="3750574"/>
                  <a:pt x="439598" y="3758615"/>
                  <a:pt x="442266" y="3764306"/>
                </a:cubicBezTo>
                <a:cubicBezTo>
                  <a:pt x="454266" y="3790000"/>
                  <a:pt x="450076" y="3811773"/>
                  <a:pt x="433692" y="3834135"/>
                </a:cubicBezTo>
                <a:cubicBezTo>
                  <a:pt x="419595" y="3853553"/>
                  <a:pt x="411213" y="3875915"/>
                  <a:pt x="428740" y="3898864"/>
                </a:cubicBezTo>
                <a:cubicBezTo>
                  <a:pt x="467603" y="3949864"/>
                  <a:pt x="469507" y="4004392"/>
                  <a:pt x="444932" y="4062061"/>
                </a:cubicBezTo>
                <a:cubicBezTo>
                  <a:pt x="427405" y="4103253"/>
                  <a:pt x="423405" y="4143856"/>
                  <a:pt x="441122" y="4187207"/>
                </a:cubicBezTo>
                <a:cubicBezTo>
                  <a:pt x="447980" y="4203880"/>
                  <a:pt x="443408" y="4225456"/>
                  <a:pt x="444932" y="4244874"/>
                </a:cubicBezTo>
                <a:cubicBezTo>
                  <a:pt x="445694" y="4255860"/>
                  <a:pt x="445884" y="4268022"/>
                  <a:pt x="450648" y="4277434"/>
                </a:cubicBezTo>
                <a:cubicBezTo>
                  <a:pt x="462841" y="4302544"/>
                  <a:pt x="478461" y="4325885"/>
                  <a:pt x="490464" y="4351188"/>
                </a:cubicBezTo>
                <a:cubicBezTo>
                  <a:pt x="496178" y="4363350"/>
                  <a:pt x="499226" y="4377865"/>
                  <a:pt x="499418" y="4391596"/>
                </a:cubicBezTo>
                <a:cubicBezTo>
                  <a:pt x="500370" y="4432199"/>
                  <a:pt x="500370" y="4472804"/>
                  <a:pt x="498656" y="4513209"/>
                </a:cubicBezTo>
                <a:cubicBezTo>
                  <a:pt x="495988" y="4579901"/>
                  <a:pt x="495416" y="4647572"/>
                  <a:pt x="438646" y="4695629"/>
                </a:cubicBezTo>
                <a:cubicBezTo>
                  <a:pt x="434074" y="4699554"/>
                  <a:pt x="431406" y="4707987"/>
                  <a:pt x="430644" y="4714658"/>
                </a:cubicBezTo>
                <a:cubicBezTo>
                  <a:pt x="427025" y="4745453"/>
                  <a:pt x="426643" y="4777033"/>
                  <a:pt x="420737" y="4807436"/>
                </a:cubicBezTo>
                <a:cubicBezTo>
                  <a:pt x="415975" y="4831758"/>
                  <a:pt x="417499" y="4851963"/>
                  <a:pt x="434264" y="4870400"/>
                </a:cubicBezTo>
                <a:cubicBezTo>
                  <a:pt x="456362" y="4894527"/>
                  <a:pt x="469317" y="4923950"/>
                  <a:pt x="462269" y="4956119"/>
                </a:cubicBezTo>
                <a:cubicBezTo>
                  <a:pt x="455410" y="4988286"/>
                  <a:pt x="470269" y="5009470"/>
                  <a:pt x="485701" y="5033207"/>
                </a:cubicBezTo>
                <a:cubicBezTo>
                  <a:pt x="496940" y="5050467"/>
                  <a:pt x="511038" y="5070083"/>
                  <a:pt x="512180" y="5089305"/>
                </a:cubicBezTo>
                <a:cubicBezTo>
                  <a:pt x="514656" y="5132851"/>
                  <a:pt x="553902" y="5170316"/>
                  <a:pt x="531613" y="5217589"/>
                </a:cubicBezTo>
                <a:cubicBezTo>
                  <a:pt x="530089" y="5220727"/>
                  <a:pt x="533899" y="5226415"/>
                  <a:pt x="534851" y="5230926"/>
                </a:cubicBezTo>
                <a:cubicBezTo>
                  <a:pt x="542091" y="5267019"/>
                  <a:pt x="535041" y="5300953"/>
                  <a:pt x="511228" y="5327433"/>
                </a:cubicBezTo>
                <a:cubicBezTo>
                  <a:pt x="480175" y="5362152"/>
                  <a:pt x="477127" y="5400597"/>
                  <a:pt x="487225" y="5443357"/>
                </a:cubicBezTo>
                <a:cubicBezTo>
                  <a:pt x="490464" y="5457089"/>
                  <a:pt x="492750" y="5470820"/>
                  <a:pt x="495416" y="5484746"/>
                </a:cubicBezTo>
                <a:cubicBezTo>
                  <a:pt x="499226" y="5503576"/>
                  <a:pt x="503228" y="5522604"/>
                  <a:pt x="507038" y="5541432"/>
                </a:cubicBezTo>
                <a:cubicBezTo>
                  <a:pt x="510848" y="5559676"/>
                  <a:pt x="517324" y="5579880"/>
                  <a:pt x="500942" y="5594001"/>
                </a:cubicBezTo>
                <a:cubicBezTo>
                  <a:pt x="486843" y="5606164"/>
                  <a:pt x="488177" y="5614794"/>
                  <a:pt x="500370" y="5625974"/>
                </a:cubicBezTo>
                <a:cubicBezTo>
                  <a:pt x="543043" y="5664813"/>
                  <a:pt x="569714" y="5711889"/>
                  <a:pt x="571618" y="5771911"/>
                </a:cubicBezTo>
                <a:cubicBezTo>
                  <a:pt x="572000" y="5784268"/>
                  <a:pt x="574666" y="5796822"/>
                  <a:pt x="577524" y="5808982"/>
                </a:cubicBezTo>
                <a:cubicBezTo>
                  <a:pt x="579239" y="5816437"/>
                  <a:pt x="581145" y="5825462"/>
                  <a:pt x="586289" y="5829971"/>
                </a:cubicBezTo>
                <a:cubicBezTo>
                  <a:pt x="625532" y="5865083"/>
                  <a:pt x="652775" y="5908825"/>
                  <a:pt x="674684" y="5956490"/>
                </a:cubicBezTo>
                <a:cubicBezTo>
                  <a:pt x="682494" y="5973553"/>
                  <a:pt x="690304" y="5991797"/>
                  <a:pt x="692590" y="6010235"/>
                </a:cubicBezTo>
                <a:cubicBezTo>
                  <a:pt x="694876" y="6029456"/>
                  <a:pt x="691066" y="6049660"/>
                  <a:pt x="688970" y="6069276"/>
                </a:cubicBezTo>
                <a:cubicBezTo>
                  <a:pt x="687828" y="6080849"/>
                  <a:pt x="688018" y="6094187"/>
                  <a:pt x="682494" y="6103407"/>
                </a:cubicBezTo>
                <a:cubicBezTo>
                  <a:pt x="665157" y="6132633"/>
                  <a:pt x="646489" y="6160879"/>
                  <a:pt x="626294" y="6188144"/>
                </a:cubicBezTo>
                <a:cubicBezTo>
                  <a:pt x="608958" y="6211486"/>
                  <a:pt x="606481" y="6216194"/>
                  <a:pt x="628200" y="6236396"/>
                </a:cubicBezTo>
                <a:cubicBezTo>
                  <a:pt x="650489" y="6257190"/>
                  <a:pt x="662109" y="6283082"/>
                  <a:pt x="666871" y="6311718"/>
                </a:cubicBezTo>
                <a:cubicBezTo>
                  <a:pt x="674302" y="6357030"/>
                  <a:pt x="680588" y="6402732"/>
                  <a:pt x="684208" y="6448435"/>
                </a:cubicBezTo>
                <a:cubicBezTo>
                  <a:pt x="687446" y="6489823"/>
                  <a:pt x="669920" y="6509634"/>
                  <a:pt x="630104" y="6517873"/>
                </a:cubicBezTo>
                <a:cubicBezTo>
                  <a:pt x="608005" y="6522581"/>
                  <a:pt x="584001" y="6528663"/>
                  <a:pt x="578096" y="6553767"/>
                </a:cubicBezTo>
                <a:cubicBezTo>
                  <a:pt x="568570" y="6594765"/>
                  <a:pt x="564380" y="6637329"/>
                  <a:pt x="517706" y="6657533"/>
                </a:cubicBezTo>
                <a:cubicBezTo>
                  <a:pt x="527993" y="6668713"/>
                  <a:pt x="534089" y="6675579"/>
                  <a:pt x="540185" y="6682250"/>
                </a:cubicBezTo>
                <a:cubicBezTo>
                  <a:pt x="557140" y="6700686"/>
                  <a:pt x="564380" y="6738934"/>
                  <a:pt x="549712" y="6758356"/>
                </a:cubicBezTo>
                <a:cubicBezTo>
                  <a:pt x="528375" y="6786993"/>
                  <a:pt x="532375" y="6813278"/>
                  <a:pt x="548950" y="6840738"/>
                </a:cubicBezTo>
                <a:lnTo>
                  <a:pt x="556149" y="6858001"/>
                </a:lnTo>
                <a:lnTo>
                  <a:pt x="760427" y="6858001"/>
                </a:lnTo>
                <a:lnTo>
                  <a:pt x="763269" y="6846819"/>
                </a:lnTo>
                <a:cubicBezTo>
                  <a:pt x="771841" y="6790916"/>
                  <a:pt x="777937" y="6734620"/>
                  <a:pt x="784795" y="6678324"/>
                </a:cubicBezTo>
                <a:cubicBezTo>
                  <a:pt x="791844" y="6620265"/>
                  <a:pt x="799274" y="6562401"/>
                  <a:pt x="805560" y="6504338"/>
                </a:cubicBezTo>
                <a:cubicBezTo>
                  <a:pt x="808800" y="6472562"/>
                  <a:pt x="809370" y="6440589"/>
                  <a:pt x="812418" y="6408814"/>
                </a:cubicBezTo>
                <a:cubicBezTo>
                  <a:pt x="815086" y="6380959"/>
                  <a:pt x="820039" y="6353302"/>
                  <a:pt x="823279" y="6325450"/>
                </a:cubicBezTo>
                <a:cubicBezTo>
                  <a:pt x="825945" y="6301323"/>
                  <a:pt x="827469" y="6277000"/>
                  <a:pt x="830137" y="6252873"/>
                </a:cubicBezTo>
                <a:cubicBezTo>
                  <a:pt x="834517" y="6214231"/>
                  <a:pt x="839471" y="6175786"/>
                  <a:pt x="844043" y="6137341"/>
                </a:cubicBezTo>
                <a:cubicBezTo>
                  <a:pt x="845757" y="6121257"/>
                  <a:pt x="850520" y="6104387"/>
                  <a:pt x="847663" y="6089284"/>
                </a:cubicBezTo>
                <a:cubicBezTo>
                  <a:pt x="840423" y="6051230"/>
                  <a:pt x="842519" y="6013764"/>
                  <a:pt x="847471" y="5975908"/>
                </a:cubicBezTo>
                <a:cubicBezTo>
                  <a:pt x="849188" y="5962962"/>
                  <a:pt x="848806" y="5949036"/>
                  <a:pt x="845567" y="5936481"/>
                </a:cubicBezTo>
                <a:cubicBezTo>
                  <a:pt x="839089" y="5910785"/>
                  <a:pt x="829945" y="5885876"/>
                  <a:pt x="821945" y="5860571"/>
                </a:cubicBezTo>
                <a:cubicBezTo>
                  <a:pt x="820993" y="5857824"/>
                  <a:pt x="820801" y="5854490"/>
                  <a:pt x="820231" y="5851549"/>
                </a:cubicBezTo>
                <a:cubicBezTo>
                  <a:pt x="816990" y="5834874"/>
                  <a:pt x="813752" y="5818399"/>
                  <a:pt x="810894" y="5801726"/>
                </a:cubicBezTo>
                <a:cubicBezTo>
                  <a:pt x="809370" y="5792704"/>
                  <a:pt x="809180" y="5783484"/>
                  <a:pt x="807846" y="5774460"/>
                </a:cubicBezTo>
                <a:cubicBezTo>
                  <a:pt x="802512" y="5739546"/>
                  <a:pt x="811466" y="5701101"/>
                  <a:pt x="788415" y="5670892"/>
                </a:cubicBezTo>
                <a:cubicBezTo>
                  <a:pt x="773555" y="5651277"/>
                  <a:pt x="776985" y="5632250"/>
                  <a:pt x="779271" y="5611265"/>
                </a:cubicBezTo>
                <a:cubicBezTo>
                  <a:pt x="780985" y="5595374"/>
                  <a:pt x="780413" y="5579094"/>
                  <a:pt x="780605" y="5563010"/>
                </a:cubicBezTo>
                <a:cubicBezTo>
                  <a:pt x="781175" y="5534764"/>
                  <a:pt x="781367" y="5506518"/>
                  <a:pt x="782319" y="5478272"/>
                </a:cubicBezTo>
                <a:cubicBezTo>
                  <a:pt x="782699" y="5469249"/>
                  <a:pt x="787463" y="5460031"/>
                  <a:pt x="786701" y="5451203"/>
                </a:cubicBezTo>
                <a:cubicBezTo>
                  <a:pt x="783081" y="5410403"/>
                  <a:pt x="777365" y="5369604"/>
                  <a:pt x="774127" y="5328805"/>
                </a:cubicBezTo>
                <a:cubicBezTo>
                  <a:pt x="772223" y="5305660"/>
                  <a:pt x="775841" y="5281924"/>
                  <a:pt x="773175" y="5258975"/>
                </a:cubicBezTo>
                <a:cubicBezTo>
                  <a:pt x="770127" y="5232496"/>
                  <a:pt x="762317" y="5206604"/>
                  <a:pt x="757552" y="5180319"/>
                </a:cubicBezTo>
                <a:cubicBezTo>
                  <a:pt x="756220" y="5173061"/>
                  <a:pt x="757934" y="5165020"/>
                  <a:pt x="758314" y="5157370"/>
                </a:cubicBezTo>
                <a:cubicBezTo>
                  <a:pt x="758697" y="5148739"/>
                  <a:pt x="759459" y="5140304"/>
                  <a:pt x="759649" y="5131673"/>
                </a:cubicBezTo>
                <a:cubicBezTo>
                  <a:pt x="760031" y="5105388"/>
                  <a:pt x="759459" y="5079104"/>
                  <a:pt x="760793" y="5052820"/>
                </a:cubicBezTo>
                <a:cubicBezTo>
                  <a:pt x="761555" y="5036736"/>
                  <a:pt x="769365" y="5019868"/>
                  <a:pt x="766507" y="5004959"/>
                </a:cubicBezTo>
                <a:cubicBezTo>
                  <a:pt x="760983" y="4974557"/>
                  <a:pt x="773365" y="4944153"/>
                  <a:pt x="763079" y="4913751"/>
                </a:cubicBezTo>
                <a:cubicBezTo>
                  <a:pt x="760031" y="4904334"/>
                  <a:pt x="767651" y="4891388"/>
                  <a:pt x="768031" y="4880011"/>
                </a:cubicBezTo>
                <a:cubicBezTo>
                  <a:pt x="768983" y="4851570"/>
                  <a:pt x="768793" y="4823128"/>
                  <a:pt x="768603" y="4794687"/>
                </a:cubicBezTo>
                <a:cubicBezTo>
                  <a:pt x="768413" y="4769186"/>
                  <a:pt x="771079" y="4742705"/>
                  <a:pt x="765745" y="4718187"/>
                </a:cubicBezTo>
                <a:cubicBezTo>
                  <a:pt x="760031" y="4692491"/>
                  <a:pt x="760793" y="4669346"/>
                  <a:pt x="767269" y="4644434"/>
                </a:cubicBezTo>
                <a:cubicBezTo>
                  <a:pt x="771651" y="4627369"/>
                  <a:pt x="772223" y="4609322"/>
                  <a:pt x="773555" y="4591670"/>
                </a:cubicBezTo>
                <a:cubicBezTo>
                  <a:pt x="775079" y="4572644"/>
                  <a:pt x="771079" y="4551655"/>
                  <a:pt x="777365" y="4534394"/>
                </a:cubicBezTo>
                <a:cubicBezTo>
                  <a:pt x="796036" y="4483001"/>
                  <a:pt x="800036" y="4430237"/>
                  <a:pt x="800036" y="4376493"/>
                </a:cubicBezTo>
                <a:cubicBezTo>
                  <a:pt x="800036" y="4366684"/>
                  <a:pt x="797370" y="4356680"/>
                  <a:pt x="794512" y="4347267"/>
                </a:cubicBezTo>
                <a:cubicBezTo>
                  <a:pt x="777365" y="4292342"/>
                  <a:pt x="778889" y="4237224"/>
                  <a:pt x="789368" y="4181322"/>
                </a:cubicBezTo>
                <a:cubicBezTo>
                  <a:pt x="791654" y="4169748"/>
                  <a:pt x="792036" y="4156803"/>
                  <a:pt x="789750" y="4145230"/>
                </a:cubicBezTo>
                <a:cubicBezTo>
                  <a:pt x="783081" y="4112668"/>
                  <a:pt x="772031" y="4081088"/>
                  <a:pt x="767269" y="4048330"/>
                </a:cubicBezTo>
                <a:cubicBezTo>
                  <a:pt x="759459" y="3994194"/>
                  <a:pt x="785747" y="3947314"/>
                  <a:pt x="802894" y="3898864"/>
                </a:cubicBezTo>
                <a:cubicBezTo>
                  <a:pt x="819087" y="3852768"/>
                  <a:pt x="855664" y="3813538"/>
                  <a:pt x="847471" y="3759007"/>
                </a:cubicBezTo>
                <a:lnTo>
                  <a:pt x="848163" y="3756136"/>
                </a:lnTo>
                <a:lnTo>
                  <a:pt x="819543" y="3748731"/>
                </a:lnTo>
                <a:lnTo>
                  <a:pt x="819313" y="3748682"/>
                </a:lnTo>
                <a:lnTo>
                  <a:pt x="819544" y="3748730"/>
                </a:lnTo>
                <a:lnTo>
                  <a:pt x="848164" y="3756135"/>
                </a:lnTo>
                <a:lnTo>
                  <a:pt x="849545" y="3750401"/>
                </a:lnTo>
                <a:cubicBezTo>
                  <a:pt x="850902" y="3747434"/>
                  <a:pt x="852522" y="3744394"/>
                  <a:pt x="853189" y="3741353"/>
                </a:cubicBezTo>
                <a:cubicBezTo>
                  <a:pt x="856809" y="3724680"/>
                  <a:pt x="861189" y="3708009"/>
                  <a:pt x="862905" y="3691138"/>
                </a:cubicBezTo>
                <a:cubicBezTo>
                  <a:pt x="865191" y="3670544"/>
                  <a:pt x="864429" y="3649555"/>
                  <a:pt x="866333" y="3628959"/>
                </a:cubicBezTo>
                <a:cubicBezTo>
                  <a:pt x="868619" y="3602478"/>
                  <a:pt x="874715" y="3576391"/>
                  <a:pt x="874715" y="3550106"/>
                </a:cubicBezTo>
                <a:lnTo>
                  <a:pt x="871487" y="3524252"/>
                </a:lnTo>
                <a:lnTo>
                  <a:pt x="871488" y="3524252"/>
                </a:lnTo>
                <a:lnTo>
                  <a:pt x="870763" y="3518451"/>
                </a:lnTo>
                <a:cubicBezTo>
                  <a:pt x="868573" y="3507933"/>
                  <a:pt x="865953" y="3497439"/>
                  <a:pt x="864238" y="3486946"/>
                </a:cubicBezTo>
                <a:cubicBezTo>
                  <a:pt x="859476" y="3457327"/>
                  <a:pt x="860810" y="3424765"/>
                  <a:pt x="848618" y="3398677"/>
                </a:cubicBezTo>
                <a:lnTo>
                  <a:pt x="837595" y="3365728"/>
                </a:lnTo>
                <a:lnTo>
                  <a:pt x="834829" y="3357461"/>
                </a:lnTo>
                <a:close/>
                <a:moveTo>
                  <a:pt x="513783" y="0"/>
                </a:moveTo>
                <a:lnTo>
                  <a:pt x="72334" y="0"/>
                </a:lnTo>
                <a:lnTo>
                  <a:pt x="75447" y="27991"/>
                </a:lnTo>
                <a:cubicBezTo>
                  <a:pt x="80828" y="63323"/>
                  <a:pt x="87734" y="98434"/>
                  <a:pt x="88115" y="134133"/>
                </a:cubicBezTo>
                <a:cubicBezTo>
                  <a:pt x="88495" y="166498"/>
                  <a:pt x="94591" y="198471"/>
                  <a:pt x="62778" y="221224"/>
                </a:cubicBezTo>
                <a:cubicBezTo>
                  <a:pt x="58586" y="224165"/>
                  <a:pt x="60872" y="238486"/>
                  <a:pt x="62206" y="247312"/>
                </a:cubicBezTo>
                <a:cubicBezTo>
                  <a:pt x="65065" y="266927"/>
                  <a:pt x="72303" y="286346"/>
                  <a:pt x="72113" y="305764"/>
                </a:cubicBezTo>
                <a:cubicBezTo>
                  <a:pt x="71923" y="345976"/>
                  <a:pt x="68875" y="386383"/>
                  <a:pt x="65445" y="426397"/>
                </a:cubicBezTo>
                <a:cubicBezTo>
                  <a:pt x="64111" y="441500"/>
                  <a:pt x="58968" y="456017"/>
                  <a:pt x="55348" y="470924"/>
                </a:cubicBezTo>
                <a:cubicBezTo>
                  <a:pt x="53252" y="479162"/>
                  <a:pt x="47728" y="487990"/>
                  <a:pt x="48870" y="495638"/>
                </a:cubicBezTo>
                <a:cubicBezTo>
                  <a:pt x="55538" y="539970"/>
                  <a:pt x="39156" y="580573"/>
                  <a:pt x="30963" y="622548"/>
                </a:cubicBezTo>
                <a:cubicBezTo>
                  <a:pt x="27153" y="641968"/>
                  <a:pt x="18009" y="660210"/>
                  <a:pt x="11723" y="679040"/>
                </a:cubicBezTo>
                <a:cubicBezTo>
                  <a:pt x="10007" y="683943"/>
                  <a:pt x="8483" y="689436"/>
                  <a:pt x="8865" y="694341"/>
                </a:cubicBezTo>
                <a:cubicBezTo>
                  <a:pt x="11151" y="722389"/>
                  <a:pt x="14389" y="750244"/>
                  <a:pt x="16865" y="778095"/>
                </a:cubicBezTo>
                <a:cubicBezTo>
                  <a:pt x="19151" y="803401"/>
                  <a:pt x="19913" y="828900"/>
                  <a:pt x="47918" y="840866"/>
                </a:cubicBezTo>
                <a:cubicBezTo>
                  <a:pt x="52300" y="842633"/>
                  <a:pt x="55538" y="848516"/>
                  <a:pt x="58396" y="853028"/>
                </a:cubicBezTo>
                <a:cubicBezTo>
                  <a:pt x="102404" y="922662"/>
                  <a:pt x="101260" y="959929"/>
                  <a:pt x="54776" y="1027995"/>
                </a:cubicBezTo>
                <a:cubicBezTo>
                  <a:pt x="50014" y="1035056"/>
                  <a:pt x="46584" y="1050159"/>
                  <a:pt x="50394" y="1054866"/>
                </a:cubicBezTo>
                <a:cubicBezTo>
                  <a:pt x="82019" y="1094882"/>
                  <a:pt x="78589" y="1138623"/>
                  <a:pt x="68683" y="1184720"/>
                </a:cubicBezTo>
                <a:cubicBezTo>
                  <a:pt x="66017" y="1196684"/>
                  <a:pt x="66017" y="1213555"/>
                  <a:pt x="72303" y="1222576"/>
                </a:cubicBezTo>
                <a:cubicBezTo>
                  <a:pt x="101450" y="1265534"/>
                  <a:pt x="97260" y="1311630"/>
                  <a:pt x="88687" y="1358313"/>
                </a:cubicBezTo>
                <a:cubicBezTo>
                  <a:pt x="87353" y="1365570"/>
                  <a:pt x="80113" y="1374398"/>
                  <a:pt x="73447" y="1377535"/>
                </a:cubicBezTo>
                <a:cubicBezTo>
                  <a:pt x="49824" y="1388716"/>
                  <a:pt x="41822" y="1409705"/>
                  <a:pt x="35153" y="1432851"/>
                </a:cubicBezTo>
                <a:cubicBezTo>
                  <a:pt x="24295" y="1469335"/>
                  <a:pt x="11531" y="1505229"/>
                  <a:pt x="1244" y="1541910"/>
                </a:cubicBezTo>
                <a:cubicBezTo>
                  <a:pt x="-1232" y="1550935"/>
                  <a:pt x="292" y="1562114"/>
                  <a:pt x="3149" y="1571529"/>
                </a:cubicBezTo>
                <a:cubicBezTo>
                  <a:pt x="12865" y="1603698"/>
                  <a:pt x="37250" y="1624098"/>
                  <a:pt x="59730" y="1646459"/>
                </a:cubicBezTo>
                <a:cubicBezTo>
                  <a:pt x="69637" y="1656267"/>
                  <a:pt x="76685" y="1669800"/>
                  <a:pt x="82399" y="1682944"/>
                </a:cubicBezTo>
                <a:cubicBezTo>
                  <a:pt x="97070" y="1717073"/>
                  <a:pt x="110214" y="1751988"/>
                  <a:pt x="124120" y="1786511"/>
                </a:cubicBezTo>
                <a:cubicBezTo>
                  <a:pt x="125454" y="1789845"/>
                  <a:pt x="128883" y="1792590"/>
                  <a:pt x="131741" y="1795142"/>
                </a:cubicBezTo>
                <a:cubicBezTo>
                  <a:pt x="161842" y="1820640"/>
                  <a:pt x="192131" y="1845943"/>
                  <a:pt x="222232" y="1871640"/>
                </a:cubicBezTo>
                <a:cubicBezTo>
                  <a:pt x="227946" y="1876543"/>
                  <a:pt x="232138" y="1883606"/>
                  <a:pt x="237662" y="1888901"/>
                </a:cubicBezTo>
                <a:cubicBezTo>
                  <a:pt x="245282" y="1896356"/>
                  <a:pt x="252523" y="1905771"/>
                  <a:pt x="261667" y="1909694"/>
                </a:cubicBezTo>
                <a:cubicBezTo>
                  <a:pt x="290432" y="1921855"/>
                  <a:pt x="302816" y="1945197"/>
                  <a:pt x="308150" y="1974618"/>
                </a:cubicBezTo>
                <a:cubicBezTo>
                  <a:pt x="313103" y="2001493"/>
                  <a:pt x="317295" y="2028365"/>
                  <a:pt x="323009" y="2055042"/>
                </a:cubicBezTo>
                <a:cubicBezTo>
                  <a:pt x="329867" y="2087602"/>
                  <a:pt x="337297" y="2119968"/>
                  <a:pt x="345680" y="2152137"/>
                </a:cubicBezTo>
                <a:cubicBezTo>
                  <a:pt x="349300" y="2166063"/>
                  <a:pt x="353490" y="2180774"/>
                  <a:pt x="360920" y="2192740"/>
                </a:cubicBezTo>
                <a:cubicBezTo>
                  <a:pt x="381495" y="2226281"/>
                  <a:pt x="395401" y="2262177"/>
                  <a:pt x="389877" y="2301603"/>
                </a:cubicBezTo>
                <a:cubicBezTo>
                  <a:pt x="385495" y="2333183"/>
                  <a:pt x="396735" y="2359664"/>
                  <a:pt x="414262" y="2379279"/>
                </a:cubicBezTo>
                <a:cubicBezTo>
                  <a:pt x="446077" y="2414980"/>
                  <a:pt x="438837" y="2453227"/>
                  <a:pt x="428551" y="2491281"/>
                </a:cubicBezTo>
                <a:cubicBezTo>
                  <a:pt x="423216" y="2510897"/>
                  <a:pt x="423978" y="2526980"/>
                  <a:pt x="429121" y="2545615"/>
                </a:cubicBezTo>
                <a:cubicBezTo>
                  <a:pt x="441123" y="2588768"/>
                  <a:pt x="473700" y="2617603"/>
                  <a:pt x="502275" y="2645455"/>
                </a:cubicBezTo>
                <a:cubicBezTo>
                  <a:pt x="526660" y="2669191"/>
                  <a:pt x="540376" y="2695868"/>
                  <a:pt x="550665" y="2725094"/>
                </a:cubicBezTo>
                <a:cubicBezTo>
                  <a:pt x="563809" y="2761970"/>
                  <a:pt x="558857" y="2791196"/>
                  <a:pt x="527232" y="2808850"/>
                </a:cubicBezTo>
                <a:cubicBezTo>
                  <a:pt x="518277" y="2813754"/>
                  <a:pt x="507799" y="2822385"/>
                  <a:pt x="505133" y="2831604"/>
                </a:cubicBezTo>
                <a:cubicBezTo>
                  <a:pt x="491799" y="2876129"/>
                  <a:pt x="472366" y="2921245"/>
                  <a:pt x="484178" y="2968910"/>
                </a:cubicBezTo>
                <a:cubicBezTo>
                  <a:pt x="500371" y="3034817"/>
                  <a:pt x="499419" y="3099154"/>
                  <a:pt x="483416" y="3165061"/>
                </a:cubicBezTo>
                <a:cubicBezTo>
                  <a:pt x="470462" y="3218512"/>
                  <a:pt x="457126" y="3271963"/>
                  <a:pt x="447744" y="3326101"/>
                </a:cubicBezTo>
                <a:lnTo>
                  <a:pt x="446756" y="3333750"/>
                </a:lnTo>
                <a:lnTo>
                  <a:pt x="834222" y="3333750"/>
                </a:lnTo>
                <a:lnTo>
                  <a:pt x="833756" y="3315508"/>
                </a:lnTo>
                <a:cubicBezTo>
                  <a:pt x="835090" y="3305897"/>
                  <a:pt x="843092" y="3293538"/>
                  <a:pt x="851283" y="3289224"/>
                </a:cubicBezTo>
                <a:cubicBezTo>
                  <a:pt x="869571" y="3279612"/>
                  <a:pt x="872811" y="3266470"/>
                  <a:pt x="866523" y="3248621"/>
                </a:cubicBezTo>
                <a:cubicBezTo>
                  <a:pt x="861189" y="3233124"/>
                  <a:pt x="858523" y="3214098"/>
                  <a:pt x="848234" y="3203506"/>
                </a:cubicBezTo>
                <a:cubicBezTo>
                  <a:pt x="819088" y="3173494"/>
                  <a:pt x="818135" y="3135244"/>
                  <a:pt x="810325" y="3097977"/>
                </a:cubicBezTo>
                <a:cubicBezTo>
                  <a:pt x="805561" y="3075225"/>
                  <a:pt x="805371" y="3054039"/>
                  <a:pt x="808609" y="3031285"/>
                </a:cubicBezTo>
                <a:cubicBezTo>
                  <a:pt x="815849" y="2981857"/>
                  <a:pt x="805561" y="2933799"/>
                  <a:pt x="792417" y="2886329"/>
                </a:cubicBezTo>
                <a:cubicBezTo>
                  <a:pt x="783654" y="2854945"/>
                  <a:pt x="778320" y="2822776"/>
                  <a:pt x="769366" y="2791590"/>
                </a:cubicBezTo>
                <a:cubicBezTo>
                  <a:pt x="762508" y="2768247"/>
                  <a:pt x="754315" y="2744906"/>
                  <a:pt x="743267" y="2723527"/>
                </a:cubicBezTo>
                <a:cubicBezTo>
                  <a:pt x="727072" y="2692532"/>
                  <a:pt x="702688" y="2665466"/>
                  <a:pt x="709166" y="2626038"/>
                </a:cubicBezTo>
                <a:cubicBezTo>
                  <a:pt x="714880" y="2591317"/>
                  <a:pt x="702880" y="2559935"/>
                  <a:pt x="691449" y="2528158"/>
                </a:cubicBezTo>
                <a:cubicBezTo>
                  <a:pt x="683067" y="2504816"/>
                  <a:pt x="674493" y="2481477"/>
                  <a:pt x="669159" y="2457348"/>
                </a:cubicBezTo>
                <a:cubicBezTo>
                  <a:pt x="662872" y="2428709"/>
                  <a:pt x="665540" y="2396344"/>
                  <a:pt x="653918" y="2370844"/>
                </a:cubicBezTo>
                <a:cubicBezTo>
                  <a:pt x="641726" y="2344167"/>
                  <a:pt x="649918" y="2322005"/>
                  <a:pt x="653348" y="2298269"/>
                </a:cubicBezTo>
                <a:cubicBezTo>
                  <a:pt x="658682" y="2260413"/>
                  <a:pt x="668589" y="2222749"/>
                  <a:pt x="656014" y="2184501"/>
                </a:cubicBezTo>
                <a:cubicBezTo>
                  <a:pt x="640774" y="2138014"/>
                  <a:pt x="624391" y="2091918"/>
                  <a:pt x="609913" y="2045235"/>
                </a:cubicBezTo>
                <a:cubicBezTo>
                  <a:pt x="604386" y="2027187"/>
                  <a:pt x="602100" y="2007771"/>
                  <a:pt x="599624" y="1988939"/>
                </a:cubicBezTo>
                <a:cubicBezTo>
                  <a:pt x="597528" y="1971091"/>
                  <a:pt x="602862" y="1949711"/>
                  <a:pt x="594862" y="1935977"/>
                </a:cubicBezTo>
                <a:cubicBezTo>
                  <a:pt x="574287" y="1900670"/>
                  <a:pt x="564191" y="1864385"/>
                  <a:pt x="564191" y="1823583"/>
                </a:cubicBezTo>
                <a:cubicBezTo>
                  <a:pt x="564191" y="1808282"/>
                  <a:pt x="555617" y="1793374"/>
                  <a:pt x="554093" y="1777881"/>
                </a:cubicBezTo>
                <a:cubicBezTo>
                  <a:pt x="552189" y="1756694"/>
                  <a:pt x="547044" y="1732372"/>
                  <a:pt x="554285" y="1713934"/>
                </a:cubicBezTo>
                <a:cubicBezTo>
                  <a:pt x="571429" y="1670585"/>
                  <a:pt x="557141" y="1635476"/>
                  <a:pt x="540186" y="1597617"/>
                </a:cubicBezTo>
                <a:cubicBezTo>
                  <a:pt x="523422" y="1560348"/>
                  <a:pt x="510087" y="1521118"/>
                  <a:pt x="499037" y="1481495"/>
                </a:cubicBezTo>
                <a:cubicBezTo>
                  <a:pt x="495037" y="1466588"/>
                  <a:pt x="501705" y="1448740"/>
                  <a:pt x="503037" y="1432262"/>
                </a:cubicBezTo>
                <a:cubicBezTo>
                  <a:pt x="503419" y="1426376"/>
                  <a:pt x="503991" y="1419903"/>
                  <a:pt x="502085" y="1414609"/>
                </a:cubicBezTo>
                <a:cubicBezTo>
                  <a:pt x="483796" y="1363414"/>
                  <a:pt x="469890" y="1311432"/>
                  <a:pt x="479414" y="1255923"/>
                </a:cubicBezTo>
                <a:cubicBezTo>
                  <a:pt x="480368" y="1250824"/>
                  <a:pt x="478272" y="1245135"/>
                  <a:pt x="476938" y="1240034"/>
                </a:cubicBezTo>
                <a:cubicBezTo>
                  <a:pt x="470080" y="1215122"/>
                  <a:pt x="459222" y="1190799"/>
                  <a:pt x="456745" y="1165498"/>
                </a:cubicBezTo>
                <a:cubicBezTo>
                  <a:pt x="450649" y="1103121"/>
                  <a:pt x="448171" y="1040355"/>
                  <a:pt x="444171" y="977582"/>
                </a:cubicBezTo>
                <a:cubicBezTo>
                  <a:pt x="443981" y="973659"/>
                  <a:pt x="443981" y="969541"/>
                  <a:pt x="442647" y="966011"/>
                </a:cubicBezTo>
                <a:cubicBezTo>
                  <a:pt x="434455" y="942864"/>
                  <a:pt x="437123" y="922662"/>
                  <a:pt x="452743" y="903045"/>
                </a:cubicBezTo>
                <a:cubicBezTo>
                  <a:pt x="459602" y="894414"/>
                  <a:pt x="463222" y="882645"/>
                  <a:pt x="467032" y="871859"/>
                </a:cubicBezTo>
                <a:cubicBezTo>
                  <a:pt x="472748" y="855968"/>
                  <a:pt x="478272" y="839689"/>
                  <a:pt x="481892" y="823213"/>
                </a:cubicBezTo>
                <a:cubicBezTo>
                  <a:pt x="485320" y="806930"/>
                  <a:pt x="490083" y="789474"/>
                  <a:pt x="487416" y="773781"/>
                </a:cubicBezTo>
                <a:cubicBezTo>
                  <a:pt x="482654" y="745535"/>
                  <a:pt x="471986" y="718661"/>
                  <a:pt x="464936" y="690809"/>
                </a:cubicBezTo>
                <a:cubicBezTo>
                  <a:pt x="462460" y="681198"/>
                  <a:pt x="462842" y="670605"/>
                  <a:pt x="462650" y="660603"/>
                </a:cubicBezTo>
                <a:cubicBezTo>
                  <a:pt x="462080" y="637652"/>
                  <a:pt x="467604" y="614113"/>
                  <a:pt x="451791" y="593322"/>
                </a:cubicBezTo>
                <a:cubicBezTo>
                  <a:pt x="436933" y="574101"/>
                  <a:pt x="441313" y="554679"/>
                  <a:pt x="452553" y="534478"/>
                </a:cubicBezTo>
                <a:cubicBezTo>
                  <a:pt x="460556" y="519961"/>
                  <a:pt x="466842" y="503486"/>
                  <a:pt x="469890" y="487205"/>
                </a:cubicBezTo>
                <a:cubicBezTo>
                  <a:pt x="474080" y="464843"/>
                  <a:pt x="475796" y="442679"/>
                  <a:pt x="473318" y="418552"/>
                </a:cubicBezTo>
                <a:cubicBezTo>
                  <a:pt x="471604" y="401485"/>
                  <a:pt x="470842" y="387559"/>
                  <a:pt x="460746" y="374220"/>
                </a:cubicBezTo>
                <a:cubicBezTo>
                  <a:pt x="459222" y="372064"/>
                  <a:pt x="458840" y="368141"/>
                  <a:pt x="459032" y="365198"/>
                </a:cubicBezTo>
                <a:cubicBezTo>
                  <a:pt x="462270" y="326557"/>
                  <a:pt x="460556" y="288308"/>
                  <a:pt x="458267" y="249272"/>
                </a:cubicBezTo>
                <a:cubicBezTo>
                  <a:pt x="455221" y="199649"/>
                  <a:pt x="464174" y="147470"/>
                  <a:pt x="496179" y="104514"/>
                </a:cubicBezTo>
                <a:cubicBezTo>
                  <a:pt x="500943" y="98237"/>
                  <a:pt x="503037" y="88822"/>
                  <a:pt x="504181" y="8058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Freeform: Shape 33">
            <a:extLst>
              <a:ext uri="{FF2B5EF4-FFF2-40B4-BE49-F238E27FC236}">
                <a16:creationId xmlns:a16="http://schemas.microsoft.com/office/drawing/2014/main" id="{866290A3-7E80-441D-AA1E-5263326B1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78285" y="0"/>
            <a:ext cx="874715" cy="6858001"/>
          </a:xfrm>
          <a:custGeom>
            <a:avLst/>
            <a:gdLst>
              <a:gd name="connsiteX0" fmla="*/ 669467 w 874715"/>
              <a:gd name="connsiteY0" fmla="*/ 3720275 h 6858001"/>
              <a:gd name="connsiteX1" fmla="*/ 710453 w 874715"/>
              <a:gd name="connsiteY1" fmla="*/ 3726292 h 6858001"/>
              <a:gd name="connsiteX2" fmla="*/ 710455 w 874715"/>
              <a:gd name="connsiteY2" fmla="*/ 3726292 h 6858001"/>
              <a:gd name="connsiteX3" fmla="*/ 669465 w 874715"/>
              <a:gd name="connsiteY3" fmla="*/ 3720275 h 6858001"/>
              <a:gd name="connsiteX4" fmla="*/ 834223 w 874715"/>
              <a:gd name="connsiteY4" fmla="*/ 3333751 h 6858001"/>
              <a:gd name="connsiteX5" fmla="*/ 446757 w 874715"/>
              <a:gd name="connsiteY5" fmla="*/ 3333751 h 6858001"/>
              <a:gd name="connsiteX6" fmla="*/ 441229 w 874715"/>
              <a:gd name="connsiteY6" fmla="*/ 3376550 h 6858001"/>
              <a:gd name="connsiteX7" fmla="*/ 437178 w 874715"/>
              <a:gd name="connsiteY7" fmla="*/ 3407910 h 6858001"/>
              <a:gd name="connsiteX8" fmla="*/ 435790 w 874715"/>
              <a:gd name="connsiteY8" fmla="*/ 3491262 h 6858001"/>
              <a:gd name="connsiteX9" fmla="*/ 429384 w 874715"/>
              <a:gd name="connsiteY9" fmla="*/ 3520658 h 6858001"/>
              <a:gd name="connsiteX10" fmla="*/ 427332 w 874715"/>
              <a:gd name="connsiteY10" fmla="*/ 3524252 h 6858001"/>
              <a:gd name="connsiteX11" fmla="*/ 427331 w 874715"/>
              <a:gd name="connsiteY11" fmla="*/ 3524252 h 6858001"/>
              <a:gd name="connsiteX12" fmla="*/ 413690 w 874715"/>
              <a:gd name="connsiteY12" fmla="*/ 3548145 h 6858001"/>
              <a:gd name="connsiteX13" fmla="*/ 408166 w 874715"/>
              <a:gd name="connsiteY13" fmla="*/ 3612089 h 6858001"/>
              <a:gd name="connsiteX14" fmla="*/ 421692 w 874715"/>
              <a:gd name="connsiteY14" fmla="*/ 3636610 h 6858001"/>
              <a:gd name="connsiteX15" fmla="*/ 445933 w 874715"/>
              <a:gd name="connsiteY15" fmla="*/ 3687609 h 6858001"/>
              <a:gd name="connsiteX16" fmla="*/ 443241 w 874715"/>
              <a:gd name="connsiteY16" fmla="*/ 3725049 h 6858001"/>
              <a:gd name="connsiteX17" fmla="*/ 455589 w 874715"/>
              <a:gd name="connsiteY17" fmla="*/ 3723372 h 6858001"/>
              <a:gd name="connsiteX18" fmla="*/ 544787 w 874715"/>
              <a:gd name="connsiteY18" fmla="*/ 3712739 h 6858001"/>
              <a:gd name="connsiteX19" fmla="*/ 544802 w 874715"/>
              <a:gd name="connsiteY19" fmla="*/ 3712740 h 6858001"/>
              <a:gd name="connsiteX20" fmla="*/ 544786 w 874715"/>
              <a:gd name="connsiteY20" fmla="*/ 3712740 h 6858001"/>
              <a:gd name="connsiteX21" fmla="*/ 455588 w 874715"/>
              <a:gd name="connsiteY21" fmla="*/ 3723373 h 6858001"/>
              <a:gd name="connsiteX22" fmla="*/ 443240 w 874715"/>
              <a:gd name="connsiteY22" fmla="*/ 3725050 h 6858001"/>
              <a:gd name="connsiteX23" fmla="*/ 441884 w 874715"/>
              <a:gd name="connsiteY23" fmla="*/ 3743904 h 6858001"/>
              <a:gd name="connsiteX24" fmla="*/ 442266 w 874715"/>
              <a:gd name="connsiteY24" fmla="*/ 3764306 h 6858001"/>
              <a:gd name="connsiteX25" fmla="*/ 433692 w 874715"/>
              <a:gd name="connsiteY25" fmla="*/ 3834135 h 6858001"/>
              <a:gd name="connsiteX26" fmla="*/ 428740 w 874715"/>
              <a:gd name="connsiteY26" fmla="*/ 3898864 h 6858001"/>
              <a:gd name="connsiteX27" fmla="*/ 444932 w 874715"/>
              <a:gd name="connsiteY27" fmla="*/ 4062061 h 6858001"/>
              <a:gd name="connsiteX28" fmla="*/ 441122 w 874715"/>
              <a:gd name="connsiteY28" fmla="*/ 4187207 h 6858001"/>
              <a:gd name="connsiteX29" fmla="*/ 444932 w 874715"/>
              <a:gd name="connsiteY29" fmla="*/ 4244874 h 6858001"/>
              <a:gd name="connsiteX30" fmla="*/ 450648 w 874715"/>
              <a:gd name="connsiteY30" fmla="*/ 4277434 h 6858001"/>
              <a:gd name="connsiteX31" fmla="*/ 490464 w 874715"/>
              <a:gd name="connsiteY31" fmla="*/ 4351188 h 6858001"/>
              <a:gd name="connsiteX32" fmla="*/ 499418 w 874715"/>
              <a:gd name="connsiteY32" fmla="*/ 4391596 h 6858001"/>
              <a:gd name="connsiteX33" fmla="*/ 498656 w 874715"/>
              <a:gd name="connsiteY33" fmla="*/ 4513209 h 6858001"/>
              <a:gd name="connsiteX34" fmla="*/ 438646 w 874715"/>
              <a:gd name="connsiteY34" fmla="*/ 4695629 h 6858001"/>
              <a:gd name="connsiteX35" fmla="*/ 430644 w 874715"/>
              <a:gd name="connsiteY35" fmla="*/ 4714658 h 6858001"/>
              <a:gd name="connsiteX36" fmla="*/ 420737 w 874715"/>
              <a:gd name="connsiteY36" fmla="*/ 4807436 h 6858001"/>
              <a:gd name="connsiteX37" fmla="*/ 434264 w 874715"/>
              <a:gd name="connsiteY37" fmla="*/ 4870400 h 6858001"/>
              <a:gd name="connsiteX38" fmla="*/ 462269 w 874715"/>
              <a:gd name="connsiteY38" fmla="*/ 4956119 h 6858001"/>
              <a:gd name="connsiteX39" fmla="*/ 485701 w 874715"/>
              <a:gd name="connsiteY39" fmla="*/ 5033207 h 6858001"/>
              <a:gd name="connsiteX40" fmla="*/ 512180 w 874715"/>
              <a:gd name="connsiteY40" fmla="*/ 5089305 h 6858001"/>
              <a:gd name="connsiteX41" fmla="*/ 531613 w 874715"/>
              <a:gd name="connsiteY41" fmla="*/ 5217589 h 6858001"/>
              <a:gd name="connsiteX42" fmla="*/ 534851 w 874715"/>
              <a:gd name="connsiteY42" fmla="*/ 5230926 h 6858001"/>
              <a:gd name="connsiteX43" fmla="*/ 511228 w 874715"/>
              <a:gd name="connsiteY43" fmla="*/ 5327433 h 6858001"/>
              <a:gd name="connsiteX44" fmla="*/ 487225 w 874715"/>
              <a:gd name="connsiteY44" fmla="*/ 5443357 h 6858001"/>
              <a:gd name="connsiteX45" fmla="*/ 495416 w 874715"/>
              <a:gd name="connsiteY45" fmla="*/ 5484746 h 6858001"/>
              <a:gd name="connsiteX46" fmla="*/ 507038 w 874715"/>
              <a:gd name="connsiteY46" fmla="*/ 5541432 h 6858001"/>
              <a:gd name="connsiteX47" fmla="*/ 500942 w 874715"/>
              <a:gd name="connsiteY47" fmla="*/ 5594001 h 6858001"/>
              <a:gd name="connsiteX48" fmla="*/ 500370 w 874715"/>
              <a:gd name="connsiteY48" fmla="*/ 5625974 h 6858001"/>
              <a:gd name="connsiteX49" fmla="*/ 571618 w 874715"/>
              <a:gd name="connsiteY49" fmla="*/ 5771911 h 6858001"/>
              <a:gd name="connsiteX50" fmla="*/ 577524 w 874715"/>
              <a:gd name="connsiteY50" fmla="*/ 5808982 h 6858001"/>
              <a:gd name="connsiteX51" fmla="*/ 586289 w 874715"/>
              <a:gd name="connsiteY51" fmla="*/ 5829971 h 6858001"/>
              <a:gd name="connsiteX52" fmla="*/ 674684 w 874715"/>
              <a:gd name="connsiteY52" fmla="*/ 5956490 h 6858001"/>
              <a:gd name="connsiteX53" fmla="*/ 692590 w 874715"/>
              <a:gd name="connsiteY53" fmla="*/ 6010235 h 6858001"/>
              <a:gd name="connsiteX54" fmla="*/ 688970 w 874715"/>
              <a:gd name="connsiteY54" fmla="*/ 6069276 h 6858001"/>
              <a:gd name="connsiteX55" fmla="*/ 682494 w 874715"/>
              <a:gd name="connsiteY55" fmla="*/ 6103407 h 6858001"/>
              <a:gd name="connsiteX56" fmla="*/ 626294 w 874715"/>
              <a:gd name="connsiteY56" fmla="*/ 6188144 h 6858001"/>
              <a:gd name="connsiteX57" fmla="*/ 628200 w 874715"/>
              <a:gd name="connsiteY57" fmla="*/ 6236396 h 6858001"/>
              <a:gd name="connsiteX58" fmla="*/ 666871 w 874715"/>
              <a:gd name="connsiteY58" fmla="*/ 6311718 h 6858001"/>
              <a:gd name="connsiteX59" fmla="*/ 684208 w 874715"/>
              <a:gd name="connsiteY59" fmla="*/ 6448435 h 6858001"/>
              <a:gd name="connsiteX60" fmla="*/ 630104 w 874715"/>
              <a:gd name="connsiteY60" fmla="*/ 6517873 h 6858001"/>
              <a:gd name="connsiteX61" fmla="*/ 578096 w 874715"/>
              <a:gd name="connsiteY61" fmla="*/ 6553767 h 6858001"/>
              <a:gd name="connsiteX62" fmla="*/ 517706 w 874715"/>
              <a:gd name="connsiteY62" fmla="*/ 6657533 h 6858001"/>
              <a:gd name="connsiteX63" fmla="*/ 540185 w 874715"/>
              <a:gd name="connsiteY63" fmla="*/ 6682250 h 6858001"/>
              <a:gd name="connsiteX64" fmla="*/ 549712 w 874715"/>
              <a:gd name="connsiteY64" fmla="*/ 6758356 h 6858001"/>
              <a:gd name="connsiteX65" fmla="*/ 548950 w 874715"/>
              <a:gd name="connsiteY65" fmla="*/ 6840738 h 6858001"/>
              <a:gd name="connsiteX66" fmla="*/ 556149 w 874715"/>
              <a:gd name="connsiteY66" fmla="*/ 6858001 h 6858001"/>
              <a:gd name="connsiteX67" fmla="*/ 760427 w 874715"/>
              <a:gd name="connsiteY67" fmla="*/ 6858001 h 6858001"/>
              <a:gd name="connsiteX68" fmla="*/ 763269 w 874715"/>
              <a:gd name="connsiteY68" fmla="*/ 6846819 h 6858001"/>
              <a:gd name="connsiteX69" fmla="*/ 784795 w 874715"/>
              <a:gd name="connsiteY69" fmla="*/ 6678324 h 6858001"/>
              <a:gd name="connsiteX70" fmla="*/ 805560 w 874715"/>
              <a:gd name="connsiteY70" fmla="*/ 6504338 h 6858001"/>
              <a:gd name="connsiteX71" fmla="*/ 812418 w 874715"/>
              <a:gd name="connsiteY71" fmla="*/ 6408814 h 6858001"/>
              <a:gd name="connsiteX72" fmla="*/ 823279 w 874715"/>
              <a:gd name="connsiteY72" fmla="*/ 6325450 h 6858001"/>
              <a:gd name="connsiteX73" fmla="*/ 830137 w 874715"/>
              <a:gd name="connsiteY73" fmla="*/ 6252873 h 6858001"/>
              <a:gd name="connsiteX74" fmla="*/ 844043 w 874715"/>
              <a:gd name="connsiteY74" fmla="*/ 6137341 h 6858001"/>
              <a:gd name="connsiteX75" fmla="*/ 847663 w 874715"/>
              <a:gd name="connsiteY75" fmla="*/ 6089284 h 6858001"/>
              <a:gd name="connsiteX76" fmla="*/ 847471 w 874715"/>
              <a:gd name="connsiteY76" fmla="*/ 5975908 h 6858001"/>
              <a:gd name="connsiteX77" fmla="*/ 845567 w 874715"/>
              <a:gd name="connsiteY77" fmla="*/ 5936481 h 6858001"/>
              <a:gd name="connsiteX78" fmla="*/ 821945 w 874715"/>
              <a:gd name="connsiteY78" fmla="*/ 5860571 h 6858001"/>
              <a:gd name="connsiteX79" fmla="*/ 820231 w 874715"/>
              <a:gd name="connsiteY79" fmla="*/ 5851549 h 6858001"/>
              <a:gd name="connsiteX80" fmla="*/ 810894 w 874715"/>
              <a:gd name="connsiteY80" fmla="*/ 5801726 h 6858001"/>
              <a:gd name="connsiteX81" fmla="*/ 807846 w 874715"/>
              <a:gd name="connsiteY81" fmla="*/ 5774460 h 6858001"/>
              <a:gd name="connsiteX82" fmla="*/ 788415 w 874715"/>
              <a:gd name="connsiteY82" fmla="*/ 5670892 h 6858001"/>
              <a:gd name="connsiteX83" fmla="*/ 779271 w 874715"/>
              <a:gd name="connsiteY83" fmla="*/ 5611265 h 6858001"/>
              <a:gd name="connsiteX84" fmla="*/ 780605 w 874715"/>
              <a:gd name="connsiteY84" fmla="*/ 5563010 h 6858001"/>
              <a:gd name="connsiteX85" fmla="*/ 782319 w 874715"/>
              <a:gd name="connsiteY85" fmla="*/ 5478272 h 6858001"/>
              <a:gd name="connsiteX86" fmla="*/ 786701 w 874715"/>
              <a:gd name="connsiteY86" fmla="*/ 5451203 h 6858001"/>
              <a:gd name="connsiteX87" fmla="*/ 774127 w 874715"/>
              <a:gd name="connsiteY87" fmla="*/ 5328805 h 6858001"/>
              <a:gd name="connsiteX88" fmla="*/ 773175 w 874715"/>
              <a:gd name="connsiteY88" fmla="*/ 5258975 h 6858001"/>
              <a:gd name="connsiteX89" fmla="*/ 757552 w 874715"/>
              <a:gd name="connsiteY89" fmla="*/ 5180319 h 6858001"/>
              <a:gd name="connsiteX90" fmla="*/ 758314 w 874715"/>
              <a:gd name="connsiteY90" fmla="*/ 5157370 h 6858001"/>
              <a:gd name="connsiteX91" fmla="*/ 759649 w 874715"/>
              <a:gd name="connsiteY91" fmla="*/ 5131673 h 6858001"/>
              <a:gd name="connsiteX92" fmla="*/ 760793 w 874715"/>
              <a:gd name="connsiteY92" fmla="*/ 5052820 h 6858001"/>
              <a:gd name="connsiteX93" fmla="*/ 766507 w 874715"/>
              <a:gd name="connsiteY93" fmla="*/ 5004959 h 6858001"/>
              <a:gd name="connsiteX94" fmla="*/ 763079 w 874715"/>
              <a:gd name="connsiteY94" fmla="*/ 4913751 h 6858001"/>
              <a:gd name="connsiteX95" fmla="*/ 768031 w 874715"/>
              <a:gd name="connsiteY95" fmla="*/ 4880011 h 6858001"/>
              <a:gd name="connsiteX96" fmla="*/ 768603 w 874715"/>
              <a:gd name="connsiteY96" fmla="*/ 4794687 h 6858001"/>
              <a:gd name="connsiteX97" fmla="*/ 765745 w 874715"/>
              <a:gd name="connsiteY97" fmla="*/ 4718187 h 6858001"/>
              <a:gd name="connsiteX98" fmla="*/ 767269 w 874715"/>
              <a:gd name="connsiteY98" fmla="*/ 4644434 h 6858001"/>
              <a:gd name="connsiteX99" fmla="*/ 773555 w 874715"/>
              <a:gd name="connsiteY99" fmla="*/ 4591670 h 6858001"/>
              <a:gd name="connsiteX100" fmla="*/ 777365 w 874715"/>
              <a:gd name="connsiteY100" fmla="*/ 4534394 h 6858001"/>
              <a:gd name="connsiteX101" fmla="*/ 800036 w 874715"/>
              <a:gd name="connsiteY101" fmla="*/ 4376493 h 6858001"/>
              <a:gd name="connsiteX102" fmla="*/ 794512 w 874715"/>
              <a:gd name="connsiteY102" fmla="*/ 4347267 h 6858001"/>
              <a:gd name="connsiteX103" fmla="*/ 789368 w 874715"/>
              <a:gd name="connsiteY103" fmla="*/ 4181322 h 6858001"/>
              <a:gd name="connsiteX104" fmla="*/ 789750 w 874715"/>
              <a:gd name="connsiteY104" fmla="*/ 4145230 h 6858001"/>
              <a:gd name="connsiteX105" fmla="*/ 767269 w 874715"/>
              <a:gd name="connsiteY105" fmla="*/ 4048330 h 6858001"/>
              <a:gd name="connsiteX106" fmla="*/ 802894 w 874715"/>
              <a:gd name="connsiteY106" fmla="*/ 3898864 h 6858001"/>
              <a:gd name="connsiteX107" fmla="*/ 847471 w 874715"/>
              <a:gd name="connsiteY107" fmla="*/ 3759007 h 6858001"/>
              <a:gd name="connsiteX108" fmla="*/ 848163 w 874715"/>
              <a:gd name="connsiteY108" fmla="*/ 3756136 h 6858001"/>
              <a:gd name="connsiteX109" fmla="*/ 819543 w 874715"/>
              <a:gd name="connsiteY109" fmla="*/ 3748731 h 6858001"/>
              <a:gd name="connsiteX110" fmla="*/ 819313 w 874715"/>
              <a:gd name="connsiteY110" fmla="*/ 3748682 h 6858001"/>
              <a:gd name="connsiteX111" fmla="*/ 819544 w 874715"/>
              <a:gd name="connsiteY111" fmla="*/ 3748730 h 6858001"/>
              <a:gd name="connsiteX112" fmla="*/ 848164 w 874715"/>
              <a:gd name="connsiteY112" fmla="*/ 3756135 h 6858001"/>
              <a:gd name="connsiteX113" fmla="*/ 849545 w 874715"/>
              <a:gd name="connsiteY113" fmla="*/ 3750401 h 6858001"/>
              <a:gd name="connsiteX114" fmla="*/ 853189 w 874715"/>
              <a:gd name="connsiteY114" fmla="*/ 3741353 h 6858001"/>
              <a:gd name="connsiteX115" fmla="*/ 862905 w 874715"/>
              <a:gd name="connsiteY115" fmla="*/ 3691138 h 6858001"/>
              <a:gd name="connsiteX116" fmla="*/ 866333 w 874715"/>
              <a:gd name="connsiteY116" fmla="*/ 3628959 h 6858001"/>
              <a:gd name="connsiteX117" fmla="*/ 874715 w 874715"/>
              <a:gd name="connsiteY117" fmla="*/ 3550106 h 6858001"/>
              <a:gd name="connsiteX118" fmla="*/ 871487 w 874715"/>
              <a:gd name="connsiteY118" fmla="*/ 3524252 h 6858001"/>
              <a:gd name="connsiteX119" fmla="*/ 871488 w 874715"/>
              <a:gd name="connsiteY119" fmla="*/ 3524252 h 6858001"/>
              <a:gd name="connsiteX120" fmla="*/ 870763 w 874715"/>
              <a:gd name="connsiteY120" fmla="*/ 3518451 h 6858001"/>
              <a:gd name="connsiteX121" fmla="*/ 864238 w 874715"/>
              <a:gd name="connsiteY121" fmla="*/ 3486946 h 6858001"/>
              <a:gd name="connsiteX122" fmla="*/ 848618 w 874715"/>
              <a:gd name="connsiteY122" fmla="*/ 3398677 h 6858001"/>
              <a:gd name="connsiteX123" fmla="*/ 837595 w 874715"/>
              <a:gd name="connsiteY123" fmla="*/ 3365728 h 6858001"/>
              <a:gd name="connsiteX124" fmla="*/ 834829 w 874715"/>
              <a:gd name="connsiteY124" fmla="*/ 3357461 h 6858001"/>
              <a:gd name="connsiteX125" fmla="*/ 513783 w 874715"/>
              <a:gd name="connsiteY125" fmla="*/ 0 h 6858001"/>
              <a:gd name="connsiteX126" fmla="*/ 72334 w 874715"/>
              <a:gd name="connsiteY126" fmla="*/ 0 h 6858001"/>
              <a:gd name="connsiteX127" fmla="*/ 75447 w 874715"/>
              <a:gd name="connsiteY127" fmla="*/ 27991 h 6858001"/>
              <a:gd name="connsiteX128" fmla="*/ 88115 w 874715"/>
              <a:gd name="connsiteY128" fmla="*/ 134133 h 6858001"/>
              <a:gd name="connsiteX129" fmla="*/ 62778 w 874715"/>
              <a:gd name="connsiteY129" fmla="*/ 221224 h 6858001"/>
              <a:gd name="connsiteX130" fmla="*/ 62206 w 874715"/>
              <a:gd name="connsiteY130" fmla="*/ 247312 h 6858001"/>
              <a:gd name="connsiteX131" fmla="*/ 72113 w 874715"/>
              <a:gd name="connsiteY131" fmla="*/ 305764 h 6858001"/>
              <a:gd name="connsiteX132" fmla="*/ 65445 w 874715"/>
              <a:gd name="connsiteY132" fmla="*/ 426397 h 6858001"/>
              <a:gd name="connsiteX133" fmla="*/ 55348 w 874715"/>
              <a:gd name="connsiteY133" fmla="*/ 470924 h 6858001"/>
              <a:gd name="connsiteX134" fmla="*/ 48870 w 874715"/>
              <a:gd name="connsiteY134" fmla="*/ 495638 h 6858001"/>
              <a:gd name="connsiteX135" fmla="*/ 30963 w 874715"/>
              <a:gd name="connsiteY135" fmla="*/ 622548 h 6858001"/>
              <a:gd name="connsiteX136" fmla="*/ 11723 w 874715"/>
              <a:gd name="connsiteY136" fmla="*/ 679040 h 6858001"/>
              <a:gd name="connsiteX137" fmla="*/ 8865 w 874715"/>
              <a:gd name="connsiteY137" fmla="*/ 694341 h 6858001"/>
              <a:gd name="connsiteX138" fmla="*/ 16865 w 874715"/>
              <a:gd name="connsiteY138" fmla="*/ 778095 h 6858001"/>
              <a:gd name="connsiteX139" fmla="*/ 47918 w 874715"/>
              <a:gd name="connsiteY139" fmla="*/ 840866 h 6858001"/>
              <a:gd name="connsiteX140" fmla="*/ 58396 w 874715"/>
              <a:gd name="connsiteY140" fmla="*/ 853028 h 6858001"/>
              <a:gd name="connsiteX141" fmla="*/ 54776 w 874715"/>
              <a:gd name="connsiteY141" fmla="*/ 1027995 h 6858001"/>
              <a:gd name="connsiteX142" fmla="*/ 50394 w 874715"/>
              <a:gd name="connsiteY142" fmla="*/ 1054866 h 6858001"/>
              <a:gd name="connsiteX143" fmla="*/ 68683 w 874715"/>
              <a:gd name="connsiteY143" fmla="*/ 1184720 h 6858001"/>
              <a:gd name="connsiteX144" fmla="*/ 72303 w 874715"/>
              <a:gd name="connsiteY144" fmla="*/ 1222576 h 6858001"/>
              <a:gd name="connsiteX145" fmla="*/ 88687 w 874715"/>
              <a:gd name="connsiteY145" fmla="*/ 1358313 h 6858001"/>
              <a:gd name="connsiteX146" fmla="*/ 73447 w 874715"/>
              <a:gd name="connsiteY146" fmla="*/ 1377535 h 6858001"/>
              <a:gd name="connsiteX147" fmla="*/ 35153 w 874715"/>
              <a:gd name="connsiteY147" fmla="*/ 1432851 h 6858001"/>
              <a:gd name="connsiteX148" fmla="*/ 1244 w 874715"/>
              <a:gd name="connsiteY148" fmla="*/ 1541910 h 6858001"/>
              <a:gd name="connsiteX149" fmla="*/ 3149 w 874715"/>
              <a:gd name="connsiteY149" fmla="*/ 1571529 h 6858001"/>
              <a:gd name="connsiteX150" fmla="*/ 59730 w 874715"/>
              <a:gd name="connsiteY150" fmla="*/ 1646459 h 6858001"/>
              <a:gd name="connsiteX151" fmla="*/ 82399 w 874715"/>
              <a:gd name="connsiteY151" fmla="*/ 1682944 h 6858001"/>
              <a:gd name="connsiteX152" fmla="*/ 124120 w 874715"/>
              <a:gd name="connsiteY152" fmla="*/ 1786511 h 6858001"/>
              <a:gd name="connsiteX153" fmla="*/ 131741 w 874715"/>
              <a:gd name="connsiteY153" fmla="*/ 1795142 h 6858001"/>
              <a:gd name="connsiteX154" fmla="*/ 222232 w 874715"/>
              <a:gd name="connsiteY154" fmla="*/ 1871640 h 6858001"/>
              <a:gd name="connsiteX155" fmla="*/ 237662 w 874715"/>
              <a:gd name="connsiteY155" fmla="*/ 1888901 h 6858001"/>
              <a:gd name="connsiteX156" fmla="*/ 261667 w 874715"/>
              <a:gd name="connsiteY156" fmla="*/ 1909694 h 6858001"/>
              <a:gd name="connsiteX157" fmla="*/ 308150 w 874715"/>
              <a:gd name="connsiteY157" fmla="*/ 1974618 h 6858001"/>
              <a:gd name="connsiteX158" fmla="*/ 323009 w 874715"/>
              <a:gd name="connsiteY158" fmla="*/ 2055042 h 6858001"/>
              <a:gd name="connsiteX159" fmla="*/ 345680 w 874715"/>
              <a:gd name="connsiteY159" fmla="*/ 2152137 h 6858001"/>
              <a:gd name="connsiteX160" fmla="*/ 360920 w 874715"/>
              <a:gd name="connsiteY160" fmla="*/ 2192740 h 6858001"/>
              <a:gd name="connsiteX161" fmla="*/ 389877 w 874715"/>
              <a:gd name="connsiteY161" fmla="*/ 2301603 h 6858001"/>
              <a:gd name="connsiteX162" fmla="*/ 414262 w 874715"/>
              <a:gd name="connsiteY162" fmla="*/ 2379279 h 6858001"/>
              <a:gd name="connsiteX163" fmla="*/ 428551 w 874715"/>
              <a:gd name="connsiteY163" fmla="*/ 2491281 h 6858001"/>
              <a:gd name="connsiteX164" fmla="*/ 429121 w 874715"/>
              <a:gd name="connsiteY164" fmla="*/ 2545615 h 6858001"/>
              <a:gd name="connsiteX165" fmla="*/ 502275 w 874715"/>
              <a:gd name="connsiteY165" fmla="*/ 2645455 h 6858001"/>
              <a:gd name="connsiteX166" fmla="*/ 550665 w 874715"/>
              <a:gd name="connsiteY166" fmla="*/ 2725094 h 6858001"/>
              <a:gd name="connsiteX167" fmla="*/ 527232 w 874715"/>
              <a:gd name="connsiteY167" fmla="*/ 2808850 h 6858001"/>
              <a:gd name="connsiteX168" fmla="*/ 505133 w 874715"/>
              <a:gd name="connsiteY168" fmla="*/ 2831604 h 6858001"/>
              <a:gd name="connsiteX169" fmla="*/ 484178 w 874715"/>
              <a:gd name="connsiteY169" fmla="*/ 2968910 h 6858001"/>
              <a:gd name="connsiteX170" fmla="*/ 483416 w 874715"/>
              <a:gd name="connsiteY170" fmla="*/ 3165061 h 6858001"/>
              <a:gd name="connsiteX171" fmla="*/ 447744 w 874715"/>
              <a:gd name="connsiteY171" fmla="*/ 3326101 h 6858001"/>
              <a:gd name="connsiteX172" fmla="*/ 446756 w 874715"/>
              <a:gd name="connsiteY172" fmla="*/ 3333750 h 6858001"/>
              <a:gd name="connsiteX173" fmla="*/ 834222 w 874715"/>
              <a:gd name="connsiteY173" fmla="*/ 3333750 h 6858001"/>
              <a:gd name="connsiteX174" fmla="*/ 833756 w 874715"/>
              <a:gd name="connsiteY174" fmla="*/ 3315508 h 6858001"/>
              <a:gd name="connsiteX175" fmla="*/ 851283 w 874715"/>
              <a:gd name="connsiteY175" fmla="*/ 3289224 h 6858001"/>
              <a:gd name="connsiteX176" fmla="*/ 866523 w 874715"/>
              <a:gd name="connsiteY176" fmla="*/ 3248621 h 6858001"/>
              <a:gd name="connsiteX177" fmla="*/ 848234 w 874715"/>
              <a:gd name="connsiteY177" fmla="*/ 3203506 h 6858001"/>
              <a:gd name="connsiteX178" fmla="*/ 810325 w 874715"/>
              <a:gd name="connsiteY178" fmla="*/ 3097977 h 6858001"/>
              <a:gd name="connsiteX179" fmla="*/ 808609 w 874715"/>
              <a:gd name="connsiteY179" fmla="*/ 3031285 h 6858001"/>
              <a:gd name="connsiteX180" fmla="*/ 792417 w 874715"/>
              <a:gd name="connsiteY180" fmla="*/ 2886329 h 6858001"/>
              <a:gd name="connsiteX181" fmla="*/ 769366 w 874715"/>
              <a:gd name="connsiteY181" fmla="*/ 2791590 h 6858001"/>
              <a:gd name="connsiteX182" fmla="*/ 743267 w 874715"/>
              <a:gd name="connsiteY182" fmla="*/ 2723527 h 6858001"/>
              <a:gd name="connsiteX183" fmla="*/ 709166 w 874715"/>
              <a:gd name="connsiteY183" fmla="*/ 2626038 h 6858001"/>
              <a:gd name="connsiteX184" fmla="*/ 691449 w 874715"/>
              <a:gd name="connsiteY184" fmla="*/ 2528158 h 6858001"/>
              <a:gd name="connsiteX185" fmla="*/ 669159 w 874715"/>
              <a:gd name="connsiteY185" fmla="*/ 2457348 h 6858001"/>
              <a:gd name="connsiteX186" fmla="*/ 653918 w 874715"/>
              <a:gd name="connsiteY186" fmla="*/ 2370844 h 6858001"/>
              <a:gd name="connsiteX187" fmla="*/ 653348 w 874715"/>
              <a:gd name="connsiteY187" fmla="*/ 2298269 h 6858001"/>
              <a:gd name="connsiteX188" fmla="*/ 656014 w 874715"/>
              <a:gd name="connsiteY188" fmla="*/ 2184501 h 6858001"/>
              <a:gd name="connsiteX189" fmla="*/ 609913 w 874715"/>
              <a:gd name="connsiteY189" fmla="*/ 2045235 h 6858001"/>
              <a:gd name="connsiteX190" fmla="*/ 599624 w 874715"/>
              <a:gd name="connsiteY190" fmla="*/ 1988939 h 6858001"/>
              <a:gd name="connsiteX191" fmla="*/ 594862 w 874715"/>
              <a:gd name="connsiteY191" fmla="*/ 1935977 h 6858001"/>
              <a:gd name="connsiteX192" fmla="*/ 564191 w 874715"/>
              <a:gd name="connsiteY192" fmla="*/ 1823583 h 6858001"/>
              <a:gd name="connsiteX193" fmla="*/ 554093 w 874715"/>
              <a:gd name="connsiteY193" fmla="*/ 1777881 h 6858001"/>
              <a:gd name="connsiteX194" fmla="*/ 554285 w 874715"/>
              <a:gd name="connsiteY194" fmla="*/ 1713934 h 6858001"/>
              <a:gd name="connsiteX195" fmla="*/ 540186 w 874715"/>
              <a:gd name="connsiteY195" fmla="*/ 1597617 h 6858001"/>
              <a:gd name="connsiteX196" fmla="*/ 499037 w 874715"/>
              <a:gd name="connsiteY196" fmla="*/ 1481495 h 6858001"/>
              <a:gd name="connsiteX197" fmla="*/ 503037 w 874715"/>
              <a:gd name="connsiteY197" fmla="*/ 1432262 h 6858001"/>
              <a:gd name="connsiteX198" fmla="*/ 502085 w 874715"/>
              <a:gd name="connsiteY198" fmla="*/ 1414609 h 6858001"/>
              <a:gd name="connsiteX199" fmla="*/ 479414 w 874715"/>
              <a:gd name="connsiteY199" fmla="*/ 1255923 h 6858001"/>
              <a:gd name="connsiteX200" fmla="*/ 476938 w 874715"/>
              <a:gd name="connsiteY200" fmla="*/ 1240034 h 6858001"/>
              <a:gd name="connsiteX201" fmla="*/ 456745 w 874715"/>
              <a:gd name="connsiteY201" fmla="*/ 1165498 h 6858001"/>
              <a:gd name="connsiteX202" fmla="*/ 444171 w 874715"/>
              <a:gd name="connsiteY202" fmla="*/ 977582 h 6858001"/>
              <a:gd name="connsiteX203" fmla="*/ 442647 w 874715"/>
              <a:gd name="connsiteY203" fmla="*/ 966011 h 6858001"/>
              <a:gd name="connsiteX204" fmla="*/ 452743 w 874715"/>
              <a:gd name="connsiteY204" fmla="*/ 903045 h 6858001"/>
              <a:gd name="connsiteX205" fmla="*/ 467032 w 874715"/>
              <a:gd name="connsiteY205" fmla="*/ 871859 h 6858001"/>
              <a:gd name="connsiteX206" fmla="*/ 481892 w 874715"/>
              <a:gd name="connsiteY206" fmla="*/ 823213 h 6858001"/>
              <a:gd name="connsiteX207" fmla="*/ 487416 w 874715"/>
              <a:gd name="connsiteY207" fmla="*/ 773781 h 6858001"/>
              <a:gd name="connsiteX208" fmla="*/ 464936 w 874715"/>
              <a:gd name="connsiteY208" fmla="*/ 690809 h 6858001"/>
              <a:gd name="connsiteX209" fmla="*/ 462650 w 874715"/>
              <a:gd name="connsiteY209" fmla="*/ 660603 h 6858001"/>
              <a:gd name="connsiteX210" fmla="*/ 451791 w 874715"/>
              <a:gd name="connsiteY210" fmla="*/ 593322 h 6858001"/>
              <a:gd name="connsiteX211" fmla="*/ 452553 w 874715"/>
              <a:gd name="connsiteY211" fmla="*/ 534478 h 6858001"/>
              <a:gd name="connsiteX212" fmla="*/ 469890 w 874715"/>
              <a:gd name="connsiteY212" fmla="*/ 487205 h 6858001"/>
              <a:gd name="connsiteX213" fmla="*/ 473318 w 874715"/>
              <a:gd name="connsiteY213" fmla="*/ 418552 h 6858001"/>
              <a:gd name="connsiteX214" fmla="*/ 460746 w 874715"/>
              <a:gd name="connsiteY214" fmla="*/ 374220 h 6858001"/>
              <a:gd name="connsiteX215" fmla="*/ 459032 w 874715"/>
              <a:gd name="connsiteY215" fmla="*/ 365198 h 6858001"/>
              <a:gd name="connsiteX216" fmla="*/ 458267 w 874715"/>
              <a:gd name="connsiteY216" fmla="*/ 249272 h 6858001"/>
              <a:gd name="connsiteX217" fmla="*/ 496179 w 874715"/>
              <a:gd name="connsiteY217" fmla="*/ 104514 h 6858001"/>
              <a:gd name="connsiteX218" fmla="*/ 504181 w 874715"/>
              <a:gd name="connsiteY218" fmla="*/ 8058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</a:cxnLst>
            <a:rect l="l" t="t" r="r" b="b"/>
            <a:pathLst>
              <a:path w="874715" h="6858001">
                <a:moveTo>
                  <a:pt x="669467" y="3720275"/>
                </a:moveTo>
                <a:lnTo>
                  <a:pt x="710453" y="3726292"/>
                </a:lnTo>
                <a:lnTo>
                  <a:pt x="710455" y="3726292"/>
                </a:lnTo>
                <a:lnTo>
                  <a:pt x="669465" y="3720275"/>
                </a:lnTo>
                <a:close/>
                <a:moveTo>
                  <a:pt x="834223" y="3333751"/>
                </a:moveTo>
                <a:lnTo>
                  <a:pt x="446757" y="3333751"/>
                </a:lnTo>
                <a:lnTo>
                  <a:pt x="441229" y="3376550"/>
                </a:lnTo>
                <a:lnTo>
                  <a:pt x="437178" y="3407910"/>
                </a:lnTo>
                <a:cubicBezTo>
                  <a:pt x="435005" y="3435408"/>
                  <a:pt x="434362" y="3463164"/>
                  <a:pt x="435790" y="3491262"/>
                </a:cubicBezTo>
                <a:cubicBezTo>
                  <a:pt x="436266" y="3500578"/>
                  <a:pt x="433599" y="3510777"/>
                  <a:pt x="429384" y="3520658"/>
                </a:cubicBezTo>
                <a:lnTo>
                  <a:pt x="427332" y="3524252"/>
                </a:lnTo>
                <a:lnTo>
                  <a:pt x="427331" y="3524252"/>
                </a:lnTo>
                <a:lnTo>
                  <a:pt x="413690" y="3548145"/>
                </a:lnTo>
                <a:cubicBezTo>
                  <a:pt x="391973" y="3578940"/>
                  <a:pt x="390257" y="3577567"/>
                  <a:pt x="408166" y="3612089"/>
                </a:cubicBezTo>
                <a:cubicBezTo>
                  <a:pt x="412548" y="3620328"/>
                  <a:pt x="415214" y="3630528"/>
                  <a:pt x="421692" y="3636610"/>
                </a:cubicBezTo>
                <a:cubicBezTo>
                  <a:pt x="438171" y="3652106"/>
                  <a:pt x="444409" y="3669416"/>
                  <a:pt x="445933" y="3687609"/>
                </a:cubicBezTo>
                <a:lnTo>
                  <a:pt x="443241" y="3725049"/>
                </a:lnTo>
                <a:lnTo>
                  <a:pt x="455589" y="3723372"/>
                </a:lnTo>
                <a:cubicBezTo>
                  <a:pt x="485111" y="3719138"/>
                  <a:pt x="514678" y="3715144"/>
                  <a:pt x="544787" y="3712739"/>
                </a:cubicBezTo>
                <a:lnTo>
                  <a:pt x="544802" y="3712740"/>
                </a:lnTo>
                <a:lnTo>
                  <a:pt x="544786" y="3712740"/>
                </a:lnTo>
                <a:cubicBezTo>
                  <a:pt x="514677" y="3715145"/>
                  <a:pt x="485110" y="3719139"/>
                  <a:pt x="455588" y="3723373"/>
                </a:cubicBezTo>
                <a:lnTo>
                  <a:pt x="443240" y="3725050"/>
                </a:lnTo>
                <a:lnTo>
                  <a:pt x="441884" y="3743904"/>
                </a:lnTo>
                <a:cubicBezTo>
                  <a:pt x="440932" y="3750574"/>
                  <a:pt x="439598" y="3758615"/>
                  <a:pt x="442266" y="3764306"/>
                </a:cubicBezTo>
                <a:cubicBezTo>
                  <a:pt x="454266" y="3790000"/>
                  <a:pt x="450076" y="3811773"/>
                  <a:pt x="433692" y="3834135"/>
                </a:cubicBezTo>
                <a:cubicBezTo>
                  <a:pt x="419595" y="3853553"/>
                  <a:pt x="411213" y="3875915"/>
                  <a:pt x="428740" y="3898864"/>
                </a:cubicBezTo>
                <a:cubicBezTo>
                  <a:pt x="467603" y="3949864"/>
                  <a:pt x="469507" y="4004392"/>
                  <a:pt x="444932" y="4062061"/>
                </a:cubicBezTo>
                <a:cubicBezTo>
                  <a:pt x="427405" y="4103253"/>
                  <a:pt x="423405" y="4143856"/>
                  <a:pt x="441122" y="4187207"/>
                </a:cubicBezTo>
                <a:cubicBezTo>
                  <a:pt x="447980" y="4203880"/>
                  <a:pt x="443408" y="4225456"/>
                  <a:pt x="444932" y="4244874"/>
                </a:cubicBezTo>
                <a:cubicBezTo>
                  <a:pt x="445694" y="4255860"/>
                  <a:pt x="445884" y="4268022"/>
                  <a:pt x="450648" y="4277434"/>
                </a:cubicBezTo>
                <a:cubicBezTo>
                  <a:pt x="462841" y="4302544"/>
                  <a:pt x="478461" y="4325885"/>
                  <a:pt x="490464" y="4351188"/>
                </a:cubicBezTo>
                <a:cubicBezTo>
                  <a:pt x="496178" y="4363350"/>
                  <a:pt x="499226" y="4377865"/>
                  <a:pt x="499418" y="4391596"/>
                </a:cubicBezTo>
                <a:cubicBezTo>
                  <a:pt x="500370" y="4432199"/>
                  <a:pt x="500370" y="4472804"/>
                  <a:pt x="498656" y="4513209"/>
                </a:cubicBezTo>
                <a:cubicBezTo>
                  <a:pt x="495988" y="4579901"/>
                  <a:pt x="495416" y="4647572"/>
                  <a:pt x="438646" y="4695629"/>
                </a:cubicBezTo>
                <a:cubicBezTo>
                  <a:pt x="434074" y="4699554"/>
                  <a:pt x="431406" y="4707987"/>
                  <a:pt x="430644" y="4714658"/>
                </a:cubicBezTo>
                <a:cubicBezTo>
                  <a:pt x="427025" y="4745453"/>
                  <a:pt x="426643" y="4777033"/>
                  <a:pt x="420737" y="4807436"/>
                </a:cubicBezTo>
                <a:cubicBezTo>
                  <a:pt x="415975" y="4831758"/>
                  <a:pt x="417499" y="4851963"/>
                  <a:pt x="434264" y="4870400"/>
                </a:cubicBezTo>
                <a:cubicBezTo>
                  <a:pt x="456362" y="4894527"/>
                  <a:pt x="469317" y="4923950"/>
                  <a:pt x="462269" y="4956119"/>
                </a:cubicBezTo>
                <a:cubicBezTo>
                  <a:pt x="455410" y="4988286"/>
                  <a:pt x="470269" y="5009470"/>
                  <a:pt x="485701" y="5033207"/>
                </a:cubicBezTo>
                <a:cubicBezTo>
                  <a:pt x="496940" y="5050467"/>
                  <a:pt x="511038" y="5070083"/>
                  <a:pt x="512180" y="5089305"/>
                </a:cubicBezTo>
                <a:cubicBezTo>
                  <a:pt x="514656" y="5132851"/>
                  <a:pt x="553902" y="5170316"/>
                  <a:pt x="531613" y="5217589"/>
                </a:cubicBezTo>
                <a:cubicBezTo>
                  <a:pt x="530089" y="5220727"/>
                  <a:pt x="533899" y="5226415"/>
                  <a:pt x="534851" y="5230926"/>
                </a:cubicBezTo>
                <a:cubicBezTo>
                  <a:pt x="542091" y="5267019"/>
                  <a:pt x="535041" y="5300953"/>
                  <a:pt x="511228" y="5327433"/>
                </a:cubicBezTo>
                <a:cubicBezTo>
                  <a:pt x="480175" y="5362152"/>
                  <a:pt x="477127" y="5400597"/>
                  <a:pt x="487225" y="5443357"/>
                </a:cubicBezTo>
                <a:cubicBezTo>
                  <a:pt x="490464" y="5457089"/>
                  <a:pt x="492750" y="5470820"/>
                  <a:pt x="495416" y="5484746"/>
                </a:cubicBezTo>
                <a:cubicBezTo>
                  <a:pt x="499226" y="5503576"/>
                  <a:pt x="503228" y="5522604"/>
                  <a:pt x="507038" y="5541432"/>
                </a:cubicBezTo>
                <a:cubicBezTo>
                  <a:pt x="510848" y="5559676"/>
                  <a:pt x="517324" y="5579880"/>
                  <a:pt x="500942" y="5594001"/>
                </a:cubicBezTo>
                <a:cubicBezTo>
                  <a:pt x="486843" y="5606164"/>
                  <a:pt x="488177" y="5614794"/>
                  <a:pt x="500370" y="5625974"/>
                </a:cubicBezTo>
                <a:cubicBezTo>
                  <a:pt x="543043" y="5664813"/>
                  <a:pt x="569714" y="5711889"/>
                  <a:pt x="571618" y="5771911"/>
                </a:cubicBezTo>
                <a:cubicBezTo>
                  <a:pt x="572000" y="5784268"/>
                  <a:pt x="574666" y="5796822"/>
                  <a:pt x="577524" y="5808982"/>
                </a:cubicBezTo>
                <a:cubicBezTo>
                  <a:pt x="579239" y="5816437"/>
                  <a:pt x="581145" y="5825462"/>
                  <a:pt x="586289" y="5829971"/>
                </a:cubicBezTo>
                <a:cubicBezTo>
                  <a:pt x="625532" y="5865083"/>
                  <a:pt x="652775" y="5908825"/>
                  <a:pt x="674684" y="5956490"/>
                </a:cubicBezTo>
                <a:cubicBezTo>
                  <a:pt x="682494" y="5973553"/>
                  <a:pt x="690304" y="5991797"/>
                  <a:pt x="692590" y="6010235"/>
                </a:cubicBezTo>
                <a:cubicBezTo>
                  <a:pt x="694876" y="6029456"/>
                  <a:pt x="691066" y="6049660"/>
                  <a:pt x="688970" y="6069276"/>
                </a:cubicBezTo>
                <a:cubicBezTo>
                  <a:pt x="687828" y="6080849"/>
                  <a:pt x="688018" y="6094187"/>
                  <a:pt x="682494" y="6103407"/>
                </a:cubicBezTo>
                <a:cubicBezTo>
                  <a:pt x="665157" y="6132633"/>
                  <a:pt x="646489" y="6160879"/>
                  <a:pt x="626294" y="6188144"/>
                </a:cubicBezTo>
                <a:cubicBezTo>
                  <a:pt x="608958" y="6211486"/>
                  <a:pt x="606481" y="6216194"/>
                  <a:pt x="628200" y="6236396"/>
                </a:cubicBezTo>
                <a:cubicBezTo>
                  <a:pt x="650489" y="6257190"/>
                  <a:pt x="662109" y="6283082"/>
                  <a:pt x="666871" y="6311718"/>
                </a:cubicBezTo>
                <a:cubicBezTo>
                  <a:pt x="674302" y="6357030"/>
                  <a:pt x="680588" y="6402732"/>
                  <a:pt x="684208" y="6448435"/>
                </a:cubicBezTo>
                <a:cubicBezTo>
                  <a:pt x="687446" y="6489823"/>
                  <a:pt x="669920" y="6509634"/>
                  <a:pt x="630104" y="6517873"/>
                </a:cubicBezTo>
                <a:cubicBezTo>
                  <a:pt x="608005" y="6522581"/>
                  <a:pt x="584001" y="6528663"/>
                  <a:pt x="578096" y="6553767"/>
                </a:cubicBezTo>
                <a:cubicBezTo>
                  <a:pt x="568570" y="6594765"/>
                  <a:pt x="564380" y="6637329"/>
                  <a:pt x="517706" y="6657533"/>
                </a:cubicBezTo>
                <a:cubicBezTo>
                  <a:pt x="527993" y="6668713"/>
                  <a:pt x="534089" y="6675579"/>
                  <a:pt x="540185" y="6682250"/>
                </a:cubicBezTo>
                <a:cubicBezTo>
                  <a:pt x="557140" y="6700686"/>
                  <a:pt x="564380" y="6738934"/>
                  <a:pt x="549712" y="6758356"/>
                </a:cubicBezTo>
                <a:cubicBezTo>
                  <a:pt x="528375" y="6786993"/>
                  <a:pt x="532375" y="6813278"/>
                  <a:pt x="548950" y="6840738"/>
                </a:cubicBezTo>
                <a:lnTo>
                  <a:pt x="556149" y="6858001"/>
                </a:lnTo>
                <a:lnTo>
                  <a:pt x="760427" y="6858001"/>
                </a:lnTo>
                <a:lnTo>
                  <a:pt x="763269" y="6846819"/>
                </a:lnTo>
                <a:cubicBezTo>
                  <a:pt x="771841" y="6790916"/>
                  <a:pt x="777937" y="6734620"/>
                  <a:pt x="784795" y="6678324"/>
                </a:cubicBezTo>
                <a:cubicBezTo>
                  <a:pt x="791844" y="6620265"/>
                  <a:pt x="799274" y="6562401"/>
                  <a:pt x="805560" y="6504338"/>
                </a:cubicBezTo>
                <a:cubicBezTo>
                  <a:pt x="808800" y="6472562"/>
                  <a:pt x="809370" y="6440589"/>
                  <a:pt x="812418" y="6408814"/>
                </a:cubicBezTo>
                <a:cubicBezTo>
                  <a:pt x="815086" y="6380959"/>
                  <a:pt x="820039" y="6353302"/>
                  <a:pt x="823279" y="6325450"/>
                </a:cubicBezTo>
                <a:cubicBezTo>
                  <a:pt x="825945" y="6301323"/>
                  <a:pt x="827469" y="6277000"/>
                  <a:pt x="830137" y="6252873"/>
                </a:cubicBezTo>
                <a:cubicBezTo>
                  <a:pt x="834517" y="6214231"/>
                  <a:pt x="839471" y="6175786"/>
                  <a:pt x="844043" y="6137341"/>
                </a:cubicBezTo>
                <a:cubicBezTo>
                  <a:pt x="845757" y="6121257"/>
                  <a:pt x="850520" y="6104387"/>
                  <a:pt x="847663" y="6089284"/>
                </a:cubicBezTo>
                <a:cubicBezTo>
                  <a:pt x="840423" y="6051230"/>
                  <a:pt x="842519" y="6013764"/>
                  <a:pt x="847471" y="5975908"/>
                </a:cubicBezTo>
                <a:cubicBezTo>
                  <a:pt x="849188" y="5962962"/>
                  <a:pt x="848806" y="5949036"/>
                  <a:pt x="845567" y="5936481"/>
                </a:cubicBezTo>
                <a:cubicBezTo>
                  <a:pt x="839089" y="5910785"/>
                  <a:pt x="829945" y="5885876"/>
                  <a:pt x="821945" y="5860571"/>
                </a:cubicBezTo>
                <a:cubicBezTo>
                  <a:pt x="820993" y="5857824"/>
                  <a:pt x="820801" y="5854490"/>
                  <a:pt x="820231" y="5851549"/>
                </a:cubicBezTo>
                <a:cubicBezTo>
                  <a:pt x="816990" y="5834874"/>
                  <a:pt x="813752" y="5818399"/>
                  <a:pt x="810894" y="5801726"/>
                </a:cubicBezTo>
                <a:cubicBezTo>
                  <a:pt x="809370" y="5792704"/>
                  <a:pt x="809180" y="5783484"/>
                  <a:pt x="807846" y="5774460"/>
                </a:cubicBezTo>
                <a:cubicBezTo>
                  <a:pt x="802512" y="5739546"/>
                  <a:pt x="811466" y="5701101"/>
                  <a:pt x="788415" y="5670892"/>
                </a:cubicBezTo>
                <a:cubicBezTo>
                  <a:pt x="773555" y="5651277"/>
                  <a:pt x="776985" y="5632250"/>
                  <a:pt x="779271" y="5611265"/>
                </a:cubicBezTo>
                <a:cubicBezTo>
                  <a:pt x="780985" y="5595374"/>
                  <a:pt x="780413" y="5579094"/>
                  <a:pt x="780605" y="5563010"/>
                </a:cubicBezTo>
                <a:cubicBezTo>
                  <a:pt x="781175" y="5534764"/>
                  <a:pt x="781367" y="5506518"/>
                  <a:pt x="782319" y="5478272"/>
                </a:cubicBezTo>
                <a:cubicBezTo>
                  <a:pt x="782699" y="5469249"/>
                  <a:pt x="787463" y="5460031"/>
                  <a:pt x="786701" y="5451203"/>
                </a:cubicBezTo>
                <a:cubicBezTo>
                  <a:pt x="783081" y="5410403"/>
                  <a:pt x="777365" y="5369604"/>
                  <a:pt x="774127" y="5328805"/>
                </a:cubicBezTo>
                <a:cubicBezTo>
                  <a:pt x="772223" y="5305660"/>
                  <a:pt x="775841" y="5281924"/>
                  <a:pt x="773175" y="5258975"/>
                </a:cubicBezTo>
                <a:cubicBezTo>
                  <a:pt x="770127" y="5232496"/>
                  <a:pt x="762317" y="5206604"/>
                  <a:pt x="757552" y="5180319"/>
                </a:cubicBezTo>
                <a:cubicBezTo>
                  <a:pt x="756220" y="5173061"/>
                  <a:pt x="757934" y="5165020"/>
                  <a:pt x="758314" y="5157370"/>
                </a:cubicBezTo>
                <a:cubicBezTo>
                  <a:pt x="758697" y="5148739"/>
                  <a:pt x="759459" y="5140304"/>
                  <a:pt x="759649" y="5131673"/>
                </a:cubicBezTo>
                <a:cubicBezTo>
                  <a:pt x="760031" y="5105388"/>
                  <a:pt x="759459" y="5079104"/>
                  <a:pt x="760793" y="5052820"/>
                </a:cubicBezTo>
                <a:cubicBezTo>
                  <a:pt x="761555" y="5036736"/>
                  <a:pt x="769365" y="5019868"/>
                  <a:pt x="766507" y="5004959"/>
                </a:cubicBezTo>
                <a:cubicBezTo>
                  <a:pt x="760983" y="4974557"/>
                  <a:pt x="773365" y="4944153"/>
                  <a:pt x="763079" y="4913751"/>
                </a:cubicBezTo>
                <a:cubicBezTo>
                  <a:pt x="760031" y="4904334"/>
                  <a:pt x="767651" y="4891388"/>
                  <a:pt x="768031" y="4880011"/>
                </a:cubicBezTo>
                <a:cubicBezTo>
                  <a:pt x="768983" y="4851570"/>
                  <a:pt x="768793" y="4823128"/>
                  <a:pt x="768603" y="4794687"/>
                </a:cubicBezTo>
                <a:cubicBezTo>
                  <a:pt x="768413" y="4769186"/>
                  <a:pt x="771079" y="4742705"/>
                  <a:pt x="765745" y="4718187"/>
                </a:cubicBezTo>
                <a:cubicBezTo>
                  <a:pt x="760031" y="4692491"/>
                  <a:pt x="760793" y="4669346"/>
                  <a:pt x="767269" y="4644434"/>
                </a:cubicBezTo>
                <a:cubicBezTo>
                  <a:pt x="771651" y="4627369"/>
                  <a:pt x="772223" y="4609322"/>
                  <a:pt x="773555" y="4591670"/>
                </a:cubicBezTo>
                <a:cubicBezTo>
                  <a:pt x="775079" y="4572644"/>
                  <a:pt x="771079" y="4551655"/>
                  <a:pt x="777365" y="4534394"/>
                </a:cubicBezTo>
                <a:cubicBezTo>
                  <a:pt x="796036" y="4483001"/>
                  <a:pt x="800036" y="4430237"/>
                  <a:pt x="800036" y="4376493"/>
                </a:cubicBezTo>
                <a:cubicBezTo>
                  <a:pt x="800036" y="4366684"/>
                  <a:pt x="797370" y="4356680"/>
                  <a:pt x="794512" y="4347267"/>
                </a:cubicBezTo>
                <a:cubicBezTo>
                  <a:pt x="777365" y="4292342"/>
                  <a:pt x="778889" y="4237224"/>
                  <a:pt x="789368" y="4181322"/>
                </a:cubicBezTo>
                <a:cubicBezTo>
                  <a:pt x="791654" y="4169748"/>
                  <a:pt x="792036" y="4156803"/>
                  <a:pt x="789750" y="4145230"/>
                </a:cubicBezTo>
                <a:cubicBezTo>
                  <a:pt x="783081" y="4112668"/>
                  <a:pt x="772031" y="4081088"/>
                  <a:pt x="767269" y="4048330"/>
                </a:cubicBezTo>
                <a:cubicBezTo>
                  <a:pt x="759459" y="3994194"/>
                  <a:pt x="785747" y="3947314"/>
                  <a:pt x="802894" y="3898864"/>
                </a:cubicBezTo>
                <a:cubicBezTo>
                  <a:pt x="819087" y="3852768"/>
                  <a:pt x="855664" y="3813538"/>
                  <a:pt x="847471" y="3759007"/>
                </a:cubicBezTo>
                <a:lnTo>
                  <a:pt x="848163" y="3756136"/>
                </a:lnTo>
                <a:lnTo>
                  <a:pt x="819543" y="3748731"/>
                </a:lnTo>
                <a:lnTo>
                  <a:pt x="819313" y="3748682"/>
                </a:lnTo>
                <a:lnTo>
                  <a:pt x="819544" y="3748730"/>
                </a:lnTo>
                <a:lnTo>
                  <a:pt x="848164" y="3756135"/>
                </a:lnTo>
                <a:lnTo>
                  <a:pt x="849545" y="3750401"/>
                </a:lnTo>
                <a:cubicBezTo>
                  <a:pt x="850902" y="3747434"/>
                  <a:pt x="852522" y="3744394"/>
                  <a:pt x="853189" y="3741353"/>
                </a:cubicBezTo>
                <a:cubicBezTo>
                  <a:pt x="856809" y="3724680"/>
                  <a:pt x="861189" y="3708009"/>
                  <a:pt x="862905" y="3691138"/>
                </a:cubicBezTo>
                <a:cubicBezTo>
                  <a:pt x="865191" y="3670544"/>
                  <a:pt x="864429" y="3649555"/>
                  <a:pt x="866333" y="3628959"/>
                </a:cubicBezTo>
                <a:cubicBezTo>
                  <a:pt x="868619" y="3602478"/>
                  <a:pt x="874715" y="3576391"/>
                  <a:pt x="874715" y="3550106"/>
                </a:cubicBezTo>
                <a:lnTo>
                  <a:pt x="871487" y="3524252"/>
                </a:lnTo>
                <a:lnTo>
                  <a:pt x="871488" y="3524252"/>
                </a:lnTo>
                <a:lnTo>
                  <a:pt x="870763" y="3518451"/>
                </a:lnTo>
                <a:cubicBezTo>
                  <a:pt x="868573" y="3507933"/>
                  <a:pt x="865953" y="3497439"/>
                  <a:pt x="864238" y="3486946"/>
                </a:cubicBezTo>
                <a:cubicBezTo>
                  <a:pt x="859476" y="3457327"/>
                  <a:pt x="860810" y="3424765"/>
                  <a:pt x="848618" y="3398677"/>
                </a:cubicBezTo>
                <a:lnTo>
                  <a:pt x="837595" y="3365728"/>
                </a:lnTo>
                <a:lnTo>
                  <a:pt x="834829" y="3357461"/>
                </a:lnTo>
                <a:close/>
                <a:moveTo>
                  <a:pt x="513783" y="0"/>
                </a:moveTo>
                <a:lnTo>
                  <a:pt x="72334" y="0"/>
                </a:lnTo>
                <a:lnTo>
                  <a:pt x="75447" y="27991"/>
                </a:lnTo>
                <a:cubicBezTo>
                  <a:pt x="80828" y="63323"/>
                  <a:pt x="87734" y="98434"/>
                  <a:pt x="88115" y="134133"/>
                </a:cubicBezTo>
                <a:cubicBezTo>
                  <a:pt x="88495" y="166498"/>
                  <a:pt x="94591" y="198471"/>
                  <a:pt x="62778" y="221224"/>
                </a:cubicBezTo>
                <a:cubicBezTo>
                  <a:pt x="58586" y="224165"/>
                  <a:pt x="60872" y="238486"/>
                  <a:pt x="62206" y="247312"/>
                </a:cubicBezTo>
                <a:cubicBezTo>
                  <a:pt x="65065" y="266927"/>
                  <a:pt x="72303" y="286346"/>
                  <a:pt x="72113" y="305764"/>
                </a:cubicBezTo>
                <a:cubicBezTo>
                  <a:pt x="71923" y="345976"/>
                  <a:pt x="68875" y="386383"/>
                  <a:pt x="65445" y="426397"/>
                </a:cubicBezTo>
                <a:cubicBezTo>
                  <a:pt x="64111" y="441500"/>
                  <a:pt x="58968" y="456017"/>
                  <a:pt x="55348" y="470924"/>
                </a:cubicBezTo>
                <a:cubicBezTo>
                  <a:pt x="53252" y="479162"/>
                  <a:pt x="47728" y="487990"/>
                  <a:pt x="48870" y="495638"/>
                </a:cubicBezTo>
                <a:cubicBezTo>
                  <a:pt x="55538" y="539970"/>
                  <a:pt x="39156" y="580573"/>
                  <a:pt x="30963" y="622548"/>
                </a:cubicBezTo>
                <a:cubicBezTo>
                  <a:pt x="27153" y="641968"/>
                  <a:pt x="18009" y="660210"/>
                  <a:pt x="11723" y="679040"/>
                </a:cubicBezTo>
                <a:cubicBezTo>
                  <a:pt x="10007" y="683943"/>
                  <a:pt x="8483" y="689436"/>
                  <a:pt x="8865" y="694341"/>
                </a:cubicBezTo>
                <a:cubicBezTo>
                  <a:pt x="11151" y="722389"/>
                  <a:pt x="14389" y="750244"/>
                  <a:pt x="16865" y="778095"/>
                </a:cubicBezTo>
                <a:cubicBezTo>
                  <a:pt x="19151" y="803401"/>
                  <a:pt x="19913" y="828900"/>
                  <a:pt x="47918" y="840866"/>
                </a:cubicBezTo>
                <a:cubicBezTo>
                  <a:pt x="52300" y="842633"/>
                  <a:pt x="55538" y="848516"/>
                  <a:pt x="58396" y="853028"/>
                </a:cubicBezTo>
                <a:cubicBezTo>
                  <a:pt x="102404" y="922662"/>
                  <a:pt x="101260" y="959929"/>
                  <a:pt x="54776" y="1027995"/>
                </a:cubicBezTo>
                <a:cubicBezTo>
                  <a:pt x="50014" y="1035056"/>
                  <a:pt x="46584" y="1050159"/>
                  <a:pt x="50394" y="1054866"/>
                </a:cubicBezTo>
                <a:cubicBezTo>
                  <a:pt x="82019" y="1094882"/>
                  <a:pt x="78589" y="1138623"/>
                  <a:pt x="68683" y="1184720"/>
                </a:cubicBezTo>
                <a:cubicBezTo>
                  <a:pt x="66017" y="1196684"/>
                  <a:pt x="66017" y="1213555"/>
                  <a:pt x="72303" y="1222576"/>
                </a:cubicBezTo>
                <a:cubicBezTo>
                  <a:pt x="101450" y="1265534"/>
                  <a:pt x="97260" y="1311630"/>
                  <a:pt x="88687" y="1358313"/>
                </a:cubicBezTo>
                <a:cubicBezTo>
                  <a:pt x="87353" y="1365570"/>
                  <a:pt x="80113" y="1374398"/>
                  <a:pt x="73447" y="1377535"/>
                </a:cubicBezTo>
                <a:cubicBezTo>
                  <a:pt x="49824" y="1388716"/>
                  <a:pt x="41822" y="1409705"/>
                  <a:pt x="35153" y="1432851"/>
                </a:cubicBezTo>
                <a:cubicBezTo>
                  <a:pt x="24295" y="1469335"/>
                  <a:pt x="11531" y="1505229"/>
                  <a:pt x="1244" y="1541910"/>
                </a:cubicBezTo>
                <a:cubicBezTo>
                  <a:pt x="-1232" y="1550935"/>
                  <a:pt x="292" y="1562114"/>
                  <a:pt x="3149" y="1571529"/>
                </a:cubicBezTo>
                <a:cubicBezTo>
                  <a:pt x="12865" y="1603698"/>
                  <a:pt x="37250" y="1624098"/>
                  <a:pt x="59730" y="1646459"/>
                </a:cubicBezTo>
                <a:cubicBezTo>
                  <a:pt x="69637" y="1656267"/>
                  <a:pt x="76685" y="1669800"/>
                  <a:pt x="82399" y="1682944"/>
                </a:cubicBezTo>
                <a:cubicBezTo>
                  <a:pt x="97070" y="1717073"/>
                  <a:pt x="110214" y="1751988"/>
                  <a:pt x="124120" y="1786511"/>
                </a:cubicBezTo>
                <a:cubicBezTo>
                  <a:pt x="125454" y="1789845"/>
                  <a:pt x="128883" y="1792590"/>
                  <a:pt x="131741" y="1795142"/>
                </a:cubicBezTo>
                <a:cubicBezTo>
                  <a:pt x="161842" y="1820640"/>
                  <a:pt x="192131" y="1845943"/>
                  <a:pt x="222232" y="1871640"/>
                </a:cubicBezTo>
                <a:cubicBezTo>
                  <a:pt x="227946" y="1876543"/>
                  <a:pt x="232138" y="1883606"/>
                  <a:pt x="237662" y="1888901"/>
                </a:cubicBezTo>
                <a:cubicBezTo>
                  <a:pt x="245282" y="1896356"/>
                  <a:pt x="252523" y="1905771"/>
                  <a:pt x="261667" y="1909694"/>
                </a:cubicBezTo>
                <a:cubicBezTo>
                  <a:pt x="290432" y="1921855"/>
                  <a:pt x="302816" y="1945197"/>
                  <a:pt x="308150" y="1974618"/>
                </a:cubicBezTo>
                <a:cubicBezTo>
                  <a:pt x="313103" y="2001493"/>
                  <a:pt x="317295" y="2028365"/>
                  <a:pt x="323009" y="2055042"/>
                </a:cubicBezTo>
                <a:cubicBezTo>
                  <a:pt x="329867" y="2087602"/>
                  <a:pt x="337297" y="2119968"/>
                  <a:pt x="345680" y="2152137"/>
                </a:cubicBezTo>
                <a:cubicBezTo>
                  <a:pt x="349300" y="2166063"/>
                  <a:pt x="353490" y="2180774"/>
                  <a:pt x="360920" y="2192740"/>
                </a:cubicBezTo>
                <a:cubicBezTo>
                  <a:pt x="381495" y="2226281"/>
                  <a:pt x="395401" y="2262177"/>
                  <a:pt x="389877" y="2301603"/>
                </a:cubicBezTo>
                <a:cubicBezTo>
                  <a:pt x="385495" y="2333183"/>
                  <a:pt x="396735" y="2359664"/>
                  <a:pt x="414262" y="2379279"/>
                </a:cubicBezTo>
                <a:cubicBezTo>
                  <a:pt x="446077" y="2414980"/>
                  <a:pt x="438837" y="2453227"/>
                  <a:pt x="428551" y="2491281"/>
                </a:cubicBezTo>
                <a:cubicBezTo>
                  <a:pt x="423216" y="2510897"/>
                  <a:pt x="423978" y="2526980"/>
                  <a:pt x="429121" y="2545615"/>
                </a:cubicBezTo>
                <a:cubicBezTo>
                  <a:pt x="441123" y="2588768"/>
                  <a:pt x="473700" y="2617603"/>
                  <a:pt x="502275" y="2645455"/>
                </a:cubicBezTo>
                <a:cubicBezTo>
                  <a:pt x="526660" y="2669191"/>
                  <a:pt x="540376" y="2695868"/>
                  <a:pt x="550665" y="2725094"/>
                </a:cubicBezTo>
                <a:cubicBezTo>
                  <a:pt x="563809" y="2761970"/>
                  <a:pt x="558857" y="2791196"/>
                  <a:pt x="527232" y="2808850"/>
                </a:cubicBezTo>
                <a:cubicBezTo>
                  <a:pt x="518277" y="2813754"/>
                  <a:pt x="507799" y="2822385"/>
                  <a:pt x="505133" y="2831604"/>
                </a:cubicBezTo>
                <a:cubicBezTo>
                  <a:pt x="491799" y="2876129"/>
                  <a:pt x="472366" y="2921245"/>
                  <a:pt x="484178" y="2968910"/>
                </a:cubicBezTo>
                <a:cubicBezTo>
                  <a:pt x="500371" y="3034817"/>
                  <a:pt x="499419" y="3099154"/>
                  <a:pt x="483416" y="3165061"/>
                </a:cubicBezTo>
                <a:cubicBezTo>
                  <a:pt x="470462" y="3218512"/>
                  <a:pt x="457126" y="3271963"/>
                  <a:pt x="447744" y="3326101"/>
                </a:cubicBezTo>
                <a:lnTo>
                  <a:pt x="446756" y="3333750"/>
                </a:lnTo>
                <a:lnTo>
                  <a:pt x="834222" y="3333750"/>
                </a:lnTo>
                <a:lnTo>
                  <a:pt x="833756" y="3315508"/>
                </a:lnTo>
                <a:cubicBezTo>
                  <a:pt x="835090" y="3305897"/>
                  <a:pt x="843092" y="3293538"/>
                  <a:pt x="851283" y="3289224"/>
                </a:cubicBezTo>
                <a:cubicBezTo>
                  <a:pt x="869571" y="3279612"/>
                  <a:pt x="872811" y="3266470"/>
                  <a:pt x="866523" y="3248621"/>
                </a:cubicBezTo>
                <a:cubicBezTo>
                  <a:pt x="861189" y="3233124"/>
                  <a:pt x="858523" y="3214098"/>
                  <a:pt x="848234" y="3203506"/>
                </a:cubicBezTo>
                <a:cubicBezTo>
                  <a:pt x="819088" y="3173494"/>
                  <a:pt x="818135" y="3135244"/>
                  <a:pt x="810325" y="3097977"/>
                </a:cubicBezTo>
                <a:cubicBezTo>
                  <a:pt x="805561" y="3075225"/>
                  <a:pt x="805371" y="3054039"/>
                  <a:pt x="808609" y="3031285"/>
                </a:cubicBezTo>
                <a:cubicBezTo>
                  <a:pt x="815849" y="2981857"/>
                  <a:pt x="805561" y="2933799"/>
                  <a:pt x="792417" y="2886329"/>
                </a:cubicBezTo>
                <a:cubicBezTo>
                  <a:pt x="783654" y="2854945"/>
                  <a:pt x="778320" y="2822776"/>
                  <a:pt x="769366" y="2791590"/>
                </a:cubicBezTo>
                <a:cubicBezTo>
                  <a:pt x="762508" y="2768247"/>
                  <a:pt x="754315" y="2744906"/>
                  <a:pt x="743267" y="2723527"/>
                </a:cubicBezTo>
                <a:cubicBezTo>
                  <a:pt x="727072" y="2692532"/>
                  <a:pt x="702688" y="2665466"/>
                  <a:pt x="709166" y="2626038"/>
                </a:cubicBezTo>
                <a:cubicBezTo>
                  <a:pt x="714880" y="2591317"/>
                  <a:pt x="702880" y="2559935"/>
                  <a:pt x="691449" y="2528158"/>
                </a:cubicBezTo>
                <a:cubicBezTo>
                  <a:pt x="683067" y="2504816"/>
                  <a:pt x="674493" y="2481477"/>
                  <a:pt x="669159" y="2457348"/>
                </a:cubicBezTo>
                <a:cubicBezTo>
                  <a:pt x="662872" y="2428709"/>
                  <a:pt x="665540" y="2396344"/>
                  <a:pt x="653918" y="2370844"/>
                </a:cubicBezTo>
                <a:cubicBezTo>
                  <a:pt x="641726" y="2344167"/>
                  <a:pt x="649918" y="2322005"/>
                  <a:pt x="653348" y="2298269"/>
                </a:cubicBezTo>
                <a:cubicBezTo>
                  <a:pt x="658682" y="2260413"/>
                  <a:pt x="668589" y="2222749"/>
                  <a:pt x="656014" y="2184501"/>
                </a:cubicBezTo>
                <a:cubicBezTo>
                  <a:pt x="640774" y="2138014"/>
                  <a:pt x="624391" y="2091918"/>
                  <a:pt x="609913" y="2045235"/>
                </a:cubicBezTo>
                <a:cubicBezTo>
                  <a:pt x="604386" y="2027187"/>
                  <a:pt x="602100" y="2007771"/>
                  <a:pt x="599624" y="1988939"/>
                </a:cubicBezTo>
                <a:cubicBezTo>
                  <a:pt x="597528" y="1971091"/>
                  <a:pt x="602862" y="1949711"/>
                  <a:pt x="594862" y="1935977"/>
                </a:cubicBezTo>
                <a:cubicBezTo>
                  <a:pt x="574287" y="1900670"/>
                  <a:pt x="564191" y="1864385"/>
                  <a:pt x="564191" y="1823583"/>
                </a:cubicBezTo>
                <a:cubicBezTo>
                  <a:pt x="564191" y="1808282"/>
                  <a:pt x="555617" y="1793374"/>
                  <a:pt x="554093" y="1777881"/>
                </a:cubicBezTo>
                <a:cubicBezTo>
                  <a:pt x="552189" y="1756694"/>
                  <a:pt x="547044" y="1732372"/>
                  <a:pt x="554285" y="1713934"/>
                </a:cubicBezTo>
                <a:cubicBezTo>
                  <a:pt x="571429" y="1670585"/>
                  <a:pt x="557141" y="1635476"/>
                  <a:pt x="540186" y="1597617"/>
                </a:cubicBezTo>
                <a:cubicBezTo>
                  <a:pt x="523422" y="1560348"/>
                  <a:pt x="510087" y="1521118"/>
                  <a:pt x="499037" y="1481495"/>
                </a:cubicBezTo>
                <a:cubicBezTo>
                  <a:pt x="495037" y="1466588"/>
                  <a:pt x="501705" y="1448740"/>
                  <a:pt x="503037" y="1432262"/>
                </a:cubicBezTo>
                <a:cubicBezTo>
                  <a:pt x="503419" y="1426376"/>
                  <a:pt x="503991" y="1419903"/>
                  <a:pt x="502085" y="1414609"/>
                </a:cubicBezTo>
                <a:cubicBezTo>
                  <a:pt x="483796" y="1363414"/>
                  <a:pt x="469890" y="1311432"/>
                  <a:pt x="479414" y="1255923"/>
                </a:cubicBezTo>
                <a:cubicBezTo>
                  <a:pt x="480368" y="1250824"/>
                  <a:pt x="478272" y="1245135"/>
                  <a:pt x="476938" y="1240034"/>
                </a:cubicBezTo>
                <a:cubicBezTo>
                  <a:pt x="470080" y="1215122"/>
                  <a:pt x="459222" y="1190799"/>
                  <a:pt x="456745" y="1165498"/>
                </a:cubicBezTo>
                <a:cubicBezTo>
                  <a:pt x="450649" y="1103121"/>
                  <a:pt x="448171" y="1040355"/>
                  <a:pt x="444171" y="977582"/>
                </a:cubicBezTo>
                <a:cubicBezTo>
                  <a:pt x="443981" y="973659"/>
                  <a:pt x="443981" y="969541"/>
                  <a:pt x="442647" y="966011"/>
                </a:cubicBezTo>
                <a:cubicBezTo>
                  <a:pt x="434455" y="942864"/>
                  <a:pt x="437123" y="922662"/>
                  <a:pt x="452743" y="903045"/>
                </a:cubicBezTo>
                <a:cubicBezTo>
                  <a:pt x="459602" y="894414"/>
                  <a:pt x="463222" y="882645"/>
                  <a:pt x="467032" y="871859"/>
                </a:cubicBezTo>
                <a:cubicBezTo>
                  <a:pt x="472748" y="855968"/>
                  <a:pt x="478272" y="839689"/>
                  <a:pt x="481892" y="823213"/>
                </a:cubicBezTo>
                <a:cubicBezTo>
                  <a:pt x="485320" y="806930"/>
                  <a:pt x="490083" y="789474"/>
                  <a:pt x="487416" y="773781"/>
                </a:cubicBezTo>
                <a:cubicBezTo>
                  <a:pt x="482654" y="745535"/>
                  <a:pt x="471986" y="718661"/>
                  <a:pt x="464936" y="690809"/>
                </a:cubicBezTo>
                <a:cubicBezTo>
                  <a:pt x="462460" y="681198"/>
                  <a:pt x="462842" y="670605"/>
                  <a:pt x="462650" y="660603"/>
                </a:cubicBezTo>
                <a:cubicBezTo>
                  <a:pt x="462080" y="637652"/>
                  <a:pt x="467604" y="614113"/>
                  <a:pt x="451791" y="593322"/>
                </a:cubicBezTo>
                <a:cubicBezTo>
                  <a:pt x="436933" y="574101"/>
                  <a:pt x="441313" y="554679"/>
                  <a:pt x="452553" y="534478"/>
                </a:cubicBezTo>
                <a:cubicBezTo>
                  <a:pt x="460556" y="519961"/>
                  <a:pt x="466842" y="503486"/>
                  <a:pt x="469890" y="487205"/>
                </a:cubicBezTo>
                <a:cubicBezTo>
                  <a:pt x="474080" y="464843"/>
                  <a:pt x="475796" y="442679"/>
                  <a:pt x="473318" y="418552"/>
                </a:cubicBezTo>
                <a:cubicBezTo>
                  <a:pt x="471604" y="401485"/>
                  <a:pt x="470842" y="387559"/>
                  <a:pt x="460746" y="374220"/>
                </a:cubicBezTo>
                <a:cubicBezTo>
                  <a:pt x="459222" y="372064"/>
                  <a:pt x="458840" y="368141"/>
                  <a:pt x="459032" y="365198"/>
                </a:cubicBezTo>
                <a:cubicBezTo>
                  <a:pt x="462270" y="326557"/>
                  <a:pt x="460556" y="288308"/>
                  <a:pt x="458267" y="249272"/>
                </a:cubicBezTo>
                <a:cubicBezTo>
                  <a:pt x="455221" y="199649"/>
                  <a:pt x="464174" y="147470"/>
                  <a:pt x="496179" y="104514"/>
                </a:cubicBezTo>
                <a:cubicBezTo>
                  <a:pt x="500943" y="98237"/>
                  <a:pt x="503037" y="88822"/>
                  <a:pt x="504181" y="80583"/>
                </a:cubicBezTo>
                <a:close/>
              </a:path>
            </a:pathLst>
          </a:custGeom>
          <a:blipFill dpi="0" rotWithShape="1">
            <a:blip r:embed="rId2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ECFBCB1C-77CA-4A17-9EF4-D990731290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1092445"/>
              </p:ext>
            </p:extLst>
          </p:nvPr>
        </p:nvGraphicFramePr>
        <p:xfrm>
          <a:off x="5334000" y="766719"/>
          <a:ext cx="6096000" cy="5329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7216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CD0E99-9D87-4AD7-AB28-021FA1E5C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523" y="762000"/>
            <a:ext cx="3810001" cy="2025649"/>
          </a:xfrm>
        </p:spPr>
        <p:txBody>
          <a:bodyPr anchor="b">
            <a:normAutofit/>
          </a:bodyPr>
          <a:lstStyle/>
          <a:p>
            <a:r>
              <a:rPr lang="en-US" dirty="0"/>
              <a:t>INTERACTIVE DASHBOARD</a:t>
            </a:r>
          </a:p>
        </p:txBody>
      </p:sp>
      <p:pic>
        <p:nvPicPr>
          <p:cNvPr id="5" name="Picture 4" descr="A screenshot of a video game&#10;&#10;Description automatically generated">
            <a:extLst>
              <a:ext uri="{FF2B5EF4-FFF2-40B4-BE49-F238E27FC236}">
                <a16:creationId xmlns:a16="http://schemas.microsoft.com/office/drawing/2014/main" id="{75E61CE5-50AB-4538-BFC8-5EC83D0D464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" r="22127"/>
          <a:stretch/>
        </p:blipFill>
        <p:spPr>
          <a:xfrm>
            <a:off x="762000" y="762001"/>
            <a:ext cx="6095524" cy="4707593"/>
          </a:xfrm>
          <a:custGeom>
            <a:avLst/>
            <a:gdLst/>
            <a:ahLst/>
            <a:cxnLst/>
            <a:rect l="l" t="t" r="r" b="b"/>
            <a:pathLst>
              <a:path w="6095524" h="4707593">
                <a:moveTo>
                  <a:pt x="0" y="0"/>
                </a:moveTo>
                <a:lnTo>
                  <a:pt x="6095524" y="0"/>
                </a:lnTo>
                <a:lnTo>
                  <a:pt x="6095524" y="3296937"/>
                </a:lnTo>
                <a:lnTo>
                  <a:pt x="6095524" y="3518571"/>
                </a:lnTo>
                <a:lnTo>
                  <a:pt x="6061052" y="3534000"/>
                </a:lnTo>
                <a:cubicBezTo>
                  <a:pt x="6054332" y="3536785"/>
                  <a:pt x="6046938" y="3538321"/>
                  <a:pt x="6040890" y="3542065"/>
                </a:cubicBezTo>
                <a:cubicBezTo>
                  <a:pt x="6013044" y="3559156"/>
                  <a:pt x="5986064" y="3577591"/>
                  <a:pt x="5957836" y="3594010"/>
                </a:cubicBezTo>
                <a:cubicBezTo>
                  <a:pt x="5928744" y="3611004"/>
                  <a:pt x="5902724" y="3631071"/>
                  <a:pt x="5882656" y="3658244"/>
                </a:cubicBezTo>
                <a:cubicBezTo>
                  <a:pt x="5864029" y="3683496"/>
                  <a:pt x="5845978" y="3709131"/>
                  <a:pt x="5827448" y="3734479"/>
                </a:cubicBezTo>
                <a:cubicBezTo>
                  <a:pt x="5822743" y="3740912"/>
                  <a:pt x="5818422" y="3748498"/>
                  <a:pt x="5811989" y="3752627"/>
                </a:cubicBezTo>
                <a:cubicBezTo>
                  <a:pt x="5798643" y="3761268"/>
                  <a:pt x="5784048" y="3768277"/>
                  <a:pt x="5769742" y="3775382"/>
                </a:cubicBezTo>
                <a:cubicBezTo>
                  <a:pt x="5757452" y="3781431"/>
                  <a:pt x="5744394" y="3785943"/>
                  <a:pt x="5732393" y="3792472"/>
                </a:cubicBezTo>
                <a:cubicBezTo>
                  <a:pt x="5722792" y="3797658"/>
                  <a:pt x="5714246" y="3804859"/>
                  <a:pt x="5705316" y="3811388"/>
                </a:cubicBezTo>
                <a:cubicBezTo>
                  <a:pt x="5697539" y="3817052"/>
                  <a:pt x="5688994" y="3821949"/>
                  <a:pt x="5682465" y="3828767"/>
                </a:cubicBezTo>
                <a:cubicBezTo>
                  <a:pt x="5666526" y="3845281"/>
                  <a:pt x="5650491" y="3861508"/>
                  <a:pt x="5630712" y="3873702"/>
                </a:cubicBezTo>
                <a:cubicBezTo>
                  <a:pt x="5611221" y="3885799"/>
                  <a:pt x="5592786" y="3899338"/>
                  <a:pt x="5573392" y="3911628"/>
                </a:cubicBezTo>
                <a:cubicBezTo>
                  <a:pt x="5554380" y="3923630"/>
                  <a:pt x="5537194" y="3936783"/>
                  <a:pt x="5527304" y="3958099"/>
                </a:cubicBezTo>
                <a:cubicBezTo>
                  <a:pt x="5522888" y="3967508"/>
                  <a:pt x="5516646" y="3977782"/>
                  <a:pt x="5508293" y="3983255"/>
                </a:cubicBezTo>
                <a:cubicBezTo>
                  <a:pt x="5496387" y="3991032"/>
                  <a:pt x="5481313" y="3993817"/>
                  <a:pt x="5468350" y="4000442"/>
                </a:cubicBezTo>
                <a:cubicBezTo>
                  <a:pt x="5453084" y="4008219"/>
                  <a:pt x="5435418" y="4014940"/>
                  <a:pt x="5425048" y="4027326"/>
                </a:cubicBezTo>
                <a:cubicBezTo>
                  <a:pt x="5415830" y="4038368"/>
                  <a:pt x="5406517" y="4047009"/>
                  <a:pt x="5394322" y="4054018"/>
                </a:cubicBezTo>
                <a:cubicBezTo>
                  <a:pt x="5385778" y="4058915"/>
                  <a:pt x="5379441" y="4067844"/>
                  <a:pt x="5370608" y="4071877"/>
                </a:cubicBezTo>
                <a:cubicBezTo>
                  <a:pt x="5358990" y="4077254"/>
                  <a:pt x="5347276" y="4081479"/>
                  <a:pt x="5337098" y="4089832"/>
                </a:cubicBezTo>
                <a:cubicBezTo>
                  <a:pt x="5326536" y="4098473"/>
                  <a:pt x="5314535" y="4105290"/>
                  <a:pt x="5303493" y="4113356"/>
                </a:cubicBezTo>
                <a:cubicBezTo>
                  <a:pt x="5297636" y="4117676"/>
                  <a:pt x="5292835" y="4123341"/>
                  <a:pt x="5287171" y="4127854"/>
                </a:cubicBezTo>
                <a:cubicBezTo>
                  <a:pt x="5276801" y="4136111"/>
                  <a:pt x="5266239" y="4144176"/>
                  <a:pt x="5255581" y="4151953"/>
                </a:cubicBezTo>
                <a:cubicBezTo>
                  <a:pt x="5244924" y="4159731"/>
                  <a:pt x="5234746" y="4168756"/>
                  <a:pt x="5223032" y="4174421"/>
                </a:cubicBezTo>
                <a:cubicBezTo>
                  <a:pt x="5203062" y="4184023"/>
                  <a:pt x="5181266" y="4189784"/>
                  <a:pt x="5161870" y="4200153"/>
                </a:cubicBezTo>
                <a:cubicBezTo>
                  <a:pt x="5142188" y="4210714"/>
                  <a:pt x="5123656" y="4223965"/>
                  <a:pt x="5106182" y="4237983"/>
                </a:cubicBezTo>
                <a:cubicBezTo>
                  <a:pt x="5092356" y="4249025"/>
                  <a:pt x="5079394" y="4259971"/>
                  <a:pt x="5062014" y="4265635"/>
                </a:cubicBezTo>
                <a:cubicBezTo>
                  <a:pt x="5052317" y="4268804"/>
                  <a:pt x="5042140" y="4275717"/>
                  <a:pt x="5036282" y="4283783"/>
                </a:cubicBezTo>
                <a:cubicBezTo>
                  <a:pt x="5023608" y="4301353"/>
                  <a:pt x="5007382" y="4313739"/>
                  <a:pt x="4989043" y="4324301"/>
                </a:cubicBezTo>
                <a:cubicBezTo>
                  <a:pt x="4964559" y="4338511"/>
                  <a:pt x="4940363" y="4353009"/>
                  <a:pt x="4915783" y="4366931"/>
                </a:cubicBezTo>
                <a:cubicBezTo>
                  <a:pt x="4901286" y="4375189"/>
                  <a:pt x="4886884" y="4383926"/>
                  <a:pt x="4871520" y="4389975"/>
                </a:cubicBezTo>
                <a:cubicBezTo>
                  <a:pt x="4840124" y="4402457"/>
                  <a:pt x="4807959" y="4413114"/>
                  <a:pt x="4776274" y="4424733"/>
                </a:cubicBezTo>
                <a:cubicBezTo>
                  <a:pt x="4765904" y="4428477"/>
                  <a:pt x="4756110" y="4433854"/>
                  <a:pt x="4745548" y="4437119"/>
                </a:cubicBezTo>
                <a:cubicBezTo>
                  <a:pt x="4734122" y="4440671"/>
                  <a:pt x="4721834" y="4441727"/>
                  <a:pt x="4710408" y="4445280"/>
                </a:cubicBezTo>
                <a:cubicBezTo>
                  <a:pt x="4691396" y="4451136"/>
                  <a:pt x="4672961" y="4458626"/>
                  <a:pt x="4653950" y="4464579"/>
                </a:cubicBezTo>
                <a:cubicBezTo>
                  <a:pt x="4617272" y="4476005"/>
                  <a:pt x="4580498" y="4486951"/>
                  <a:pt x="4543725" y="4497800"/>
                </a:cubicBezTo>
                <a:cubicBezTo>
                  <a:pt x="4535852" y="4500105"/>
                  <a:pt x="4527306" y="4500393"/>
                  <a:pt x="4519530" y="4502889"/>
                </a:cubicBezTo>
                <a:cubicBezTo>
                  <a:pt x="4498886" y="4509610"/>
                  <a:pt x="4478338" y="4516907"/>
                  <a:pt x="4457887" y="4524300"/>
                </a:cubicBezTo>
                <a:cubicBezTo>
                  <a:pt x="4445502" y="4528813"/>
                  <a:pt x="4433403" y="4534382"/>
                  <a:pt x="4420922" y="4538702"/>
                </a:cubicBezTo>
                <a:cubicBezTo>
                  <a:pt x="4410936" y="4542159"/>
                  <a:pt x="4400662" y="4544847"/>
                  <a:pt x="4390292" y="4546960"/>
                </a:cubicBezTo>
                <a:cubicBezTo>
                  <a:pt x="4381363" y="4548785"/>
                  <a:pt x="4372050" y="4548592"/>
                  <a:pt x="4363216" y="4550801"/>
                </a:cubicBezTo>
                <a:cubicBezTo>
                  <a:pt x="4339308" y="4556753"/>
                  <a:pt x="4315689" y="4563475"/>
                  <a:pt x="4291973" y="4569811"/>
                </a:cubicBezTo>
                <a:cubicBezTo>
                  <a:pt x="4282468" y="4572308"/>
                  <a:pt x="4272770" y="4574133"/>
                  <a:pt x="4263552" y="4577301"/>
                </a:cubicBezTo>
                <a:cubicBezTo>
                  <a:pt x="4238876" y="4585654"/>
                  <a:pt x="4214585" y="4595159"/>
                  <a:pt x="4189813" y="4603033"/>
                </a:cubicBezTo>
                <a:cubicBezTo>
                  <a:pt x="4169266" y="4609562"/>
                  <a:pt x="4148142" y="4614266"/>
                  <a:pt x="4127306" y="4620027"/>
                </a:cubicBezTo>
                <a:cubicBezTo>
                  <a:pt x="4118473" y="4622524"/>
                  <a:pt x="4110024" y="4626077"/>
                  <a:pt x="4101192" y="4628188"/>
                </a:cubicBezTo>
                <a:cubicBezTo>
                  <a:pt x="4081412" y="4632990"/>
                  <a:pt x="4061345" y="4637022"/>
                  <a:pt x="4041470" y="4641823"/>
                </a:cubicBezTo>
                <a:cubicBezTo>
                  <a:pt x="4030139" y="4644607"/>
                  <a:pt x="4019194" y="4649600"/>
                  <a:pt x="4007672" y="4651425"/>
                </a:cubicBezTo>
                <a:cubicBezTo>
                  <a:pt x="3980308" y="4655745"/>
                  <a:pt x="3952752" y="4658817"/>
                  <a:pt x="3925195" y="4662274"/>
                </a:cubicBezTo>
                <a:cubicBezTo>
                  <a:pt x="3896776" y="4665826"/>
                  <a:pt x="3868451" y="4669571"/>
                  <a:pt x="3840029" y="4672739"/>
                </a:cubicBezTo>
                <a:cubicBezTo>
                  <a:pt x="3824475" y="4674372"/>
                  <a:pt x="3808824" y="4674660"/>
                  <a:pt x="3793270" y="4676196"/>
                </a:cubicBezTo>
                <a:cubicBezTo>
                  <a:pt x="3779636" y="4677541"/>
                  <a:pt x="3766098" y="4680037"/>
                  <a:pt x="3752464" y="4681670"/>
                </a:cubicBezTo>
                <a:cubicBezTo>
                  <a:pt x="3740654" y="4683013"/>
                  <a:pt x="3728748" y="4683781"/>
                  <a:pt x="3716938" y="4685126"/>
                </a:cubicBezTo>
                <a:cubicBezTo>
                  <a:pt x="3698024" y="4687334"/>
                  <a:pt x="3679204" y="4689831"/>
                  <a:pt x="3660386" y="4692135"/>
                </a:cubicBezTo>
                <a:cubicBezTo>
                  <a:pt x="3652513" y="4692999"/>
                  <a:pt x="3644255" y="4695399"/>
                  <a:pt x="3636862" y="4693960"/>
                </a:cubicBezTo>
                <a:cubicBezTo>
                  <a:pt x="3618235" y="4690310"/>
                  <a:pt x="3599896" y="4691367"/>
                  <a:pt x="3581365" y="4693863"/>
                </a:cubicBezTo>
                <a:cubicBezTo>
                  <a:pt x="3575028" y="4694728"/>
                  <a:pt x="3568211" y="4694535"/>
                  <a:pt x="3562066" y="4692903"/>
                </a:cubicBezTo>
                <a:cubicBezTo>
                  <a:pt x="3549488" y="4689638"/>
                  <a:pt x="3537294" y="4685029"/>
                  <a:pt x="3524908" y="4680997"/>
                </a:cubicBezTo>
                <a:cubicBezTo>
                  <a:pt x="3523563" y="4680517"/>
                  <a:pt x="3521931" y="4680421"/>
                  <a:pt x="3520492" y="4680133"/>
                </a:cubicBezTo>
                <a:cubicBezTo>
                  <a:pt x="3512330" y="4678500"/>
                  <a:pt x="3504266" y="4676868"/>
                  <a:pt x="3496103" y="4675428"/>
                </a:cubicBezTo>
                <a:cubicBezTo>
                  <a:pt x="3491687" y="4674660"/>
                  <a:pt x="3487174" y="4674564"/>
                  <a:pt x="3482757" y="4673892"/>
                </a:cubicBezTo>
                <a:cubicBezTo>
                  <a:pt x="3465667" y="4671203"/>
                  <a:pt x="3446848" y="4675716"/>
                  <a:pt x="3432061" y="4664099"/>
                </a:cubicBezTo>
                <a:cubicBezTo>
                  <a:pt x="3422460" y="4656609"/>
                  <a:pt x="3413146" y="4658338"/>
                  <a:pt x="3402873" y="4659490"/>
                </a:cubicBezTo>
                <a:cubicBezTo>
                  <a:pt x="3395096" y="4660354"/>
                  <a:pt x="3387126" y="4660065"/>
                  <a:pt x="3379253" y="4660162"/>
                </a:cubicBezTo>
                <a:cubicBezTo>
                  <a:pt x="3365427" y="4660449"/>
                  <a:pt x="3351601" y="4660546"/>
                  <a:pt x="3337774" y="4661026"/>
                </a:cubicBezTo>
                <a:cubicBezTo>
                  <a:pt x="3333357" y="4661218"/>
                  <a:pt x="3328846" y="4663619"/>
                  <a:pt x="3324524" y="4663235"/>
                </a:cubicBezTo>
                <a:cubicBezTo>
                  <a:pt x="3304553" y="4661410"/>
                  <a:pt x="3284582" y="4658529"/>
                  <a:pt x="3264610" y="4656897"/>
                </a:cubicBezTo>
                <a:cubicBezTo>
                  <a:pt x="3253281" y="4655938"/>
                  <a:pt x="3241663" y="4657761"/>
                  <a:pt x="3230429" y="4656417"/>
                </a:cubicBezTo>
                <a:cubicBezTo>
                  <a:pt x="3217468" y="4654881"/>
                  <a:pt x="3204794" y="4650945"/>
                  <a:pt x="3191927" y="4648544"/>
                </a:cubicBezTo>
                <a:cubicBezTo>
                  <a:pt x="3188375" y="4647872"/>
                  <a:pt x="3184438" y="4648736"/>
                  <a:pt x="3180694" y="4648928"/>
                </a:cubicBezTo>
                <a:cubicBezTo>
                  <a:pt x="3176469" y="4649120"/>
                  <a:pt x="3172340" y="4649504"/>
                  <a:pt x="3168116" y="4649600"/>
                </a:cubicBezTo>
                <a:cubicBezTo>
                  <a:pt x="3155249" y="4649793"/>
                  <a:pt x="3142384" y="4649504"/>
                  <a:pt x="3129517" y="4650177"/>
                </a:cubicBezTo>
                <a:cubicBezTo>
                  <a:pt x="3121644" y="4650561"/>
                  <a:pt x="3113388" y="4654497"/>
                  <a:pt x="3106089" y="4653057"/>
                </a:cubicBezTo>
                <a:cubicBezTo>
                  <a:pt x="3091208" y="4650272"/>
                  <a:pt x="3076325" y="4656513"/>
                  <a:pt x="3061444" y="4651329"/>
                </a:cubicBezTo>
                <a:cubicBezTo>
                  <a:pt x="3056834" y="4649793"/>
                  <a:pt x="3050497" y="4653633"/>
                  <a:pt x="3044928" y="4653825"/>
                </a:cubicBezTo>
                <a:cubicBezTo>
                  <a:pt x="3031006" y="4654305"/>
                  <a:pt x="3017084" y="4654209"/>
                  <a:pt x="3003162" y="4654113"/>
                </a:cubicBezTo>
                <a:cubicBezTo>
                  <a:pt x="2990680" y="4654017"/>
                  <a:pt x="2977717" y="4655361"/>
                  <a:pt x="2965716" y="4652673"/>
                </a:cubicBezTo>
                <a:cubicBezTo>
                  <a:pt x="2953137" y="4649793"/>
                  <a:pt x="2941808" y="4650177"/>
                  <a:pt x="2929614" y="4653441"/>
                </a:cubicBezTo>
                <a:cubicBezTo>
                  <a:pt x="2921260" y="4655649"/>
                  <a:pt x="2912427" y="4655938"/>
                  <a:pt x="2903786" y="4656609"/>
                </a:cubicBezTo>
                <a:cubicBezTo>
                  <a:pt x="2894473" y="4657377"/>
                  <a:pt x="2884199" y="4655361"/>
                  <a:pt x="2875750" y="4658529"/>
                </a:cubicBezTo>
                <a:cubicBezTo>
                  <a:pt x="2850593" y="4667939"/>
                  <a:pt x="2824765" y="4669955"/>
                  <a:pt x="2798458" y="4669955"/>
                </a:cubicBezTo>
                <a:cubicBezTo>
                  <a:pt x="2793656" y="4669955"/>
                  <a:pt x="2788759" y="4668612"/>
                  <a:pt x="2784152" y="4667171"/>
                </a:cubicBezTo>
                <a:cubicBezTo>
                  <a:pt x="2757266" y="4658529"/>
                  <a:pt x="2730286" y="4659297"/>
                  <a:pt x="2702922" y="4664578"/>
                </a:cubicBezTo>
                <a:cubicBezTo>
                  <a:pt x="2697257" y="4665731"/>
                  <a:pt x="2690921" y="4665923"/>
                  <a:pt x="2685256" y="4664771"/>
                </a:cubicBezTo>
                <a:cubicBezTo>
                  <a:pt x="2669317" y="4661410"/>
                  <a:pt x="2653858" y="4655841"/>
                  <a:pt x="2637824" y="4653441"/>
                </a:cubicBezTo>
                <a:cubicBezTo>
                  <a:pt x="2611324" y="4649504"/>
                  <a:pt x="2588377" y="4662754"/>
                  <a:pt x="2564661" y="4671396"/>
                </a:cubicBezTo>
                <a:cubicBezTo>
                  <a:pt x="2542097" y="4679557"/>
                  <a:pt x="2522894" y="4697992"/>
                  <a:pt x="2496201" y="4693863"/>
                </a:cubicBezTo>
                <a:cubicBezTo>
                  <a:pt x="2493514" y="4693479"/>
                  <a:pt x="2490537" y="4696071"/>
                  <a:pt x="2487560" y="4696744"/>
                </a:cubicBezTo>
                <a:cubicBezTo>
                  <a:pt x="2479399" y="4698568"/>
                  <a:pt x="2471238" y="4700776"/>
                  <a:pt x="2462980" y="4701641"/>
                </a:cubicBezTo>
                <a:cubicBezTo>
                  <a:pt x="2452899" y="4702793"/>
                  <a:pt x="2442625" y="4702409"/>
                  <a:pt x="2432544" y="4703369"/>
                </a:cubicBezTo>
                <a:cubicBezTo>
                  <a:pt x="2419581" y="4704521"/>
                  <a:pt x="2406812" y="4707593"/>
                  <a:pt x="2393945" y="4707593"/>
                </a:cubicBezTo>
                <a:cubicBezTo>
                  <a:pt x="2383575" y="4707593"/>
                  <a:pt x="2373302" y="4704041"/>
                  <a:pt x="2363029" y="4702312"/>
                </a:cubicBezTo>
                <a:cubicBezTo>
                  <a:pt x="2348530" y="4699912"/>
                  <a:pt x="2332591" y="4700584"/>
                  <a:pt x="2319821" y="4694439"/>
                </a:cubicBezTo>
                <a:cubicBezTo>
                  <a:pt x="2306188" y="4687910"/>
                  <a:pt x="2293225" y="4684934"/>
                  <a:pt x="2279111" y="4686950"/>
                </a:cubicBezTo>
                <a:cubicBezTo>
                  <a:pt x="2274406" y="4687622"/>
                  <a:pt x="2268357" y="4691655"/>
                  <a:pt x="2266245" y="4695783"/>
                </a:cubicBezTo>
                <a:cubicBezTo>
                  <a:pt x="2261540" y="4705001"/>
                  <a:pt x="2255108" y="4706634"/>
                  <a:pt x="2246370" y="4703464"/>
                </a:cubicBezTo>
                <a:cubicBezTo>
                  <a:pt x="2238785" y="4700776"/>
                  <a:pt x="2229471" y="4699432"/>
                  <a:pt x="2224287" y="4694247"/>
                </a:cubicBezTo>
                <a:cubicBezTo>
                  <a:pt x="2209596" y="4679557"/>
                  <a:pt x="2190873" y="4679077"/>
                  <a:pt x="2172630" y="4675141"/>
                </a:cubicBezTo>
                <a:cubicBezTo>
                  <a:pt x="2161494" y="4672739"/>
                  <a:pt x="2151123" y="4672644"/>
                  <a:pt x="2139985" y="4674276"/>
                </a:cubicBezTo>
                <a:cubicBezTo>
                  <a:pt x="2115790" y="4677925"/>
                  <a:pt x="2092266" y="4672739"/>
                  <a:pt x="2069030" y="4666115"/>
                </a:cubicBezTo>
                <a:cubicBezTo>
                  <a:pt x="2053667" y="4661698"/>
                  <a:pt x="2037921" y="4659010"/>
                  <a:pt x="2022655" y="4654497"/>
                </a:cubicBezTo>
                <a:cubicBezTo>
                  <a:pt x="2011229" y="4651041"/>
                  <a:pt x="1999804" y="4646912"/>
                  <a:pt x="1989339" y="4641343"/>
                </a:cubicBezTo>
                <a:cubicBezTo>
                  <a:pt x="1974167" y="4633181"/>
                  <a:pt x="1960918" y="4620891"/>
                  <a:pt x="1941618" y="4624156"/>
                </a:cubicBezTo>
                <a:cubicBezTo>
                  <a:pt x="1924623" y="4627036"/>
                  <a:pt x="1909262" y="4620988"/>
                  <a:pt x="1893707" y="4615227"/>
                </a:cubicBezTo>
                <a:cubicBezTo>
                  <a:pt x="1882281" y="4611002"/>
                  <a:pt x="1870857" y="4606681"/>
                  <a:pt x="1859045" y="4603993"/>
                </a:cubicBezTo>
                <a:cubicBezTo>
                  <a:pt x="1845027" y="4600824"/>
                  <a:pt x="1829184" y="4602169"/>
                  <a:pt x="1816702" y="4596311"/>
                </a:cubicBezTo>
                <a:cubicBezTo>
                  <a:pt x="1803644" y="4590166"/>
                  <a:pt x="1792795" y="4594295"/>
                  <a:pt x="1781177" y="4596024"/>
                </a:cubicBezTo>
                <a:cubicBezTo>
                  <a:pt x="1762646" y="4598712"/>
                  <a:pt x="1744210" y="4603705"/>
                  <a:pt x="1725488" y="4597368"/>
                </a:cubicBezTo>
                <a:cubicBezTo>
                  <a:pt x="1702733" y="4589687"/>
                  <a:pt x="1680169" y="4581430"/>
                  <a:pt x="1657318" y="4574133"/>
                </a:cubicBezTo>
                <a:cubicBezTo>
                  <a:pt x="1648483" y="4571347"/>
                  <a:pt x="1638980" y="4570195"/>
                  <a:pt x="1629761" y="4568947"/>
                </a:cubicBezTo>
                <a:cubicBezTo>
                  <a:pt x="1621025" y="4567891"/>
                  <a:pt x="1610559" y="4570579"/>
                  <a:pt x="1603837" y="4566547"/>
                </a:cubicBezTo>
                <a:cubicBezTo>
                  <a:pt x="1586554" y="4556178"/>
                  <a:pt x="1568792" y="4551089"/>
                  <a:pt x="1548820" y="4551089"/>
                </a:cubicBezTo>
                <a:cubicBezTo>
                  <a:pt x="1541330" y="4551089"/>
                  <a:pt x="1534033" y="4546768"/>
                  <a:pt x="1526449" y="4545999"/>
                </a:cubicBezTo>
                <a:cubicBezTo>
                  <a:pt x="1516078" y="4545040"/>
                  <a:pt x="1504172" y="4542447"/>
                  <a:pt x="1495147" y="4546096"/>
                </a:cubicBezTo>
                <a:cubicBezTo>
                  <a:pt x="1473928" y="4554737"/>
                  <a:pt x="1456742" y="4547536"/>
                  <a:pt x="1438211" y="4538991"/>
                </a:cubicBezTo>
                <a:cubicBezTo>
                  <a:pt x="1419967" y="4530541"/>
                  <a:pt x="1400764" y="4523821"/>
                  <a:pt x="1381370" y="4518251"/>
                </a:cubicBezTo>
                <a:cubicBezTo>
                  <a:pt x="1374073" y="4516235"/>
                  <a:pt x="1365336" y="4519596"/>
                  <a:pt x="1357270" y="4520267"/>
                </a:cubicBezTo>
                <a:cubicBezTo>
                  <a:pt x="1354389" y="4520460"/>
                  <a:pt x="1351220" y="4520748"/>
                  <a:pt x="1348629" y="4519788"/>
                </a:cubicBezTo>
                <a:cubicBezTo>
                  <a:pt x="1323569" y="4510570"/>
                  <a:pt x="1298124" y="4503561"/>
                  <a:pt x="1270953" y="4508361"/>
                </a:cubicBezTo>
                <a:cubicBezTo>
                  <a:pt x="1268457" y="4508842"/>
                  <a:pt x="1265672" y="4507786"/>
                  <a:pt x="1263175" y="4507114"/>
                </a:cubicBezTo>
                <a:cubicBezTo>
                  <a:pt x="1250981" y="4503657"/>
                  <a:pt x="1239075" y="4498184"/>
                  <a:pt x="1226690" y="4496936"/>
                </a:cubicBezTo>
                <a:cubicBezTo>
                  <a:pt x="1196157" y="4493864"/>
                  <a:pt x="1165433" y="4492615"/>
                  <a:pt x="1134706" y="4490599"/>
                </a:cubicBezTo>
                <a:cubicBezTo>
                  <a:pt x="1132786" y="4490503"/>
                  <a:pt x="1130770" y="4490503"/>
                  <a:pt x="1129042" y="4489831"/>
                </a:cubicBezTo>
                <a:cubicBezTo>
                  <a:pt x="1117712" y="4485702"/>
                  <a:pt x="1107823" y="4487047"/>
                  <a:pt x="1098220" y="4494919"/>
                </a:cubicBezTo>
                <a:cubicBezTo>
                  <a:pt x="1093996" y="4498376"/>
                  <a:pt x="1088235" y="4500200"/>
                  <a:pt x="1082955" y="4502121"/>
                </a:cubicBezTo>
                <a:cubicBezTo>
                  <a:pt x="1075177" y="4505002"/>
                  <a:pt x="1067208" y="4507786"/>
                  <a:pt x="1059143" y="4509610"/>
                </a:cubicBezTo>
                <a:cubicBezTo>
                  <a:pt x="1051173" y="4511338"/>
                  <a:pt x="1042628" y="4513738"/>
                  <a:pt x="1034947" y="4512395"/>
                </a:cubicBezTo>
                <a:cubicBezTo>
                  <a:pt x="1021121" y="4509994"/>
                  <a:pt x="1007966" y="4504618"/>
                  <a:pt x="994332" y="4501064"/>
                </a:cubicBezTo>
                <a:cubicBezTo>
                  <a:pt x="989628" y="4499816"/>
                  <a:pt x="984442" y="4500009"/>
                  <a:pt x="979546" y="4499912"/>
                </a:cubicBezTo>
                <a:cubicBezTo>
                  <a:pt x="968312" y="4499625"/>
                  <a:pt x="956790" y="4502409"/>
                  <a:pt x="946613" y="4494440"/>
                </a:cubicBezTo>
                <a:cubicBezTo>
                  <a:pt x="937204" y="4486951"/>
                  <a:pt x="927697" y="4489158"/>
                  <a:pt x="917808" y="4494824"/>
                </a:cubicBezTo>
                <a:cubicBezTo>
                  <a:pt x="910703" y="4498857"/>
                  <a:pt x="902639" y="4502025"/>
                  <a:pt x="894669" y="4503561"/>
                </a:cubicBezTo>
                <a:cubicBezTo>
                  <a:pt x="883723" y="4505673"/>
                  <a:pt x="872873" y="4506538"/>
                  <a:pt x="861063" y="4505289"/>
                </a:cubicBezTo>
                <a:cubicBezTo>
                  <a:pt x="852710" y="4504425"/>
                  <a:pt x="845892" y="4504041"/>
                  <a:pt x="839363" y="4498952"/>
                </a:cubicBezTo>
                <a:cubicBezTo>
                  <a:pt x="838308" y="4498184"/>
                  <a:pt x="836388" y="4497992"/>
                  <a:pt x="834947" y="4498089"/>
                </a:cubicBezTo>
                <a:cubicBezTo>
                  <a:pt x="816032" y="4499721"/>
                  <a:pt x="797309" y="4498857"/>
                  <a:pt x="778202" y="4497704"/>
                </a:cubicBezTo>
                <a:cubicBezTo>
                  <a:pt x="753911" y="4496168"/>
                  <a:pt x="728370" y="4500680"/>
                  <a:pt x="707343" y="4516811"/>
                </a:cubicBezTo>
                <a:cubicBezTo>
                  <a:pt x="704271" y="4519212"/>
                  <a:pt x="699662" y="4520267"/>
                  <a:pt x="695629" y="4520844"/>
                </a:cubicBezTo>
                <a:cubicBezTo>
                  <a:pt x="676618" y="4523340"/>
                  <a:pt x="657511" y="4525069"/>
                  <a:pt x="638500" y="4527853"/>
                </a:cubicBezTo>
                <a:cubicBezTo>
                  <a:pt x="628130" y="4529389"/>
                  <a:pt x="617280" y="4530734"/>
                  <a:pt x="607872" y="4534958"/>
                </a:cubicBezTo>
                <a:cubicBezTo>
                  <a:pt x="598655" y="4539086"/>
                  <a:pt x="591260" y="4543983"/>
                  <a:pt x="585788" y="4535342"/>
                </a:cubicBezTo>
                <a:cubicBezTo>
                  <a:pt x="575995" y="4539951"/>
                  <a:pt x="567448" y="4543792"/>
                  <a:pt x="559097" y="4547920"/>
                </a:cubicBezTo>
                <a:cubicBezTo>
                  <a:pt x="556023" y="4549456"/>
                  <a:pt x="553431" y="4551953"/>
                  <a:pt x="550358" y="4553393"/>
                </a:cubicBezTo>
                <a:cubicBezTo>
                  <a:pt x="547093" y="4554930"/>
                  <a:pt x="543445" y="4555889"/>
                  <a:pt x="539893" y="4556657"/>
                </a:cubicBezTo>
                <a:cubicBezTo>
                  <a:pt x="524050" y="4560114"/>
                  <a:pt x="508207" y="4563282"/>
                  <a:pt x="492462" y="4567027"/>
                </a:cubicBezTo>
                <a:cubicBezTo>
                  <a:pt x="489388" y="4567795"/>
                  <a:pt x="486796" y="4570868"/>
                  <a:pt x="484011" y="4572884"/>
                </a:cubicBezTo>
                <a:cubicBezTo>
                  <a:pt x="482187" y="4574228"/>
                  <a:pt x="480363" y="4576244"/>
                  <a:pt x="478346" y="4576533"/>
                </a:cubicBezTo>
                <a:cubicBezTo>
                  <a:pt x="462984" y="4578837"/>
                  <a:pt x="447718" y="4581526"/>
                  <a:pt x="432260" y="4582678"/>
                </a:cubicBezTo>
                <a:cubicBezTo>
                  <a:pt x="419298" y="4583637"/>
                  <a:pt x="406815" y="4583350"/>
                  <a:pt x="403455" y="4600056"/>
                </a:cubicBezTo>
                <a:cubicBezTo>
                  <a:pt x="402879" y="4602937"/>
                  <a:pt x="398750" y="4606010"/>
                  <a:pt x="395583" y="4607449"/>
                </a:cubicBezTo>
                <a:cubicBezTo>
                  <a:pt x="386557" y="4611578"/>
                  <a:pt x="376954" y="4614362"/>
                  <a:pt x="368025" y="4618587"/>
                </a:cubicBezTo>
                <a:cubicBezTo>
                  <a:pt x="338741" y="4632701"/>
                  <a:pt x="308113" y="4641631"/>
                  <a:pt x="275371" y="4639999"/>
                </a:cubicBezTo>
                <a:cubicBezTo>
                  <a:pt x="265194" y="4639519"/>
                  <a:pt x="255304" y="4634333"/>
                  <a:pt x="248871" y="4632413"/>
                </a:cubicBezTo>
                <a:cubicBezTo>
                  <a:pt x="230341" y="4639999"/>
                  <a:pt x="214786" y="4647296"/>
                  <a:pt x="198559" y="4652768"/>
                </a:cubicBezTo>
                <a:cubicBezTo>
                  <a:pt x="184253" y="4657665"/>
                  <a:pt x="169274" y="4660738"/>
                  <a:pt x="154583" y="4664290"/>
                </a:cubicBezTo>
                <a:cubicBezTo>
                  <a:pt x="149206" y="4665635"/>
                  <a:pt x="143734" y="4666403"/>
                  <a:pt x="138261" y="4667075"/>
                </a:cubicBezTo>
                <a:cubicBezTo>
                  <a:pt x="121171" y="4669187"/>
                  <a:pt x="103312" y="4664099"/>
                  <a:pt x="86606" y="4672164"/>
                </a:cubicBezTo>
                <a:cubicBezTo>
                  <a:pt x="77868" y="4676389"/>
                  <a:pt x="69226" y="4681477"/>
                  <a:pt x="60009" y="4683686"/>
                </a:cubicBezTo>
                <a:cubicBezTo>
                  <a:pt x="50120" y="4686086"/>
                  <a:pt x="40446" y="4689831"/>
                  <a:pt x="30568" y="4692507"/>
                </a:cubicBezTo>
                <a:lnTo>
                  <a:pt x="0" y="4694912"/>
                </a:lnTo>
                <a:lnTo>
                  <a:pt x="0" y="4338332"/>
                </a:lnTo>
                <a:close/>
              </a:path>
            </a:pathLst>
          </a:custGeom>
          <a:effectLst>
            <a:outerShdw blurRad="381000" dist="152400" dir="5400000" algn="t" rotWithShape="0">
              <a:prstClr val="black">
                <a:alpha val="10000"/>
              </a:prstClr>
            </a:outerShdw>
          </a:effectLst>
        </p:spPr>
      </p:pic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A027D562-8F7E-478A-942E-D959A950C5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4058937"/>
            <a:ext cx="6095524" cy="1410656"/>
          </a:xfrm>
          <a:custGeom>
            <a:avLst/>
            <a:gdLst>
              <a:gd name="connsiteX0" fmla="*/ 6095524 w 6095524"/>
              <a:gd name="connsiteY0" fmla="*/ 0 h 1410656"/>
              <a:gd name="connsiteX1" fmla="*/ 6095524 w 6095524"/>
              <a:gd name="connsiteY1" fmla="*/ 221634 h 1410656"/>
              <a:gd name="connsiteX2" fmla="*/ 6061052 w 6095524"/>
              <a:gd name="connsiteY2" fmla="*/ 237063 h 1410656"/>
              <a:gd name="connsiteX3" fmla="*/ 6040890 w 6095524"/>
              <a:gd name="connsiteY3" fmla="*/ 245128 h 1410656"/>
              <a:gd name="connsiteX4" fmla="*/ 5957836 w 6095524"/>
              <a:gd name="connsiteY4" fmla="*/ 297073 h 1410656"/>
              <a:gd name="connsiteX5" fmla="*/ 5882656 w 6095524"/>
              <a:gd name="connsiteY5" fmla="*/ 361307 h 1410656"/>
              <a:gd name="connsiteX6" fmla="*/ 5827448 w 6095524"/>
              <a:gd name="connsiteY6" fmla="*/ 437542 h 1410656"/>
              <a:gd name="connsiteX7" fmla="*/ 5811989 w 6095524"/>
              <a:gd name="connsiteY7" fmla="*/ 455690 h 1410656"/>
              <a:gd name="connsiteX8" fmla="*/ 5769742 w 6095524"/>
              <a:gd name="connsiteY8" fmla="*/ 478445 h 1410656"/>
              <a:gd name="connsiteX9" fmla="*/ 5732393 w 6095524"/>
              <a:gd name="connsiteY9" fmla="*/ 495535 h 1410656"/>
              <a:gd name="connsiteX10" fmla="*/ 5705316 w 6095524"/>
              <a:gd name="connsiteY10" fmla="*/ 514451 h 1410656"/>
              <a:gd name="connsiteX11" fmla="*/ 5682465 w 6095524"/>
              <a:gd name="connsiteY11" fmla="*/ 531830 h 1410656"/>
              <a:gd name="connsiteX12" fmla="*/ 5630712 w 6095524"/>
              <a:gd name="connsiteY12" fmla="*/ 576765 h 1410656"/>
              <a:gd name="connsiteX13" fmla="*/ 5573392 w 6095524"/>
              <a:gd name="connsiteY13" fmla="*/ 614691 h 1410656"/>
              <a:gd name="connsiteX14" fmla="*/ 5527304 w 6095524"/>
              <a:gd name="connsiteY14" fmla="*/ 661162 h 1410656"/>
              <a:gd name="connsiteX15" fmla="*/ 5508293 w 6095524"/>
              <a:gd name="connsiteY15" fmla="*/ 686318 h 1410656"/>
              <a:gd name="connsiteX16" fmla="*/ 5468350 w 6095524"/>
              <a:gd name="connsiteY16" fmla="*/ 703505 h 1410656"/>
              <a:gd name="connsiteX17" fmla="*/ 5425048 w 6095524"/>
              <a:gd name="connsiteY17" fmla="*/ 730389 h 1410656"/>
              <a:gd name="connsiteX18" fmla="*/ 5394322 w 6095524"/>
              <a:gd name="connsiteY18" fmla="*/ 757081 h 1410656"/>
              <a:gd name="connsiteX19" fmla="*/ 5370608 w 6095524"/>
              <a:gd name="connsiteY19" fmla="*/ 774940 h 1410656"/>
              <a:gd name="connsiteX20" fmla="*/ 5337098 w 6095524"/>
              <a:gd name="connsiteY20" fmla="*/ 792895 h 1410656"/>
              <a:gd name="connsiteX21" fmla="*/ 5303493 w 6095524"/>
              <a:gd name="connsiteY21" fmla="*/ 816419 h 1410656"/>
              <a:gd name="connsiteX22" fmla="*/ 5287171 w 6095524"/>
              <a:gd name="connsiteY22" fmla="*/ 830917 h 1410656"/>
              <a:gd name="connsiteX23" fmla="*/ 5255581 w 6095524"/>
              <a:gd name="connsiteY23" fmla="*/ 855016 h 1410656"/>
              <a:gd name="connsiteX24" fmla="*/ 5223032 w 6095524"/>
              <a:gd name="connsiteY24" fmla="*/ 877484 h 1410656"/>
              <a:gd name="connsiteX25" fmla="*/ 5161870 w 6095524"/>
              <a:gd name="connsiteY25" fmla="*/ 903216 h 1410656"/>
              <a:gd name="connsiteX26" fmla="*/ 5106182 w 6095524"/>
              <a:gd name="connsiteY26" fmla="*/ 941046 h 1410656"/>
              <a:gd name="connsiteX27" fmla="*/ 5062014 w 6095524"/>
              <a:gd name="connsiteY27" fmla="*/ 968698 h 1410656"/>
              <a:gd name="connsiteX28" fmla="*/ 5036282 w 6095524"/>
              <a:gd name="connsiteY28" fmla="*/ 986846 h 1410656"/>
              <a:gd name="connsiteX29" fmla="*/ 4989043 w 6095524"/>
              <a:gd name="connsiteY29" fmla="*/ 1027364 h 1410656"/>
              <a:gd name="connsiteX30" fmla="*/ 4915783 w 6095524"/>
              <a:gd name="connsiteY30" fmla="*/ 1069994 h 1410656"/>
              <a:gd name="connsiteX31" fmla="*/ 4871520 w 6095524"/>
              <a:gd name="connsiteY31" fmla="*/ 1093038 h 1410656"/>
              <a:gd name="connsiteX32" fmla="*/ 4776274 w 6095524"/>
              <a:gd name="connsiteY32" fmla="*/ 1127796 h 1410656"/>
              <a:gd name="connsiteX33" fmla="*/ 4745548 w 6095524"/>
              <a:gd name="connsiteY33" fmla="*/ 1140182 h 1410656"/>
              <a:gd name="connsiteX34" fmla="*/ 4710408 w 6095524"/>
              <a:gd name="connsiteY34" fmla="*/ 1148343 h 1410656"/>
              <a:gd name="connsiteX35" fmla="*/ 4653950 w 6095524"/>
              <a:gd name="connsiteY35" fmla="*/ 1167642 h 1410656"/>
              <a:gd name="connsiteX36" fmla="*/ 4543725 w 6095524"/>
              <a:gd name="connsiteY36" fmla="*/ 1200863 h 1410656"/>
              <a:gd name="connsiteX37" fmla="*/ 4519530 w 6095524"/>
              <a:gd name="connsiteY37" fmla="*/ 1205952 h 1410656"/>
              <a:gd name="connsiteX38" fmla="*/ 4457887 w 6095524"/>
              <a:gd name="connsiteY38" fmla="*/ 1227363 h 1410656"/>
              <a:gd name="connsiteX39" fmla="*/ 4420922 w 6095524"/>
              <a:gd name="connsiteY39" fmla="*/ 1241765 h 1410656"/>
              <a:gd name="connsiteX40" fmla="*/ 4390292 w 6095524"/>
              <a:gd name="connsiteY40" fmla="*/ 1250023 h 1410656"/>
              <a:gd name="connsiteX41" fmla="*/ 4363216 w 6095524"/>
              <a:gd name="connsiteY41" fmla="*/ 1253864 h 1410656"/>
              <a:gd name="connsiteX42" fmla="*/ 4291973 w 6095524"/>
              <a:gd name="connsiteY42" fmla="*/ 1272874 h 1410656"/>
              <a:gd name="connsiteX43" fmla="*/ 4263552 w 6095524"/>
              <a:gd name="connsiteY43" fmla="*/ 1280364 h 1410656"/>
              <a:gd name="connsiteX44" fmla="*/ 4189813 w 6095524"/>
              <a:gd name="connsiteY44" fmla="*/ 1306096 h 1410656"/>
              <a:gd name="connsiteX45" fmla="*/ 4127306 w 6095524"/>
              <a:gd name="connsiteY45" fmla="*/ 1323090 h 1410656"/>
              <a:gd name="connsiteX46" fmla="*/ 4101192 w 6095524"/>
              <a:gd name="connsiteY46" fmla="*/ 1331251 h 1410656"/>
              <a:gd name="connsiteX47" fmla="*/ 4041470 w 6095524"/>
              <a:gd name="connsiteY47" fmla="*/ 1344886 h 1410656"/>
              <a:gd name="connsiteX48" fmla="*/ 4007672 w 6095524"/>
              <a:gd name="connsiteY48" fmla="*/ 1354488 h 1410656"/>
              <a:gd name="connsiteX49" fmla="*/ 3925195 w 6095524"/>
              <a:gd name="connsiteY49" fmla="*/ 1365337 h 1410656"/>
              <a:gd name="connsiteX50" fmla="*/ 3840029 w 6095524"/>
              <a:gd name="connsiteY50" fmla="*/ 1375802 h 1410656"/>
              <a:gd name="connsiteX51" fmla="*/ 3793270 w 6095524"/>
              <a:gd name="connsiteY51" fmla="*/ 1379259 h 1410656"/>
              <a:gd name="connsiteX52" fmla="*/ 3752464 w 6095524"/>
              <a:gd name="connsiteY52" fmla="*/ 1384733 h 1410656"/>
              <a:gd name="connsiteX53" fmla="*/ 3716938 w 6095524"/>
              <a:gd name="connsiteY53" fmla="*/ 1388189 h 1410656"/>
              <a:gd name="connsiteX54" fmla="*/ 3660386 w 6095524"/>
              <a:gd name="connsiteY54" fmla="*/ 1395198 h 1410656"/>
              <a:gd name="connsiteX55" fmla="*/ 3636862 w 6095524"/>
              <a:gd name="connsiteY55" fmla="*/ 1397023 h 1410656"/>
              <a:gd name="connsiteX56" fmla="*/ 3581365 w 6095524"/>
              <a:gd name="connsiteY56" fmla="*/ 1396926 h 1410656"/>
              <a:gd name="connsiteX57" fmla="*/ 3562066 w 6095524"/>
              <a:gd name="connsiteY57" fmla="*/ 1395966 h 1410656"/>
              <a:gd name="connsiteX58" fmla="*/ 3524908 w 6095524"/>
              <a:gd name="connsiteY58" fmla="*/ 1384060 h 1410656"/>
              <a:gd name="connsiteX59" fmla="*/ 3520492 w 6095524"/>
              <a:gd name="connsiteY59" fmla="*/ 1383196 h 1410656"/>
              <a:gd name="connsiteX60" fmla="*/ 3496103 w 6095524"/>
              <a:gd name="connsiteY60" fmla="*/ 1378491 h 1410656"/>
              <a:gd name="connsiteX61" fmla="*/ 3482757 w 6095524"/>
              <a:gd name="connsiteY61" fmla="*/ 1376955 h 1410656"/>
              <a:gd name="connsiteX62" fmla="*/ 3432061 w 6095524"/>
              <a:gd name="connsiteY62" fmla="*/ 1367162 h 1410656"/>
              <a:gd name="connsiteX63" fmla="*/ 3402873 w 6095524"/>
              <a:gd name="connsiteY63" fmla="*/ 1362553 h 1410656"/>
              <a:gd name="connsiteX64" fmla="*/ 3379253 w 6095524"/>
              <a:gd name="connsiteY64" fmla="*/ 1363225 h 1410656"/>
              <a:gd name="connsiteX65" fmla="*/ 3337774 w 6095524"/>
              <a:gd name="connsiteY65" fmla="*/ 1364089 h 1410656"/>
              <a:gd name="connsiteX66" fmla="*/ 3324524 w 6095524"/>
              <a:gd name="connsiteY66" fmla="*/ 1366298 h 1410656"/>
              <a:gd name="connsiteX67" fmla="*/ 3264610 w 6095524"/>
              <a:gd name="connsiteY67" fmla="*/ 1359960 h 1410656"/>
              <a:gd name="connsiteX68" fmla="*/ 3230429 w 6095524"/>
              <a:gd name="connsiteY68" fmla="*/ 1359480 h 1410656"/>
              <a:gd name="connsiteX69" fmla="*/ 3191927 w 6095524"/>
              <a:gd name="connsiteY69" fmla="*/ 1351607 h 1410656"/>
              <a:gd name="connsiteX70" fmla="*/ 3180694 w 6095524"/>
              <a:gd name="connsiteY70" fmla="*/ 1351991 h 1410656"/>
              <a:gd name="connsiteX71" fmla="*/ 3168116 w 6095524"/>
              <a:gd name="connsiteY71" fmla="*/ 1352663 h 1410656"/>
              <a:gd name="connsiteX72" fmla="*/ 3129517 w 6095524"/>
              <a:gd name="connsiteY72" fmla="*/ 1353240 h 1410656"/>
              <a:gd name="connsiteX73" fmla="*/ 3106089 w 6095524"/>
              <a:gd name="connsiteY73" fmla="*/ 1356120 h 1410656"/>
              <a:gd name="connsiteX74" fmla="*/ 3061444 w 6095524"/>
              <a:gd name="connsiteY74" fmla="*/ 1354392 h 1410656"/>
              <a:gd name="connsiteX75" fmla="*/ 3044928 w 6095524"/>
              <a:gd name="connsiteY75" fmla="*/ 1356888 h 1410656"/>
              <a:gd name="connsiteX76" fmla="*/ 3003162 w 6095524"/>
              <a:gd name="connsiteY76" fmla="*/ 1357176 h 1410656"/>
              <a:gd name="connsiteX77" fmla="*/ 2965716 w 6095524"/>
              <a:gd name="connsiteY77" fmla="*/ 1355736 h 1410656"/>
              <a:gd name="connsiteX78" fmla="*/ 2929614 w 6095524"/>
              <a:gd name="connsiteY78" fmla="*/ 1356504 h 1410656"/>
              <a:gd name="connsiteX79" fmla="*/ 2903786 w 6095524"/>
              <a:gd name="connsiteY79" fmla="*/ 1359672 h 1410656"/>
              <a:gd name="connsiteX80" fmla="*/ 2875750 w 6095524"/>
              <a:gd name="connsiteY80" fmla="*/ 1361592 h 1410656"/>
              <a:gd name="connsiteX81" fmla="*/ 2798458 w 6095524"/>
              <a:gd name="connsiteY81" fmla="*/ 1373018 h 1410656"/>
              <a:gd name="connsiteX82" fmla="*/ 2784152 w 6095524"/>
              <a:gd name="connsiteY82" fmla="*/ 1370234 h 1410656"/>
              <a:gd name="connsiteX83" fmla="*/ 2702922 w 6095524"/>
              <a:gd name="connsiteY83" fmla="*/ 1367641 h 1410656"/>
              <a:gd name="connsiteX84" fmla="*/ 2685256 w 6095524"/>
              <a:gd name="connsiteY84" fmla="*/ 1367834 h 1410656"/>
              <a:gd name="connsiteX85" fmla="*/ 2637824 w 6095524"/>
              <a:gd name="connsiteY85" fmla="*/ 1356504 h 1410656"/>
              <a:gd name="connsiteX86" fmla="*/ 2564661 w 6095524"/>
              <a:gd name="connsiteY86" fmla="*/ 1374459 h 1410656"/>
              <a:gd name="connsiteX87" fmla="*/ 2496201 w 6095524"/>
              <a:gd name="connsiteY87" fmla="*/ 1396926 h 1410656"/>
              <a:gd name="connsiteX88" fmla="*/ 2487560 w 6095524"/>
              <a:gd name="connsiteY88" fmla="*/ 1399807 h 1410656"/>
              <a:gd name="connsiteX89" fmla="*/ 2462980 w 6095524"/>
              <a:gd name="connsiteY89" fmla="*/ 1404704 h 1410656"/>
              <a:gd name="connsiteX90" fmla="*/ 2432544 w 6095524"/>
              <a:gd name="connsiteY90" fmla="*/ 1406432 h 1410656"/>
              <a:gd name="connsiteX91" fmla="*/ 2393945 w 6095524"/>
              <a:gd name="connsiteY91" fmla="*/ 1410656 h 1410656"/>
              <a:gd name="connsiteX92" fmla="*/ 2363029 w 6095524"/>
              <a:gd name="connsiteY92" fmla="*/ 1405375 h 1410656"/>
              <a:gd name="connsiteX93" fmla="*/ 2319821 w 6095524"/>
              <a:gd name="connsiteY93" fmla="*/ 1397502 h 1410656"/>
              <a:gd name="connsiteX94" fmla="*/ 2279111 w 6095524"/>
              <a:gd name="connsiteY94" fmla="*/ 1390013 h 1410656"/>
              <a:gd name="connsiteX95" fmla="*/ 2266245 w 6095524"/>
              <a:gd name="connsiteY95" fmla="*/ 1398846 h 1410656"/>
              <a:gd name="connsiteX96" fmla="*/ 2246370 w 6095524"/>
              <a:gd name="connsiteY96" fmla="*/ 1406527 h 1410656"/>
              <a:gd name="connsiteX97" fmla="*/ 2224287 w 6095524"/>
              <a:gd name="connsiteY97" fmla="*/ 1397310 h 1410656"/>
              <a:gd name="connsiteX98" fmla="*/ 2172630 w 6095524"/>
              <a:gd name="connsiteY98" fmla="*/ 1378204 h 1410656"/>
              <a:gd name="connsiteX99" fmla="*/ 2139985 w 6095524"/>
              <a:gd name="connsiteY99" fmla="*/ 1377339 h 1410656"/>
              <a:gd name="connsiteX100" fmla="*/ 2069030 w 6095524"/>
              <a:gd name="connsiteY100" fmla="*/ 1369178 h 1410656"/>
              <a:gd name="connsiteX101" fmla="*/ 2022655 w 6095524"/>
              <a:gd name="connsiteY101" fmla="*/ 1357560 h 1410656"/>
              <a:gd name="connsiteX102" fmla="*/ 1989339 w 6095524"/>
              <a:gd name="connsiteY102" fmla="*/ 1344406 h 1410656"/>
              <a:gd name="connsiteX103" fmla="*/ 1941618 w 6095524"/>
              <a:gd name="connsiteY103" fmla="*/ 1327219 h 1410656"/>
              <a:gd name="connsiteX104" fmla="*/ 1893707 w 6095524"/>
              <a:gd name="connsiteY104" fmla="*/ 1318290 h 1410656"/>
              <a:gd name="connsiteX105" fmla="*/ 1859045 w 6095524"/>
              <a:gd name="connsiteY105" fmla="*/ 1307056 h 1410656"/>
              <a:gd name="connsiteX106" fmla="*/ 1816702 w 6095524"/>
              <a:gd name="connsiteY106" fmla="*/ 1299374 h 1410656"/>
              <a:gd name="connsiteX107" fmla="*/ 1781177 w 6095524"/>
              <a:gd name="connsiteY107" fmla="*/ 1299087 h 1410656"/>
              <a:gd name="connsiteX108" fmla="*/ 1725488 w 6095524"/>
              <a:gd name="connsiteY108" fmla="*/ 1300431 h 1410656"/>
              <a:gd name="connsiteX109" fmla="*/ 1657318 w 6095524"/>
              <a:gd name="connsiteY109" fmla="*/ 1277196 h 1410656"/>
              <a:gd name="connsiteX110" fmla="*/ 1629761 w 6095524"/>
              <a:gd name="connsiteY110" fmla="*/ 1272010 h 1410656"/>
              <a:gd name="connsiteX111" fmla="*/ 1603837 w 6095524"/>
              <a:gd name="connsiteY111" fmla="*/ 1269610 h 1410656"/>
              <a:gd name="connsiteX112" fmla="*/ 1548820 w 6095524"/>
              <a:gd name="connsiteY112" fmla="*/ 1254152 h 1410656"/>
              <a:gd name="connsiteX113" fmla="*/ 1526449 w 6095524"/>
              <a:gd name="connsiteY113" fmla="*/ 1249062 h 1410656"/>
              <a:gd name="connsiteX114" fmla="*/ 1495147 w 6095524"/>
              <a:gd name="connsiteY114" fmla="*/ 1249159 h 1410656"/>
              <a:gd name="connsiteX115" fmla="*/ 1438211 w 6095524"/>
              <a:gd name="connsiteY115" fmla="*/ 1242054 h 1410656"/>
              <a:gd name="connsiteX116" fmla="*/ 1381370 w 6095524"/>
              <a:gd name="connsiteY116" fmla="*/ 1221314 h 1410656"/>
              <a:gd name="connsiteX117" fmla="*/ 1357270 w 6095524"/>
              <a:gd name="connsiteY117" fmla="*/ 1223330 h 1410656"/>
              <a:gd name="connsiteX118" fmla="*/ 1348629 w 6095524"/>
              <a:gd name="connsiteY118" fmla="*/ 1222851 h 1410656"/>
              <a:gd name="connsiteX119" fmla="*/ 1270953 w 6095524"/>
              <a:gd name="connsiteY119" fmla="*/ 1211424 h 1410656"/>
              <a:gd name="connsiteX120" fmla="*/ 1263175 w 6095524"/>
              <a:gd name="connsiteY120" fmla="*/ 1210177 h 1410656"/>
              <a:gd name="connsiteX121" fmla="*/ 1226690 w 6095524"/>
              <a:gd name="connsiteY121" fmla="*/ 1199999 h 1410656"/>
              <a:gd name="connsiteX122" fmla="*/ 1134706 w 6095524"/>
              <a:gd name="connsiteY122" fmla="*/ 1193662 h 1410656"/>
              <a:gd name="connsiteX123" fmla="*/ 1129042 w 6095524"/>
              <a:gd name="connsiteY123" fmla="*/ 1192894 h 1410656"/>
              <a:gd name="connsiteX124" fmla="*/ 1098220 w 6095524"/>
              <a:gd name="connsiteY124" fmla="*/ 1197982 h 1410656"/>
              <a:gd name="connsiteX125" fmla="*/ 1082955 w 6095524"/>
              <a:gd name="connsiteY125" fmla="*/ 1205184 h 1410656"/>
              <a:gd name="connsiteX126" fmla="*/ 1059143 w 6095524"/>
              <a:gd name="connsiteY126" fmla="*/ 1212673 h 1410656"/>
              <a:gd name="connsiteX127" fmla="*/ 1034947 w 6095524"/>
              <a:gd name="connsiteY127" fmla="*/ 1215458 h 1410656"/>
              <a:gd name="connsiteX128" fmla="*/ 994332 w 6095524"/>
              <a:gd name="connsiteY128" fmla="*/ 1204127 h 1410656"/>
              <a:gd name="connsiteX129" fmla="*/ 979546 w 6095524"/>
              <a:gd name="connsiteY129" fmla="*/ 1202975 h 1410656"/>
              <a:gd name="connsiteX130" fmla="*/ 946613 w 6095524"/>
              <a:gd name="connsiteY130" fmla="*/ 1197503 h 1410656"/>
              <a:gd name="connsiteX131" fmla="*/ 917808 w 6095524"/>
              <a:gd name="connsiteY131" fmla="*/ 1197887 h 1410656"/>
              <a:gd name="connsiteX132" fmla="*/ 894669 w 6095524"/>
              <a:gd name="connsiteY132" fmla="*/ 1206624 h 1410656"/>
              <a:gd name="connsiteX133" fmla="*/ 861063 w 6095524"/>
              <a:gd name="connsiteY133" fmla="*/ 1208352 h 1410656"/>
              <a:gd name="connsiteX134" fmla="*/ 839363 w 6095524"/>
              <a:gd name="connsiteY134" fmla="*/ 1202015 h 1410656"/>
              <a:gd name="connsiteX135" fmla="*/ 834947 w 6095524"/>
              <a:gd name="connsiteY135" fmla="*/ 1201152 h 1410656"/>
              <a:gd name="connsiteX136" fmla="*/ 778202 w 6095524"/>
              <a:gd name="connsiteY136" fmla="*/ 1200767 h 1410656"/>
              <a:gd name="connsiteX137" fmla="*/ 707343 w 6095524"/>
              <a:gd name="connsiteY137" fmla="*/ 1219874 h 1410656"/>
              <a:gd name="connsiteX138" fmla="*/ 695629 w 6095524"/>
              <a:gd name="connsiteY138" fmla="*/ 1223907 h 1410656"/>
              <a:gd name="connsiteX139" fmla="*/ 638500 w 6095524"/>
              <a:gd name="connsiteY139" fmla="*/ 1230916 h 1410656"/>
              <a:gd name="connsiteX140" fmla="*/ 607872 w 6095524"/>
              <a:gd name="connsiteY140" fmla="*/ 1238021 h 1410656"/>
              <a:gd name="connsiteX141" fmla="*/ 585788 w 6095524"/>
              <a:gd name="connsiteY141" fmla="*/ 1238405 h 1410656"/>
              <a:gd name="connsiteX142" fmla="*/ 559097 w 6095524"/>
              <a:gd name="connsiteY142" fmla="*/ 1250983 h 1410656"/>
              <a:gd name="connsiteX143" fmla="*/ 550358 w 6095524"/>
              <a:gd name="connsiteY143" fmla="*/ 1256456 h 1410656"/>
              <a:gd name="connsiteX144" fmla="*/ 539893 w 6095524"/>
              <a:gd name="connsiteY144" fmla="*/ 1259720 h 1410656"/>
              <a:gd name="connsiteX145" fmla="*/ 492462 w 6095524"/>
              <a:gd name="connsiteY145" fmla="*/ 1270090 h 1410656"/>
              <a:gd name="connsiteX146" fmla="*/ 484011 w 6095524"/>
              <a:gd name="connsiteY146" fmla="*/ 1275947 h 1410656"/>
              <a:gd name="connsiteX147" fmla="*/ 478346 w 6095524"/>
              <a:gd name="connsiteY147" fmla="*/ 1279596 h 1410656"/>
              <a:gd name="connsiteX148" fmla="*/ 432260 w 6095524"/>
              <a:gd name="connsiteY148" fmla="*/ 1285741 h 1410656"/>
              <a:gd name="connsiteX149" fmla="*/ 403455 w 6095524"/>
              <a:gd name="connsiteY149" fmla="*/ 1303119 h 1410656"/>
              <a:gd name="connsiteX150" fmla="*/ 395583 w 6095524"/>
              <a:gd name="connsiteY150" fmla="*/ 1310512 h 1410656"/>
              <a:gd name="connsiteX151" fmla="*/ 368025 w 6095524"/>
              <a:gd name="connsiteY151" fmla="*/ 1321650 h 1410656"/>
              <a:gd name="connsiteX152" fmla="*/ 275371 w 6095524"/>
              <a:gd name="connsiteY152" fmla="*/ 1343062 h 1410656"/>
              <a:gd name="connsiteX153" fmla="*/ 248871 w 6095524"/>
              <a:gd name="connsiteY153" fmla="*/ 1335476 h 1410656"/>
              <a:gd name="connsiteX154" fmla="*/ 198559 w 6095524"/>
              <a:gd name="connsiteY154" fmla="*/ 1355831 h 1410656"/>
              <a:gd name="connsiteX155" fmla="*/ 154583 w 6095524"/>
              <a:gd name="connsiteY155" fmla="*/ 1367353 h 1410656"/>
              <a:gd name="connsiteX156" fmla="*/ 138261 w 6095524"/>
              <a:gd name="connsiteY156" fmla="*/ 1370138 h 1410656"/>
              <a:gd name="connsiteX157" fmla="*/ 86606 w 6095524"/>
              <a:gd name="connsiteY157" fmla="*/ 1375227 h 1410656"/>
              <a:gd name="connsiteX158" fmla="*/ 60009 w 6095524"/>
              <a:gd name="connsiteY158" fmla="*/ 1386749 h 1410656"/>
              <a:gd name="connsiteX159" fmla="*/ 30568 w 6095524"/>
              <a:gd name="connsiteY159" fmla="*/ 1395570 h 1410656"/>
              <a:gd name="connsiteX160" fmla="*/ 0 w 6095524"/>
              <a:gd name="connsiteY160" fmla="*/ 1397975 h 1410656"/>
              <a:gd name="connsiteX161" fmla="*/ 0 w 6095524"/>
              <a:gd name="connsiteY161" fmla="*/ 1041395 h 1410656"/>
              <a:gd name="connsiteX162" fmla="*/ 17282 w 6095524"/>
              <a:gd name="connsiteY162" fmla="*/ 1043014 h 1410656"/>
              <a:gd name="connsiteX163" fmla="*/ 45030 w 6095524"/>
              <a:gd name="connsiteY163" fmla="*/ 1049159 h 1410656"/>
              <a:gd name="connsiteX164" fmla="*/ 85356 w 6095524"/>
              <a:gd name="connsiteY164" fmla="*/ 1059145 h 1410656"/>
              <a:gd name="connsiteX165" fmla="*/ 133077 w 6095524"/>
              <a:gd name="connsiteY165" fmla="*/ 1047815 h 1410656"/>
              <a:gd name="connsiteX166" fmla="*/ 137877 w 6095524"/>
              <a:gd name="connsiteY166" fmla="*/ 1043110 h 1410656"/>
              <a:gd name="connsiteX167" fmla="*/ 189053 w 6095524"/>
              <a:gd name="connsiteY167" fmla="*/ 1031877 h 1410656"/>
              <a:gd name="connsiteX168" fmla="*/ 273066 w 6095524"/>
              <a:gd name="connsiteY168" fmla="*/ 1019010 h 1410656"/>
              <a:gd name="connsiteX169" fmla="*/ 278539 w 6095524"/>
              <a:gd name="connsiteY169" fmla="*/ 1018146 h 1410656"/>
              <a:gd name="connsiteX170" fmla="*/ 326355 w 6095524"/>
              <a:gd name="connsiteY170" fmla="*/ 1044358 h 1410656"/>
              <a:gd name="connsiteX171" fmla="*/ 364761 w 6095524"/>
              <a:gd name="connsiteY171" fmla="*/ 1040710 h 1410656"/>
              <a:gd name="connsiteX172" fmla="*/ 382619 w 6095524"/>
              <a:gd name="connsiteY172" fmla="*/ 1022562 h 1410656"/>
              <a:gd name="connsiteX173" fmla="*/ 433988 w 6095524"/>
              <a:gd name="connsiteY173" fmla="*/ 1008256 h 1410656"/>
              <a:gd name="connsiteX174" fmla="*/ 497262 w 6095524"/>
              <a:gd name="connsiteY174" fmla="*/ 1009697 h 1410656"/>
              <a:gd name="connsiteX175" fmla="*/ 542101 w 6095524"/>
              <a:gd name="connsiteY175" fmla="*/ 1007872 h 1410656"/>
              <a:gd name="connsiteX176" fmla="*/ 566681 w 6095524"/>
              <a:gd name="connsiteY176" fmla="*/ 998175 h 1410656"/>
              <a:gd name="connsiteX177" fmla="*/ 584251 w 6095524"/>
              <a:gd name="connsiteY177" fmla="*/ 999136 h 1410656"/>
              <a:gd name="connsiteX178" fmla="*/ 617280 w 6095524"/>
              <a:gd name="connsiteY178" fmla="*/ 1006049 h 1410656"/>
              <a:gd name="connsiteX179" fmla="*/ 721842 w 6095524"/>
              <a:gd name="connsiteY179" fmla="*/ 1014210 h 1410656"/>
              <a:gd name="connsiteX180" fmla="*/ 764472 w 6095524"/>
              <a:gd name="connsiteY180" fmla="*/ 1001440 h 1410656"/>
              <a:gd name="connsiteX181" fmla="*/ 777242 w 6095524"/>
              <a:gd name="connsiteY181" fmla="*/ 1001152 h 1410656"/>
              <a:gd name="connsiteX182" fmla="*/ 805854 w 6095524"/>
              <a:gd name="connsiteY182" fmla="*/ 1006145 h 1410656"/>
              <a:gd name="connsiteX183" fmla="*/ 864904 w 6095524"/>
              <a:gd name="connsiteY183" fmla="*/ 1002784 h 1410656"/>
              <a:gd name="connsiteX184" fmla="*/ 886700 w 6095524"/>
              <a:gd name="connsiteY184" fmla="*/ 997695 h 1410656"/>
              <a:gd name="connsiteX185" fmla="*/ 898797 w 6095524"/>
              <a:gd name="connsiteY185" fmla="*/ 994430 h 1410656"/>
              <a:gd name="connsiteX186" fmla="*/ 960919 w 6095524"/>
              <a:gd name="connsiteY186" fmla="*/ 985405 h 1410656"/>
              <a:gd name="connsiteX187" fmla="*/ 988571 w 6095524"/>
              <a:gd name="connsiteY187" fmla="*/ 975708 h 1410656"/>
              <a:gd name="connsiteX188" fmla="*/ 996061 w 6095524"/>
              <a:gd name="connsiteY188" fmla="*/ 974268 h 1410656"/>
              <a:gd name="connsiteX189" fmla="*/ 1037059 w 6095524"/>
              <a:gd name="connsiteY189" fmla="*/ 978300 h 1410656"/>
              <a:gd name="connsiteX190" fmla="*/ 1067784 w 6095524"/>
              <a:gd name="connsiteY190" fmla="*/ 993950 h 1410656"/>
              <a:gd name="connsiteX191" fmla="*/ 1073737 w 6095524"/>
              <a:gd name="connsiteY191" fmla="*/ 999231 h 1410656"/>
              <a:gd name="connsiteX192" fmla="*/ 1159383 w 6095524"/>
              <a:gd name="connsiteY192" fmla="*/ 997407 h 1410656"/>
              <a:gd name="connsiteX193" fmla="*/ 1172536 w 6095524"/>
              <a:gd name="connsiteY193" fmla="*/ 995198 h 1410656"/>
              <a:gd name="connsiteX194" fmla="*/ 1236099 w 6095524"/>
              <a:gd name="connsiteY194" fmla="*/ 1004416 h 1410656"/>
              <a:gd name="connsiteX195" fmla="*/ 1254630 w 6095524"/>
              <a:gd name="connsiteY195" fmla="*/ 1006240 h 1410656"/>
              <a:gd name="connsiteX196" fmla="*/ 1321072 w 6095524"/>
              <a:gd name="connsiteY196" fmla="*/ 1014498 h 1410656"/>
              <a:gd name="connsiteX197" fmla="*/ 1330481 w 6095524"/>
              <a:gd name="connsiteY197" fmla="*/ 1006817 h 1410656"/>
              <a:gd name="connsiteX198" fmla="*/ 1357558 w 6095524"/>
              <a:gd name="connsiteY198" fmla="*/ 987517 h 1410656"/>
              <a:gd name="connsiteX199" fmla="*/ 1410942 w 6095524"/>
              <a:gd name="connsiteY199" fmla="*/ 970427 h 1410656"/>
              <a:gd name="connsiteX200" fmla="*/ 1425441 w 6095524"/>
              <a:gd name="connsiteY200" fmla="*/ 971387 h 1410656"/>
              <a:gd name="connsiteX201" fmla="*/ 1462118 w 6095524"/>
              <a:gd name="connsiteY201" fmla="*/ 999904 h 1410656"/>
              <a:gd name="connsiteX202" fmla="*/ 1479978 w 6095524"/>
              <a:gd name="connsiteY202" fmla="*/ 1011329 h 1410656"/>
              <a:gd name="connsiteX203" fmla="*/ 1530674 w 6095524"/>
              <a:gd name="connsiteY203" fmla="*/ 1032356 h 1410656"/>
              <a:gd name="connsiteX204" fmla="*/ 1534898 w 6095524"/>
              <a:gd name="connsiteY204" fmla="*/ 1036197 h 1410656"/>
              <a:gd name="connsiteX205" fmla="*/ 1572344 w 6095524"/>
              <a:gd name="connsiteY205" fmla="*/ 1081804 h 1410656"/>
              <a:gd name="connsiteX206" fmla="*/ 1580793 w 6095524"/>
              <a:gd name="connsiteY206" fmla="*/ 1089581 h 1410656"/>
              <a:gd name="connsiteX207" fmla="*/ 1590971 w 6095524"/>
              <a:gd name="connsiteY207" fmla="*/ 1101680 h 1410656"/>
              <a:gd name="connsiteX208" fmla="*/ 1622751 w 6095524"/>
              <a:gd name="connsiteY208" fmla="*/ 1125108 h 1410656"/>
              <a:gd name="connsiteX209" fmla="*/ 1662118 w 6095524"/>
              <a:gd name="connsiteY209" fmla="*/ 1132596 h 1410656"/>
              <a:gd name="connsiteX210" fmla="*/ 1709646 w 6095524"/>
              <a:gd name="connsiteY210" fmla="*/ 1144022 h 1410656"/>
              <a:gd name="connsiteX211" fmla="*/ 1729521 w 6095524"/>
              <a:gd name="connsiteY211" fmla="*/ 1151704 h 1410656"/>
              <a:gd name="connsiteX212" fmla="*/ 1782809 w 6095524"/>
              <a:gd name="connsiteY212" fmla="*/ 1166298 h 1410656"/>
              <a:gd name="connsiteX213" fmla="*/ 1820831 w 6095524"/>
              <a:gd name="connsiteY213" fmla="*/ 1178588 h 1410656"/>
              <a:gd name="connsiteX214" fmla="*/ 1875656 w 6095524"/>
              <a:gd name="connsiteY214" fmla="*/ 1185789 h 1410656"/>
              <a:gd name="connsiteX215" fmla="*/ 1902252 w 6095524"/>
              <a:gd name="connsiteY215" fmla="*/ 1186076 h 1410656"/>
              <a:gd name="connsiteX216" fmla="*/ 1951123 w 6095524"/>
              <a:gd name="connsiteY216" fmla="*/ 1222946 h 1410656"/>
              <a:gd name="connsiteX217" fmla="*/ 1990106 w 6095524"/>
              <a:gd name="connsiteY217" fmla="*/ 1247335 h 1410656"/>
              <a:gd name="connsiteX218" fmla="*/ 2031105 w 6095524"/>
              <a:gd name="connsiteY218" fmla="*/ 1235525 h 1410656"/>
              <a:gd name="connsiteX219" fmla="*/ 2042242 w 6095524"/>
              <a:gd name="connsiteY219" fmla="*/ 1224387 h 1410656"/>
              <a:gd name="connsiteX220" fmla="*/ 2109453 w 6095524"/>
              <a:gd name="connsiteY220" fmla="*/ 1213826 h 1410656"/>
              <a:gd name="connsiteX221" fmla="*/ 2205468 w 6095524"/>
              <a:gd name="connsiteY221" fmla="*/ 1213442 h 1410656"/>
              <a:gd name="connsiteX222" fmla="*/ 2365142 w 6095524"/>
              <a:gd name="connsiteY222" fmla="*/ 1189437 h 1410656"/>
              <a:gd name="connsiteX223" fmla="*/ 2392985 w 6095524"/>
              <a:gd name="connsiteY223" fmla="*/ 1178299 h 1410656"/>
              <a:gd name="connsiteX224" fmla="*/ 2424286 w 6095524"/>
              <a:gd name="connsiteY224" fmla="*/ 1175515 h 1410656"/>
              <a:gd name="connsiteX225" fmla="*/ 2436289 w 6095524"/>
              <a:gd name="connsiteY225" fmla="*/ 1182333 h 1410656"/>
              <a:gd name="connsiteX226" fmla="*/ 2488808 w 6095524"/>
              <a:gd name="connsiteY226" fmla="*/ 1192510 h 1410656"/>
              <a:gd name="connsiteX227" fmla="*/ 2498795 w 6095524"/>
              <a:gd name="connsiteY227" fmla="*/ 1192702 h 1410656"/>
              <a:gd name="connsiteX228" fmla="*/ 2532976 w 6095524"/>
              <a:gd name="connsiteY228" fmla="*/ 1188381 h 1410656"/>
              <a:gd name="connsiteX229" fmla="*/ 2564661 w 6095524"/>
              <a:gd name="connsiteY229" fmla="*/ 1185885 h 1410656"/>
              <a:gd name="connsiteX230" fmla="*/ 2644545 w 6095524"/>
              <a:gd name="connsiteY230" fmla="*/ 1194046 h 1410656"/>
              <a:gd name="connsiteX231" fmla="*/ 2705803 w 6095524"/>
              <a:gd name="connsiteY231" fmla="*/ 1192126 h 1410656"/>
              <a:gd name="connsiteX232" fmla="*/ 2734031 w 6095524"/>
              <a:gd name="connsiteY232" fmla="*/ 1194046 h 1410656"/>
              <a:gd name="connsiteX233" fmla="*/ 2749969 w 6095524"/>
              <a:gd name="connsiteY233" fmla="*/ 1196927 h 1410656"/>
              <a:gd name="connsiteX234" fmla="*/ 2786071 w 6095524"/>
              <a:gd name="connsiteY234" fmla="*/ 1216994 h 1410656"/>
              <a:gd name="connsiteX235" fmla="*/ 2805851 w 6095524"/>
              <a:gd name="connsiteY235" fmla="*/ 1221507 h 1410656"/>
              <a:gd name="connsiteX236" fmla="*/ 2865380 w 6095524"/>
              <a:gd name="connsiteY236" fmla="*/ 1221123 h 1410656"/>
              <a:gd name="connsiteX237" fmla="*/ 2954674 w 6095524"/>
              <a:gd name="connsiteY237" fmla="*/ 1190878 h 1410656"/>
              <a:gd name="connsiteX238" fmla="*/ 2963988 w 6095524"/>
              <a:gd name="connsiteY238" fmla="*/ 1186845 h 1410656"/>
              <a:gd name="connsiteX239" fmla="*/ 3009403 w 6095524"/>
              <a:gd name="connsiteY239" fmla="*/ 1181852 h 1410656"/>
              <a:gd name="connsiteX240" fmla="*/ 3040223 w 6095524"/>
              <a:gd name="connsiteY240" fmla="*/ 1188669 h 1410656"/>
              <a:gd name="connsiteX241" fmla="*/ 3082183 w 6095524"/>
              <a:gd name="connsiteY241" fmla="*/ 1202784 h 1410656"/>
              <a:gd name="connsiteX242" fmla="*/ 3119916 w 6095524"/>
              <a:gd name="connsiteY242" fmla="*/ 1214594 h 1410656"/>
              <a:gd name="connsiteX243" fmla="*/ 3147376 w 6095524"/>
              <a:gd name="connsiteY243" fmla="*/ 1227939 h 1410656"/>
              <a:gd name="connsiteX244" fmla="*/ 3210171 w 6095524"/>
              <a:gd name="connsiteY244" fmla="*/ 1237733 h 1410656"/>
              <a:gd name="connsiteX245" fmla="*/ 3216700 w 6095524"/>
              <a:gd name="connsiteY245" fmla="*/ 1239365 h 1410656"/>
              <a:gd name="connsiteX246" fmla="*/ 3263939 w 6095524"/>
              <a:gd name="connsiteY246" fmla="*/ 1227459 h 1410656"/>
              <a:gd name="connsiteX247" fmla="*/ 3320683 w 6095524"/>
              <a:gd name="connsiteY247" fmla="*/ 1215362 h 1410656"/>
              <a:gd name="connsiteX248" fmla="*/ 3340943 w 6095524"/>
              <a:gd name="connsiteY248" fmla="*/ 1219490 h 1410656"/>
              <a:gd name="connsiteX249" fmla="*/ 3368691 w 6095524"/>
              <a:gd name="connsiteY249" fmla="*/ 1225347 h 1410656"/>
              <a:gd name="connsiteX250" fmla="*/ 3394423 w 6095524"/>
              <a:gd name="connsiteY250" fmla="*/ 1222275 h 1410656"/>
              <a:gd name="connsiteX251" fmla="*/ 3410074 w 6095524"/>
              <a:gd name="connsiteY251" fmla="*/ 1221987 h 1410656"/>
              <a:gd name="connsiteX252" fmla="*/ 3481509 w 6095524"/>
              <a:gd name="connsiteY252" fmla="*/ 1257896 h 1410656"/>
              <a:gd name="connsiteX253" fmla="*/ 3499656 w 6095524"/>
              <a:gd name="connsiteY253" fmla="*/ 1260873 h 1410656"/>
              <a:gd name="connsiteX254" fmla="*/ 3509930 w 6095524"/>
              <a:gd name="connsiteY254" fmla="*/ 1265290 h 1410656"/>
              <a:gd name="connsiteX255" fmla="*/ 3571860 w 6095524"/>
              <a:gd name="connsiteY255" fmla="*/ 1309841 h 1410656"/>
              <a:gd name="connsiteX256" fmla="*/ 3598168 w 6095524"/>
              <a:gd name="connsiteY256" fmla="*/ 1318866 h 1410656"/>
              <a:gd name="connsiteX257" fmla="*/ 3627068 w 6095524"/>
              <a:gd name="connsiteY257" fmla="*/ 1317041 h 1410656"/>
              <a:gd name="connsiteX258" fmla="*/ 3643775 w 6095524"/>
              <a:gd name="connsiteY258" fmla="*/ 1313777 h 1410656"/>
              <a:gd name="connsiteX259" fmla="*/ 3685254 w 6095524"/>
              <a:gd name="connsiteY259" fmla="*/ 1285452 h 1410656"/>
              <a:gd name="connsiteX260" fmla="*/ 3708873 w 6095524"/>
              <a:gd name="connsiteY260" fmla="*/ 1286413 h 1410656"/>
              <a:gd name="connsiteX261" fmla="*/ 3745743 w 6095524"/>
              <a:gd name="connsiteY261" fmla="*/ 1305903 h 1410656"/>
              <a:gd name="connsiteX262" fmla="*/ 3812665 w 6095524"/>
              <a:gd name="connsiteY262" fmla="*/ 1314641 h 1410656"/>
              <a:gd name="connsiteX263" fmla="*/ 3846655 w 6095524"/>
              <a:gd name="connsiteY263" fmla="*/ 1287373 h 1410656"/>
              <a:gd name="connsiteX264" fmla="*/ 3864225 w 6095524"/>
              <a:gd name="connsiteY264" fmla="*/ 1261161 h 1410656"/>
              <a:gd name="connsiteX265" fmla="*/ 3915018 w 6095524"/>
              <a:gd name="connsiteY265" fmla="*/ 1230724 h 1410656"/>
              <a:gd name="connsiteX266" fmla="*/ 3927116 w 6095524"/>
              <a:gd name="connsiteY266" fmla="*/ 1242054 h 1410656"/>
              <a:gd name="connsiteX267" fmla="*/ 3964370 w 6095524"/>
              <a:gd name="connsiteY267" fmla="*/ 1246855 h 1410656"/>
              <a:gd name="connsiteX268" fmla="*/ 4004696 w 6095524"/>
              <a:gd name="connsiteY268" fmla="*/ 1246471 h 1410656"/>
              <a:gd name="connsiteX269" fmla="*/ 4074978 w 6095524"/>
              <a:gd name="connsiteY269" fmla="*/ 1251559 h 1410656"/>
              <a:gd name="connsiteX270" fmla="*/ 4121738 w 6095524"/>
              <a:gd name="connsiteY270" fmla="*/ 1222466 h 1410656"/>
              <a:gd name="connsiteX271" fmla="*/ 4139598 w 6095524"/>
              <a:gd name="connsiteY271" fmla="*/ 1210465 h 1410656"/>
              <a:gd name="connsiteX272" fmla="*/ 4156304 w 6095524"/>
              <a:gd name="connsiteY272" fmla="*/ 1202784 h 1410656"/>
              <a:gd name="connsiteX273" fmla="*/ 4175604 w 6095524"/>
              <a:gd name="connsiteY273" fmla="*/ 1198463 h 1410656"/>
              <a:gd name="connsiteX274" fmla="*/ 4222170 w 6095524"/>
              <a:gd name="connsiteY274" fmla="*/ 1182140 h 1410656"/>
              <a:gd name="connsiteX275" fmla="*/ 4247710 w 6095524"/>
              <a:gd name="connsiteY275" fmla="*/ 1166105 h 1410656"/>
              <a:gd name="connsiteX276" fmla="*/ 4305128 w 6095524"/>
              <a:gd name="connsiteY276" fmla="*/ 1150647 h 1410656"/>
              <a:gd name="connsiteX277" fmla="*/ 4344206 w 6095524"/>
              <a:gd name="connsiteY277" fmla="*/ 1136821 h 1410656"/>
              <a:gd name="connsiteX278" fmla="*/ 4385396 w 6095524"/>
              <a:gd name="connsiteY278" fmla="*/ 1113009 h 1410656"/>
              <a:gd name="connsiteX279" fmla="*/ 4391157 w 6095524"/>
              <a:gd name="connsiteY279" fmla="*/ 1109361 h 1410656"/>
              <a:gd name="connsiteX280" fmla="*/ 4404984 w 6095524"/>
              <a:gd name="connsiteY280" fmla="*/ 1093710 h 1410656"/>
              <a:gd name="connsiteX281" fmla="*/ 4425050 w 6095524"/>
              <a:gd name="connsiteY281" fmla="*/ 1039846 h 1410656"/>
              <a:gd name="connsiteX282" fmla="*/ 4430812 w 6095524"/>
              <a:gd name="connsiteY282" fmla="*/ 1028900 h 1410656"/>
              <a:gd name="connsiteX283" fmla="*/ 4483140 w 6095524"/>
              <a:gd name="connsiteY283" fmla="*/ 992030 h 1410656"/>
              <a:gd name="connsiteX284" fmla="*/ 4502535 w 6095524"/>
              <a:gd name="connsiteY284" fmla="*/ 995487 h 1410656"/>
              <a:gd name="connsiteX285" fmla="*/ 4523946 w 6095524"/>
              <a:gd name="connsiteY285" fmla="*/ 1007585 h 1410656"/>
              <a:gd name="connsiteX286" fmla="*/ 4570898 w 6095524"/>
              <a:gd name="connsiteY286" fmla="*/ 1010753 h 1410656"/>
              <a:gd name="connsiteX287" fmla="*/ 4588468 w 6095524"/>
              <a:gd name="connsiteY287" fmla="*/ 1004513 h 1410656"/>
              <a:gd name="connsiteX288" fmla="*/ 4619192 w 6095524"/>
              <a:gd name="connsiteY288" fmla="*/ 987710 h 1410656"/>
              <a:gd name="connsiteX289" fmla="*/ 4642908 w 6095524"/>
              <a:gd name="connsiteY289" fmla="*/ 961689 h 1410656"/>
              <a:gd name="connsiteX290" fmla="*/ 4677378 w 6095524"/>
              <a:gd name="connsiteY290" fmla="*/ 918674 h 1410656"/>
              <a:gd name="connsiteX291" fmla="*/ 4743532 w 6095524"/>
              <a:gd name="connsiteY291" fmla="*/ 902256 h 1410656"/>
              <a:gd name="connsiteX292" fmla="*/ 4768977 w 6095524"/>
              <a:gd name="connsiteY292" fmla="*/ 896783 h 1410656"/>
              <a:gd name="connsiteX293" fmla="*/ 4861536 w 6095524"/>
              <a:gd name="connsiteY293" fmla="*/ 873835 h 1410656"/>
              <a:gd name="connsiteX294" fmla="*/ 4869600 w 6095524"/>
              <a:gd name="connsiteY294" fmla="*/ 873067 h 1410656"/>
              <a:gd name="connsiteX295" fmla="*/ 4933738 w 6095524"/>
              <a:gd name="connsiteY295" fmla="*/ 846664 h 1410656"/>
              <a:gd name="connsiteX296" fmla="*/ 4949196 w 6095524"/>
              <a:gd name="connsiteY296" fmla="*/ 840134 h 1410656"/>
              <a:gd name="connsiteX297" fmla="*/ 4968112 w 6095524"/>
              <a:gd name="connsiteY297" fmla="*/ 823427 h 1410656"/>
              <a:gd name="connsiteX298" fmla="*/ 4985588 w 6095524"/>
              <a:gd name="connsiteY298" fmla="*/ 776284 h 1410656"/>
              <a:gd name="connsiteX299" fmla="*/ 5006038 w 6095524"/>
              <a:gd name="connsiteY299" fmla="*/ 754776 h 1410656"/>
              <a:gd name="connsiteX300" fmla="*/ 5020921 w 6095524"/>
              <a:gd name="connsiteY300" fmla="*/ 741718 h 1410656"/>
              <a:gd name="connsiteX301" fmla="*/ 5033978 w 6095524"/>
              <a:gd name="connsiteY301" fmla="*/ 721940 h 1410656"/>
              <a:gd name="connsiteX302" fmla="*/ 5047036 w 6095524"/>
              <a:gd name="connsiteY302" fmla="*/ 674604 h 1410656"/>
              <a:gd name="connsiteX303" fmla="*/ 5067104 w 6095524"/>
              <a:gd name="connsiteY303" fmla="*/ 632645 h 1410656"/>
              <a:gd name="connsiteX304" fmla="*/ 5103206 w 6095524"/>
              <a:gd name="connsiteY304" fmla="*/ 609410 h 1410656"/>
              <a:gd name="connsiteX305" fmla="*/ 5125577 w 6095524"/>
              <a:gd name="connsiteY305" fmla="*/ 597216 h 1410656"/>
              <a:gd name="connsiteX306" fmla="*/ 5214200 w 6095524"/>
              <a:gd name="connsiteY306" fmla="*/ 609506 h 1410656"/>
              <a:gd name="connsiteX307" fmla="*/ 5274688 w 6095524"/>
              <a:gd name="connsiteY307" fmla="*/ 621507 h 1410656"/>
              <a:gd name="connsiteX308" fmla="*/ 5294564 w 6095524"/>
              <a:gd name="connsiteY308" fmla="*/ 616899 h 1410656"/>
              <a:gd name="connsiteX309" fmla="*/ 5350732 w 6095524"/>
              <a:gd name="connsiteY309" fmla="*/ 577724 h 1410656"/>
              <a:gd name="connsiteX310" fmla="*/ 5406230 w 6095524"/>
              <a:gd name="connsiteY310" fmla="*/ 560250 h 1410656"/>
              <a:gd name="connsiteX311" fmla="*/ 5447996 w 6095524"/>
              <a:gd name="connsiteY311" fmla="*/ 555257 h 1410656"/>
              <a:gd name="connsiteX312" fmla="*/ 5483904 w 6095524"/>
              <a:gd name="connsiteY312" fmla="*/ 551417 h 1410656"/>
              <a:gd name="connsiteX313" fmla="*/ 5527016 w 6095524"/>
              <a:gd name="connsiteY313" fmla="*/ 540663 h 1410656"/>
              <a:gd name="connsiteX314" fmla="*/ 5551404 w 6095524"/>
              <a:gd name="connsiteY314" fmla="*/ 528949 h 1410656"/>
              <a:gd name="connsiteX315" fmla="*/ 5590194 w 6095524"/>
              <a:gd name="connsiteY315" fmla="*/ 512147 h 1410656"/>
              <a:gd name="connsiteX316" fmla="*/ 5629944 w 6095524"/>
              <a:gd name="connsiteY316" fmla="*/ 490351 h 1410656"/>
              <a:gd name="connsiteX317" fmla="*/ 5660477 w 6095524"/>
              <a:gd name="connsiteY317" fmla="*/ 459818 h 1410656"/>
              <a:gd name="connsiteX318" fmla="*/ 5676896 w 6095524"/>
              <a:gd name="connsiteY318" fmla="*/ 434086 h 1410656"/>
              <a:gd name="connsiteX319" fmla="*/ 5725000 w 6095524"/>
              <a:gd name="connsiteY319" fmla="*/ 397216 h 1410656"/>
              <a:gd name="connsiteX320" fmla="*/ 5768494 w 6095524"/>
              <a:gd name="connsiteY320" fmla="*/ 327701 h 1410656"/>
              <a:gd name="connsiteX321" fmla="*/ 5795763 w 6095524"/>
              <a:gd name="connsiteY321" fmla="*/ 298801 h 1410656"/>
              <a:gd name="connsiteX322" fmla="*/ 5811221 w 6095524"/>
              <a:gd name="connsiteY322" fmla="*/ 290639 h 1410656"/>
              <a:gd name="connsiteX323" fmla="*/ 5837528 w 6095524"/>
              <a:gd name="connsiteY323" fmla="*/ 270573 h 1410656"/>
              <a:gd name="connsiteX324" fmla="*/ 5853084 w 6095524"/>
              <a:gd name="connsiteY324" fmla="*/ 255690 h 1410656"/>
              <a:gd name="connsiteX325" fmla="*/ 5895618 w 6095524"/>
              <a:gd name="connsiteY325" fmla="*/ 200961 h 1410656"/>
              <a:gd name="connsiteX326" fmla="*/ 5908676 w 6095524"/>
              <a:gd name="connsiteY326" fmla="*/ 184735 h 1410656"/>
              <a:gd name="connsiteX327" fmla="*/ 5935657 w 6095524"/>
              <a:gd name="connsiteY327" fmla="*/ 156891 h 1410656"/>
              <a:gd name="connsiteX328" fmla="*/ 5947467 w 6095524"/>
              <a:gd name="connsiteY328" fmla="*/ 148441 h 1410656"/>
              <a:gd name="connsiteX329" fmla="*/ 5968302 w 6095524"/>
              <a:gd name="connsiteY329" fmla="*/ 125782 h 1410656"/>
              <a:gd name="connsiteX330" fmla="*/ 6017942 w 6095524"/>
              <a:gd name="connsiteY330" fmla="*/ 66348 h 1410656"/>
              <a:gd name="connsiteX331" fmla="*/ 6039258 w 6095524"/>
              <a:gd name="connsiteY331" fmla="*/ 33030 h 1410656"/>
              <a:gd name="connsiteX332" fmla="*/ 6081792 w 6095524"/>
              <a:gd name="connsiteY332" fmla="*/ 8451 h 1410656"/>
              <a:gd name="connsiteX333" fmla="*/ 6095524 w 6095524"/>
              <a:gd name="connsiteY333" fmla="*/ 0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</a:cxnLst>
            <a:rect l="l" t="t" r="r" b="b"/>
            <a:pathLst>
              <a:path w="6095524" h="1410656">
                <a:moveTo>
                  <a:pt x="6095524" y="0"/>
                </a:moveTo>
                <a:lnTo>
                  <a:pt x="6095524" y="221634"/>
                </a:lnTo>
                <a:lnTo>
                  <a:pt x="6061052" y="237063"/>
                </a:lnTo>
                <a:cubicBezTo>
                  <a:pt x="6054332" y="239848"/>
                  <a:pt x="6046938" y="241384"/>
                  <a:pt x="6040890" y="245128"/>
                </a:cubicBezTo>
                <a:cubicBezTo>
                  <a:pt x="6013044" y="262219"/>
                  <a:pt x="5986064" y="280654"/>
                  <a:pt x="5957836" y="297073"/>
                </a:cubicBezTo>
                <a:cubicBezTo>
                  <a:pt x="5928744" y="314067"/>
                  <a:pt x="5902724" y="334134"/>
                  <a:pt x="5882656" y="361307"/>
                </a:cubicBezTo>
                <a:cubicBezTo>
                  <a:pt x="5864029" y="386559"/>
                  <a:pt x="5845978" y="412194"/>
                  <a:pt x="5827448" y="437542"/>
                </a:cubicBezTo>
                <a:cubicBezTo>
                  <a:pt x="5822743" y="443975"/>
                  <a:pt x="5818422" y="451561"/>
                  <a:pt x="5811989" y="455690"/>
                </a:cubicBezTo>
                <a:cubicBezTo>
                  <a:pt x="5798643" y="464331"/>
                  <a:pt x="5784048" y="471340"/>
                  <a:pt x="5769742" y="478445"/>
                </a:cubicBezTo>
                <a:cubicBezTo>
                  <a:pt x="5757452" y="484494"/>
                  <a:pt x="5744394" y="489006"/>
                  <a:pt x="5732393" y="495535"/>
                </a:cubicBezTo>
                <a:cubicBezTo>
                  <a:pt x="5722792" y="500721"/>
                  <a:pt x="5714246" y="507922"/>
                  <a:pt x="5705316" y="514451"/>
                </a:cubicBezTo>
                <a:cubicBezTo>
                  <a:pt x="5697539" y="520115"/>
                  <a:pt x="5688994" y="525012"/>
                  <a:pt x="5682465" y="531830"/>
                </a:cubicBezTo>
                <a:cubicBezTo>
                  <a:pt x="5666526" y="548344"/>
                  <a:pt x="5650491" y="564571"/>
                  <a:pt x="5630712" y="576765"/>
                </a:cubicBezTo>
                <a:cubicBezTo>
                  <a:pt x="5611221" y="588862"/>
                  <a:pt x="5592786" y="602401"/>
                  <a:pt x="5573392" y="614691"/>
                </a:cubicBezTo>
                <a:cubicBezTo>
                  <a:pt x="5554380" y="626693"/>
                  <a:pt x="5537194" y="639846"/>
                  <a:pt x="5527304" y="661162"/>
                </a:cubicBezTo>
                <a:cubicBezTo>
                  <a:pt x="5522888" y="670571"/>
                  <a:pt x="5516646" y="680845"/>
                  <a:pt x="5508293" y="686318"/>
                </a:cubicBezTo>
                <a:cubicBezTo>
                  <a:pt x="5496387" y="694095"/>
                  <a:pt x="5481313" y="696880"/>
                  <a:pt x="5468350" y="703505"/>
                </a:cubicBezTo>
                <a:cubicBezTo>
                  <a:pt x="5453084" y="711282"/>
                  <a:pt x="5435418" y="718003"/>
                  <a:pt x="5425048" y="730389"/>
                </a:cubicBezTo>
                <a:cubicBezTo>
                  <a:pt x="5415830" y="741431"/>
                  <a:pt x="5406517" y="750072"/>
                  <a:pt x="5394322" y="757081"/>
                </a:cubicBezTo>
                <a:cubicBezTo>
                  <a:pt x="5385778" y="761978"/>
                  <a:pt x="5379441" y="770907"/>
                  <a:pt x="5370608" y="774940"/>
                </a:cubicBezTo>
                <a:cubicBezTo>
                  <a:pt x="5358990" y="780317"/>
                  <a:pt x="5347276" y="784542"/>
                  <a:pt x="5337098" y="792895"/>
                </a:cubicBezTo>
                <a:cubicBezTo>
                  <a:pt x="5326536" y="801536"/>
                  <a:pt x="5314535" y="808353"/>
                  <a:pt x="5303493" y="816419"/>
                </a:cubicBezTo>
                <a:cubicBezTo>
                  <a:pt x="5297636" y="820739"/>
                  <a:pt x="5292835" y="826404"/>
                  <a:pt x="5287171" y="830917"/>
                </a:cubicBezTo>
                <a:cubicBezTo>
                  <a:pt x="5276801" y="839174"/>
                  <a:pt x="5266239" y="847239"/>
                  <a:pt x="5255581" y="855016"/>
                </a:cubicBezTo>
                <a:cubicBezTo>
                  <a:pt x="5244924" y="862794"/>
                  <a:pt x="5234746" y="871819"/>
                  <a:pt x="5223032" y="877484"/>
                </a:cubicBezTo>
                <a:cubicBezTo>
                  <a:pt x="5203062" y="887086"/>
                  <a:pt x="5181266" y="892847"/>
                  <a:pt x="5161870" y="903216"/>
                </a:cubicBezTo>
                <a:cubicBezTo>
                  <a:pt x="5142188" y="913777"/>
                  <a:pt x="5123656" y="927028"/>
                  <a:pt x="5106182" y="941046"/>
                </a:cubicBezTo>
                <a:cubicBezTo>
                  <a:pt x="5092356" y="952088"/>
                  <a:pt x="5079394" y="963034"/>
                  <a:pt x="5062014" y="968698"/>
                </a:cubicBezTo>
                <a:cubicBezTo>
                  <a:pt x="5052317" y="971867"/>
                  <a:pt x="5042140" y="978780"/>
                  <a:pt x="5036282" y="986846"/>
                </a:cubicBezTo>
                <a:cubicBezTo>
                  <a:pt x="5023608" y="1004416"/>
                  <a:pt x="5007382" y="1016802"/>
                  <a:pt x="4989043" y="1027364"/>
                </a:cubicBezTo>
                <a:cubicBezTo>
                  <a:pt x="4964559" y="1041574"/>
                  <a:pt x="4940363" y="1056072"/>
                  <a:pt x="4915783" y="1069994"/>
                </a:cubicBezTo>
                <a:cubicBezTo>
                  <a:pt x="4901286" y="1078252"/>
                  <a:pt x="4886884" y="1086989"/>
                  <a:pt x="4871520" y="1093038"/>
                </a:cubicBezTo>
                <a:cubicBezTo>
                  <a:pt x="4840124" y="1105520"/>
                  <a:pt x="4807959" y="1116177"/>
                  <a:pt x="4776274" y="1127796"/>
                </a:cubicBezTo>
                <a:cubicBezTo>
                  <a:pt x="4765904" y="1131540"/>
                  <a:pt x="4756110" y="1136917"/>
                  <a:pt x="4745548" y="1140182"/>
                </a:cubicBezTo>
                <a:cubicBezTo>
                  <a:pt x="4734122" y="1143734"/>
                  <a:pt x="4721834" y="1144790"/>
                  <a:pt x="4710408" y="1148343"/>
                </a:cubicBezTo>
                <a:cubicBezTo>
                  <a:pt x="4691396" y="1154199"/>
                  <a:pt x="4672961" y="1161689"/>
                  <a:pt x="4653950" y="1167642"/>
                </a:cubicBezTo>
                <a:cubicBezTo>
                  <a:pt x="4617272" y="1179068"/>
                  <a:pt x="4580498" y="1190014"/>
                  <a:pt x="4543725" y="1200863"/>
                </a:cubicBezTo>
                <a:cubicBezTo>
                  <a:pt x="4535852" y="1203168"/>
                  <a:pt x="4527306" y="1203456"/>
                  <a:pt x="4519530" y="1205952"/>
                </a:cubicBezTo>
                <a:cubicBezTo>
                  <a:pt x="4498886" y="1212673"/>
                  <a:pt x="4478338" y="1219970"/>
                  <a:pt x="4457887" y="1227363"/>
                </a:cubicBezTo>
                <a:cubicBezTo>
                  <a:pt x="4445502" y="1231876"/>
                  <a:pt x="4433403" y="1237445"/>
                  <a:pt x="4420922" y="1241765"/>
                </a:cubicBezTo>
                <a:cubicBezTo>
                  <a:pt x="4410936" y="1245222"/>
                  <a:pt x="4400662" y="1247910"/>
                  <a:pt x="4390292" y="1250023"/>
                </a:cubicBezTo>
                <a:cubicBezTo>
                  <a:pt x="4381363" y="1251848"/>
                  <a:pt x="4372050" y="1251655"/>
                  <a:pt x="4363216" y="1253864"/>
                </a:cubicBezTo>
                <a:cubicBezTo>
                  <a:pt x="4339308" y="1259816"/>
                  <a:pt x="4315689" y="1266538"/>
                  <a:pt x="4291973" y="1272874"/>
                </a:cubicBezTo>
                <a:cubicBezTo>
                  <a:pt x="4282468" y="1275371"/>
                  <a:pt x="4272770" y="1277196"/>
                  <a:pt x="4263552" y="1280364"/>
                </a:cubicBezTo>
                <a:cubicBezTo>
                  <a:pt x="4238876" y="1288717"/>
                  <a:pt x="4214585" y="1298222"/>
                  <a:pt x="4189813" y="1306096"/>
                </a:cubicBezTo>
                <a:cubicBezTo>
                  <a:pt x="4169266" y="1312625"/>
                  <a:pt x="4148142" y="1317329"/>
                  <a:pt x="4127306" y="1323090"/>
                </a:cubicBezTo>
                <a:cubicBezTo>
                  <a:pt x="4118473" y="1325587"/>
                  <a:pt x="4110024" y="1329140"/>
                  <a:pt x="4101192" y="1331251"/>
                </a:cubicBezTo>
                <a:cubicBezTo>
                  <a:pt x="4081412" y="1336053"/>
                  <a:pt x="4061345" y="1340085"/>
                  <a:pt x="4041470" y="1344886"/>
                </a:cubicBezTo>
                <a:cubicBezTo>
                  <a:pt x="4030139" y="1347670"/>
                  <a:pt x="4019194" y="1352663"/>
                  <a:pt x="4007672" y="1354488"/>
                </a:cubicBezTo>
                <a:cubicBezTo>
                  <a:pt x="3980308" y="1358808"/>
                  <a:pt x="3952752" y="1361880"/>
                  <a:pt x="3925195" y="1365337"/>
                </a:cubicBezTo>
                <a:cubicBezTo>
                  <a:pt x="3896776" y="1368889"/>
                  <a:pt x="3868451" y="1372634"/>
                  <a:pt x="3840029" y="1375802"/>
                </a:cubicBezTo>
                <a:cubicBezTo>
                  <a:pt x="3824475" y="1377435"/>
                  <a:pt x="3808824" y="1377723"/>
                  <a:pt x="3793270" y="1379259"/>
                </a:cubicBezTo>
                <a:cubicBezTo>
                  <a:pt x="3779636" y="1380604"/>
                  <a:pt x="3766098" y="1383100"/>
                  <a:pt x="3752464" y="1384733"/>
                </a:cubicBezTo>
                <a:cubicBezTo>
                  <a:pt x="3740654" y="1386076"/>
                  <a:pt x="3728748" y="1386844"/>
                  <a:pt x="3716938" y="1388189"/>
                </a:cubicBezTo>
                <a:cubicBezTo>
                  <a:pt x="3698024" y="1390397"/>
                  <a:pt x="3679204" y="1392894"/>
                  <a:pt x="3660386" y="1395198"/>
                </a:cubicBezTo>
                <a:cubicBezTo>
                  <a:pt x="3652513" y="1396062"/>
                  <a:pt x="3644255" y="1398462"/>
                  <a:pt x="3636862" y="1397023"/>
                </a:cubicBezTo>
                <a:cubicBezTo>
                  <a:pt x="3618235" y="1393373"/>
                  <a:pt x="3599896" y="1394430"/>
                  <a:pt x="3581365" y="1396926"/>
                </a:cubicBezTo>
                <a:cubicBezTo>
                  <a:pt x="3575028" y="1397791"/>
                  <a:pt x="3568211" y="1397598"/>
                  <a:pt x="3562066" y="1395966"/>
                </a:cubicBezTo>
                <a:cubicBezTo>
                  <a:pt x="3549488" y="1392701"/>
                  <a:pt x="3537294" y="1388092"/>
                  <a:pt x="3524908" y="1384060"/>
                </a:cubicBezTo>
                <a:cubicBezTo>
                  <a:pt x="3523563" y="1383580"/>
                  <a:pt x="3521931" y="1383484"/>
                  <a:pt x="3520492" y="1383196"/>
                </a:cubicBezTo>
                <a:cubicBezTo>
                  <a:pt x="3512330" y="1381563"/>
                  <a:pt x="3504266" y="1379931"/>
                  <a:pt x="3496103" y="1378491"/>
                </a:cubicBezTo>
                <a:cubicBezTo>
                  <a:pt x="3491687" y="1377723"/>
                  <a:pt x="3487174" y="1377627"/>
                  <a:pt x="3482757" y="1376955"/>
                </a:cubicBezTo>
                <a:cubicBezTo>
                  <a:pt x="3465667" y="1374266"/>
                  <a:pt x="3446848" y="1378779"/>
                  <a:pt x="3432061" y="1367162"/>
                </a:cubicBezTo>
                <a:cubicBezTo>
                  <a:pt x="3422460" y="1359672"/>
                  <a:pt x="3413146" y="1361401"/>
                  <a:pt x="3402873" y="1362553"/>
                </a:cubicBezTo>
                <a:cubicBezTo>
                  <a:pt x="3395096" y="1363417"/>
                  <a:pt x="3387126" y="1363128"/>
                  <a:pt x="3379253" y="1363225"/>
                </a:cubicBezTo>
                <a:cubicBezTo>
                  <a:pt x="3365427" y="1363512"/>
                  <a:pt x="3351601" y="1363609"/>
                  <a:pt x="3337774" y="1364089"/>
                </a:cubicBezTo>
                <a:cubicBezTo>
                  <a:pt x="3333357" y="1364281"/>
                  <a:pt x="3328846" y="1366682"/>
                  <a:pt x="3324524" y="1366298"/>
                </a:cubicBezTo>
                <a:cubicBezTo>
                  <a:pt x="3304553" y="1364473"/>
                  <a:pt x="3284582" y="1361592"/>
                  <a:pt x="3264610" y="1359960"/>
                </a:cubicBezTo>
                <a:cubicBezTo>
                  <a:pt x="3253281" y="1359001"/>
                  <a:pt x="3241663" y="1360824"/>
                  <a:pt x="3230429" y="1359480"/>
                </a:cubicBezTo>
                <a:cubicBezTo>
                  <a:pt x="3217468" y="1357944"/>
                  <a:pt x="3204794" y="1354008"/>
                  <a:pt x="3191927" y="1351607"/>
                </a:cubicBezTo>
                <a:cubicBezTo>
                  <a:pt x="3188375" y="1350935"/>
                  <a:pt x="3184438" y="1351799"/>
                  <a:pt x="3180694" y="1351991"/>
                </a:cubicBezTo>
                <a:cubicBezTo>
                  <a:pt x="3176469" y="1352183"/>
                  <a:pt x="3172340" y="1352567"/>
                  <a:pt x="3168116" y="1352663"/>
                </a:cubicBezTo>
                <a:cubicBezTo>
                  <a:pt x="3155249" y="1352856"/>
                  <a:pt x="3142384" y="1352567"/>
                  <a:pt x="3129517" y="1353240"/>
                </a:cubicBezTo>
                <a:cubicBezTo>
                  <a:pt x="3121644" y="1353624"/>
                  <a:pt x="3113388" y="1357560"/>
                  <a:pt x="3106089" y="1356120"/>
                </a:cubicBezTo>
                <a:cubicBezTo>
                  <a:pt x="3091208" y="1353335"/>
                  <a:pt x="3076325" y="1359576"/>
                  <a:pt x="3061444" y="1354392"/>
                </a:cubicBezTo>
                <a:cubicBezTo>
                  <a:pt x="3056834" y="1352856"/>
                  <a:pt x="3050497" y="1356696"/>
                  <a:pt x="3044928" y="1356888"/>
                </a:cubicBezTo>
                <a:cubicBezTo>
                  <a:pt x="3031006" y="1357368"/>
                  <a:pt x="3017084" y="1357272"/>
                  <a:pt x="3003162" y="1357176"/>
                </a:cubicBezTo>
                <a:cubicBezTo>
                  <a:pt x="2990680" y="1357080"/>
                  <a:pt x="2977717" y="1358424"/>
                  <a:pt x="2965716" y="1355736"/>
                </a:cubicBezTo>
                <a:cubicBezTo>
                  <a:pt x="2953137" y="1352856"/>
                  <a:pt x="2941808" y="1353240"/>
                  <a:pt x="2929614" y="1356504"/>
                </a:cubicBezTo>
                <a:cubicBezTo>
                  <a:pt x="2921260" y="1358712"/>
                  <a:pt x="2912427" y="1359001"/>
                  <a:pt x="2903786" y="1359672"/>
                </a:cubicBezTo>
                <a:cubicBezTo>
                  <a:pt x="2894473" y="1360440"/>
                  <a:pt x="2884199" y="1358424"/>
                  <a:pt x="2875750" y="1361592"/>
                </a:cubicBezTo>
                <a:cubicBezTo>
                  <a:pt x="2850593" y="1371002"/>
                  <a:pt x="2824765" y="1373018"/>
                  <a:pt x="2798458" y="1373018"/>
                </a:cubicBezTo>
                <a:cubicBezTo>
                  <a:pt x="2793656" y="1373018"/>
                  <a:pt x="2788759" y="1371675"/>
                  <a:pt x="2784152" y="1370234"/>
                </a:cubicBezTo>
                <a:cubicBezTo>
                  <a:pt x="2757266" y="1361592"/>
                  <a:pt x="2730286" y="1362360"/>
                  <a:pt x="2702922" y="1367641"/>
                </a:cubicBezTo>
                <a:cubicBezTo>
                  <a:pt x="2697257" y="1368794"/>
                  <a:pt x="2690921" y="1368986"/>
                  <a:pt x="2685256" y="1367834"/>
                </a:cubicBezTo>
                <a:cubicBezTo>
                  <a:pt x="2669317" y="1364473"/>
                  <a:pt x="2653858" y="1358904"/>
                  <a:pt x="2637824" y="1356504"/>
                </a:cubicBezTo>
                <a:cubicBezTo>
                  <a:pt x="2611324" y="1352567"/>
                  <a:pt x="2588377" y="1365817"/>
                  <a:pt x="2564661" y="1374459"/>
                </a:cubicBezTo>
                <a:cubicBezTo>
                  <a:pt x="2542097" y="1382620"/>
                  <a:pt x="2522894" y="1401055"/>
                  <a:pt x="2496201" y="1396926"/>
                </a:cubicBezTo>
                <a:cubicBezTo>
                  <a:pt x="2493514" y="1396542"/>
                  <a:pt x="2490537" y="1399134"/>
                  <a:pt x="2487560" y="1399807"/>
                </a:cubicBezTo>
                <a:cubicBezTo>
                  <a:pt x="2479399" y="1401631"/>
                  <a:pt x="2471238" y="1403839"/>
                  <a:pt x="2462980" y="1404704"/>
                </a:cubicBezTo>
                <a:cubicBezTo>
                  <a:pt x="2452899" y="1405856"/>
                  <a:pt x="2442625" y="1405472"/>
                  <a:pt x="2432544" y="1406432"/>
                </a:cubicBezTo>
                <a:cubicBezTo>
                  <a:pt x="2419581" y="1407584"/>
                  <a:pt x="2406812" y="1410656"/>
                  <a:pt x="2393945" y="1410656"/>
                </a:cubicBezTo>
                <a:cubicBezTo>
                  <a:pt x="2383575" y="1410656"/>
                  <a:pt x="2373302" y="1407104"/>
                  <a:pt x="2363029" y="1405375"/>
                </a:cubicBezTo>
                <a:cubicBezTo>
                  <a:pt x="2348530" y="1402975"/>
                  <a:pt x="2332591" y="1403647"/>
                  <a:pt x="2319821" y="1397502"/>
                </a:cubicBezTo>
                <a:cubicBezTo>
                  <a:pt x="2306188" y="1390973"/>
                  <a:pt x="2293225" y="1387997"/>
                  <a:pt x="2279111" y="1390013"/>
                </a:cubicBezTo>
                <a:cubicBezTo>
                  <a:pt x="2274406" y="1390685"/>
                  <a:pt x="2268357" y="1394718"/>
                  <a:pt x="2266245" y="1398846"/>
                </a:cubicBezTo>
                <a:cubicBezTo>
                  <a:pt x="2261540" y="1408064"/>
                  <a:pt x="2255108" y="1409697"/>
                  <a:pt x="2246370" y="1406527"/>
                </a:cubicBezTo>
                <a:cubicBezTo>
                  <a:pt x="2238785" y="1403839"/>
                  <a:pt x="2229471" y="1402495"/>
                  <a:pt x="2224287" y="1397310"/>
                </a:cubicBezTo>
                <a:cubicBezTo>
                  <a:pt x="2209596" y="1382620"/>
                  <a:pt x="2190873" y="1382140"/>
                  <a:pt x="2172630" y="1378204"/>
                </a:cubicBezTo>
                <a:cubicBezTo>
                  <a:pt x="2161494" y="1375802"/>
                  <a:pt x="2151123" y="1375707"/>
                  <a:pt x="2139985" y="1377339"/>
                </a:cubicBezTo>
                <a:cubicBezTo>
                  <a:pt x="2115790" y="1380988"/>
                  <a:pt x="2092266" y="1375802"/>
                  <a:pt x="2069030" y="1369178"/>
                </a:cubicBezTo>
                <a:cubicBezTo>
                  <a:pt x="2053667" y="1364761"/>
                  <a:pt x="2037921" y="1362073"/>
                  <a:pt x="2022655" y="1357560"/>
                </a:cubicBezTo>
                <a:cubicBezTo>
                  <a:pt x="2011229" y="1354104"/>
                  <a:pt x="1999804" y="1349975"/>
                  <a:pt x="1989339" y="1344406"/>
                </a:cubicBezTo>
                <a:cubicBezTo>
                  <a:pt x="1974167" y="1336244"/>
                  <a:pt x="1960918" y="1323954"/>
                  <a:pt x="1941618" y="1327219"/>
                </a:cubicBezTo>
                <a:cubicBezTo>
                  <a:pt x="1924623" y="1330099"/>
                  <a:pt x="1909262" y="1324051"/>
                  <a:pt x="1893707" y="1318290"/>
                </a:cubicBezTo>
                <a:cubicBezTo>
                  <a:pt x="1882281" y="1314065"/>
                  <a:pt x="1870857" y="1309744"/>
                  <a:pt x="1859045" y="1307056"/>
                </a:cubicBezTo>
                <a:cubicBezTo>
                  <a:pt x="1845027" y="1303887"/>
                  <a:pt x="1829184" y="1305232"/>
                  <a:pt x="1816702" y="1299374"/>
                </a:cubicBezTo>
                <a:cubicBezTo>
                  <a:pt x="1803644" y="1293229"/>
                  <a:pt x="1792795" y="1297358"/>
                  <a:pt x="1781177" y="1299087"/>
                </a:cubicBezTo>
                <a:cubicBezTo>
                  <a:pt x="1762646" y="1301775"/>
                  <a:pt x="1744210" y="1306768"/>
                  <a:pt x="1725488" y="1300431"/>
                </a:cubicBezTo>
                <a:cubicBezTo>
                  <a:pt x="1702733" y="1292750"/>
                  <a:pt x="1680169" y="1284493"/>
                  <a:pt x="1657318" y="1277196"/>
                </a:cubicBezTo>
                <a:cubicBezTo>
                  <a:pt x="1648483" y="1274410"/>
                  <a:pt x="1638980" y="1273258"/>
                  <a:pt x="1629761" y="1272010"/>
                </a:cubicBezTo>
                <a:cubicBezTo>
                  <a:pt x="1621025" y="1270954"/>
                  <a:pt x="1610559" y="1273642"/>
                  <a:pt x="1603837" y="1269610"/>
                </a:cubicBezTo>
                <a:cubicBezTo>
                  <a:pt x="1586554" y="1259241"/>
                  <a:pt x="1568792" y="1254152"/>
                  <a:pt x="1548820" y="1254152"/>
                </a:cubicBezTo>
                <a:cubicBezTo>
                  <a:pt x="1541330" y="1254152"/>
                  <a:pt x="1534033" y="1249831"/>
                  <a:pt x="1526449" y="1249062"/>
                </a:cubicBezTo>
                <a:cubicBezTo>
                  <a:pt x="1516078" y="1248103"/>
                  <a:pt x="1504172" y="1245510"/>
                  <a:pt x="1495147" y="1249159"/>
                </a:cubicBezTo>
                <a:cubicBezTo>
                  <a:pt x="1473928" y="1257800"/>
                  <a:pt x="1456742" y="1250599"/>
                  <a:pt x="1438211" y="1242054"/>
                </a:cubicBezTo>
                <a:cubicBezTo>
                  <a:pt x="1419967" y="1233604"/>
                  <a:pt x="1400764" y="1226884"/>
                  <a:pt x="1381370" y="1221314"/>
                </a:cubicBezTo>
                <a:cubicBezTo>
                  <a:pt x="1374073" y="1219298"/>
                  <a:pt x="1365336" y="1222659"/>
                  <a:pt x="1357270" y="1223330"/>
                </a:cubicBezTo>
                <a:cubicBezTo>
                  <a:pt x="1354389" y="1223523"/>
                  <a:pt x="1351220" y="1223811"/>
                  <a:pt x="1348629" y="1222851"/>
                </a:cubicBezTo>
                <a:cubicBezTo>
                  <a:pt x="1323569" y="1213633"/>
                  <a:pt x="1298124" y="1206624"/>
                  <a:pt x="1270953" y="1211424"/>
                </a:cubicBezTo>
                <a:cubicBezTo>
                  <a:pt x="1268457" y="1211905"/>
                  <a:pt x="1265672" y="1210849"/>
                  <a:pt x="1263175" y="1210177"/>
                </a:cubicBezTo>
                <a:cubicBezTo>
                  <a:pt x="1250981" y="1206720"/>
                  <a:pt x="1239075" y="1201247"/>
                  <a:pt x="1226690" y="1199999"/>
                </a:cubicBezTo>
                <a:cubicBezTo>
                  <a:pt x="1196157" y="1196927"/>
                  <a:pt x="1165433" y="1195678"/>
                  <a:pt x="1134706" y="1193662"/>
                </a:cubicBezTo>
                <a:cubicBezTo>
                  <a:pt x="1132786" y="1193566"/>
                  <a:pt x="1130770" y="1193566"/>
                  <a:pt x="1129042" y="1192894"/>
                </a:cubicBezTo>
                <a:cubicBezTo>
                  <a:pt x="1117712" y="1188765"/>
                  <a:pt x="1107823" y="1190110"/>
                  <a:pt x="1098220" y="1197982"/>
                </a:cubicBezTo>
                <a:cubicBezTo>
                  <a:pt x="1093996" y="1201439"/>
                  <a:pt x="1088235" y="1203263"/>
                  <a:pt x="1082955" y="1205184"/>
                </a:cubicBezTo>
                <a:cubicBezTo>
                  <a:pt x="1075177" y="1208065"/>
                  <a:pt x="1067208" y="1210849"/>
                  <a:pt x="1059143" y="1212673"/>
                </a:cubicBezTo>
                <a:cubicBezTo>
                  <a:pt x="1051173" y="1214401"/>
                  <a:pt x="1042628" y="1216801"/>
                  <a:pt x="1034947" y="1215458"/>
                </a:cubicBezTo>
                <a:cubicBezTo>
                  <a:pt x="1021121" y="1213057"/>
                  <a:pt x="1007966" y="1207681"/>
                  <a:pt x="994332" y="1204127"/>
                </a:cubicBezTo>
                <a:cubicBezTo>
                  <a:pt x="989628" y="1202879"/>
                  <a:pt x="984442" y="1203072"/>
                  <a:pt x="979546" y="1202975"/>
                </a:cubicBezTo>
                <a:cubicBezTo>
                  <a:pt x="968312" y="1202688"/>
                  <a:pt x="956790" y="1205472"/>
                  <a:pt x="946613" y="1197503"/>
                </a:cubicBezTo>
                <a:cubicBezTo>
                  <a:pt x="937204" y="1190014"/>
                  <a:pt x="927697" y="1192221"/>
                  <a:pt x="917808" y="1197887"/>
                </a:cubicBezTo>
                <a:cubicBezTo>
                  <a:pt x="910703" y="1201920"/>
                  <a:pt x="902639" y="1205088"/>
                  <a:pt x="894669" y="1206624"/>
                </a:cubicBezTo>
                <a:cubicBezTo>
                  <a:pt x="883723" y="1208736"/>
                  <a:pt x="872873" y="1209601"/>
                  <a:pt x="861063" y="1208352"/>
                </a:cubicBezTo>
                <a:cubicBezTo>
                  <a:pt x="852710" y="1207488"/>
                  <a:pt x="845892" y="1207104"/>
                  <a:pt x="839363" y="1202015"/>
                </a:cubicBezTo>
                <a:cubicBezTo>
                  <a:pt x="838308" y="1201247"/>
                  <a:pt x="836388" y="1201055"/>
                  <a:pt x="834947" y="1201152"/>
                </a:cubicBezTo>
                <a:cubicBezTo>
                  <a:pt x="816032" y="1202784"/>
                  <a:pt x="797309" y="1201920"/>
                  <a:pt x="778202" y="1200767"/>
                </a:cubicBezTo>
                <a:cubicBezTo>
                  <a:pt x="753911" y="1199231"/>
                  <a:pt x="728370" y="1203743"/>
                  <a:pt x="707343" y="1219874"/>
                </a:cubicBezTo>
                <a:cubicBezTo>
                  <a:pt x="704271" y="1222275"/>
                  <a:pt x="699662" y="1223330"/>
                  <a:pt x="695629" y="1223907"/>
                </a:cubicBezTo>
                <a:cubicBezTo>
                  <a:pt x="676618" y="1226403"/>
                  <a:pt x="657511" y="1228132"/>
                  <a:pt x="638500" y="1230916"/>
                </a:cubicBezTo>
                <a:cubicBezTo>
                  <a:pt x="628130" y="1232452"/>
                  <a:pt x="617280" y="1233797"/>
                  <a:pt x="607872" y="1238021"/>
                </a:cubicBezTo>
                <a:cubicBezTo>
                  <a:pt x="598655" y="1242149"/>
                  <a:pt x="591260" y="1247046"/>
                  <a:pt x="585788" y="1238405"/>
                </a:cubicBezTo>
                <a:cubicBezTo>
                  <a:pt x="575995" y="1243014"/>
                  <a:pt x="567448" y="1246855"/>
                  <a:pt x="559097" y="1250983"/>
                </a:cubicBezTo>
                <a:cubicBezTo>
                  <a:pt x="556023" y="1252519"/>
                  <a:pt x="553431" y="1255016"/>
                  <a:pt x="550358" y="1256456"/>
                </a:cubicBezTo>
                <a:cubicBezTo>
                  <a:pt x="547093" y="1257993"/>
                  <a:pt x="543445" y="1258952"/>
                  <a:pt x="539893" y="1259720"/>
                </a:cubicBezTo>
                <a:cubicBezTo>
                  <a:pt x="524050" y="1263177"/>
                  <a:pt x="508207" y="1266345"/>
                  <a:pt x="492462" y="1270090"/>
                </a:cubicBezTo>
                <a:cubicBezTo>
                  <a:pt x="489388" y="1270858"/>
                  <a:pt x="486796" y="1273931"/>
                  <a:pt x="484011" y="1275947"/>
                </a:cubicBezTo>
                <a:cubicBezTo>
                  <a:pt x="482187" y="1277291"/>
                  <a:pt x="480363" y="1279307"/>
                  <a:pt x="478346" y="1279596"/>
                </a:cubicBezTo>
                <a:cubicBezTo>
                  <a:pt x="462984" y="1281900"/>
                  <a:pt x="447718" y="1284589"/>
                  <a:pt x="432260" y="1285741"/>
                </a:cubicBezTo>
                <a:cubicBezTo>
                  <a:pt x="419298" y="1286700"/>
                  <a:pt x="406815" y="1286413"/>
                  <a:pt x="403455" y="1303119"/>
                </a:cubicBezTo>
                <a:cubicBezTo>
                  <a:pt x="402879" y="1306000"/>
                  <a:pt x="398750" y="1309073"/>
                  <a:pt x="395583" y="1310512"/>
                </a:cubicBezTo>
                <a:cubicBezTo>
                  <a:pt x="386557" y="1314641"/>
                  <a:pt x="376954" y="1317425"/>
                  <a:pt x="368025" y="1321650"/>
                </a:cubicBezTo>
                <a:cubicBezTo>
                  <a:pt x="338741" y="1335764"/>
                  <a:pt x="308113" y="1344694"/>
                  <a:pt x="275371" y="1343062"/>
                </a:cubicBezTo>
                <a:cubicBezTo>
                  <a:pt x="265194" y="1342582"/>
                  <a:pt x="255304" y="1337396"/>
                  <a:pt x="248871" y="1335476"/>
                </a:cubicBezTo>
                <a:cubicBezTo>
                  <a:pt x="230341" y="1343062"/>
                  <a:pt x="214786" y="1350359"/>
                  <a:pt x="198559" y="1355831"/>
                </a:cubicBezTo>
                <a:cubicBezTo>
                  <a:pt x="184253" y="1360728"/>
                  <a:pt x="169274" y="1363801"/>
                  <a:pt x="154583" y="1367353"/>
                </a:cubicBezTo>
                <a:cubicBezTo>
                  <a:pt x="149206" y="1368698"/>
                  <a:pt x="143734" y="1369466"/>
                  <a:pt x="138261" y="1370138"/>
                </a:cubicBezTo>
                <a:cubicBezTo>
                  <a:pt x="121171" y="1372250"/>
                  <a:pt x="103312" y="1367162"/>
                  <a:pt x="86606" y="1375227"/>
                </a:cubicBezTo>
                <a:cubicBezTo>
                  <a:pt x="77868" y="1379452"/>
                  <a:pt x="69226" y="1384540"/>
                  <a:pt x="60009" y="1386749"/>
                </a:cubicBezTo>
                <a:cubicBezTo>
                  <a:pt x="50120" y="1389149"/>
                  <a:pt x="40446" y="1392894"/>
                  <a:pt x="30568" y="1395570"/>
                </a:cubicBezTo>
                <a:lnTo>
                  <a:pt x="0" y="1397975"/>
                </a:lnTo>
                <a:lnTo>
                  <a:pt x="0" y="1041395"/>
                </a:lnTo>
                <a:lnTo>
                  <a:pt x="17282" y="1043014"/>
                </a:lnTo>
                <a:cubicBezTo>
                  <a:pt x="26692" y="1044358"/>
                  <a:pt x="35813" y="1048967"/>
                  <a:pt x="45030" y="1049159"/>
                </a:cubicBezTo>
                <a:cubicBezTo>
                  <a:pt x="59529" y="1049448"/>
                  <a:pt x="72395" y="1051271"/>
                  <a:pt x="85356" y="1059145"/>
                </a:cubicBezTo>
                <a:cubicBezTo>
                  <a:pt x="104944" y="1070955"/>
                  <a:pt x="121074" y="1065962"/>
                  <a:pt x="133077" y="1047815"/>
                </a:cubicBezTo>
                <a:cubicBezTo>
                  <a:pt x="134325" y="1045991"/>
                  <a:pt x="135957" y="1043590"/>
                  <a:pt x="137877" y="1043110"/>
                </a:cubicBezTo>
                <a:cubicBezTo>
                  <a:pt x="154872" y="1038885"/>
                  <a:pt x="172347" y="1030820"/>
                  <a:pt x="189053" y="1031877"/>
                </a:cubicBezTo>
                <a:cubicBezTo>
                  <a:pt x="218530" y="1033797"/>
                  <a:pt x="246278" y="1031493"/>
                  <a:pt x="273066" y="1019010"/>
                </a:cubicBezTo>
                <a:cubicBezTo>
                  <a:pt x="274698" y="1018242"/>
                  <a:pt x="277195" y="1017474"/>
                  <a:pt x="278539" y="1018146"/>
                </a:cubicBezTo>
                <a:cubicBezTo>
                  <a:pt x="294670" y="1026500"/>
                  <a:pt x="312336" y="1033125"/>
                  <a:pt x="326355" y="1044358"/>
                </a:cubicBezTo>
                <a:cubicBezTo>
                  <a:pt x="339701" y="1055016"/>
                  <a:pt x="355832" y="1055112"/>
                  <a:pt x="364761" y="1040710"/>
                </a:cubicBezTo>
                <a:cubicBezTo>
                  <a:pt x="369177" y="1033604"/>
                  <a:pt x="375322" y="1025348"/>
                  <a:pt x="382619" y="1022562"/>
                </a:cubicBezTo>
                <a:cubicBezTo>
                  <a:pt x="399134" y="1016226"/>
                  <a:pt x="416802" y="1012961"/>
                  <a:pt x="433988" y="1008256"/>
                </a:cubicBezTo>
                <a:cubicBezTo>
                  <a:pt x="455208" y="1002495"/>
                  <a:pt x="476139" y="1002495"/>
                  <a:pt x="497262" y="1009697"/>
                </a:cubicBezTo>
                <a:cubicBezTo>
                  <a:pt x="512145" y="1014785"/>
                  <a:pt x="527315" y="1014785"/>
                  <a:pt x="542101" y="1007872"/>
                </a:cubicBezTo>
                <a:cubicBezTo>
                  <a:pt x="550070" y="1004128"/>
                  <a:pt x="558232" y="1000288"/>
                  <a:pt x="566681" y="998175"/>
                </a:cubicBezTo>
                <a:cubicBezTo>
                  <a:pt x="572154" y="996830"/>
                  <a:pt x="578490" y="998079"/>
                  <a:pt x="584251" y="999136"/>
                </a:cubicBezTo>
                <a:cubicBezTo>
                  <a:pt x="595389" y="1001248"/>
                  <a:pt x="606911" y="1007681"/>
                  <a:pt x="617280" y="1006049"/>
                </a:cubicBezTo>
                <a:cubicBezTo>
                  <a:pt x="653095" y="1000288"/>
                  <a:pt x="686892" y="1013826"/>
                  <a:pt x="721842" y="1014210"/>
                </a:cubicBezTo>
                <a:cubicBezTo>
                  <a:pt x="737684" y="1014401"/>
                  <a:pt x="753335" y="1017474"/>
                  <a:pt x="764472" y="1001440"/>
                </a:cubicBezTo>
                <a:cubicBezTo>
                  <a:pt x="765912" y="999327"/>
                  <a:pt x="772922" y="1000479"/>
                  <a:pt x="777242" y="1001152"/>
                </a:cubicBezTo>
                <a:cubicBezTo>
                  <a:pt x="786844" y="1002592"/>
                  <a:pt x="796350" y="1006240"/>
                  <a:pt x="805854" y="1006145"/>
                </a:cubicBezTo>
                <a:cubicBezTo>
                  <a:pt x="825538" y="1006049"/>
                  <a:pt x="845317" y="1004513"/>
                  <a:pt x="864904" y="1002784"/>
                </a:cubicBezTo>
                <a:cubicBezTo>
                  <a:pt x="872297" y="1002111"/>
                  <a:pt x="879402" y="999520"/>
                  <a:pt x="886700" y="997695"/>
                </a:cubicBezTo>
                <a:cubicBezTo>
                  <a:pt x="890732" y="996639"/>
                  <a:pt x="895053" y="993855"/>
                  <a:pt x="898797" y="994430"/>
                </a:cubicBezTo>
                <a:cubicBezTo>
                  <a:pt x="920497" y="997791"/>
                  <a:pt x="940372" y="989534"/>
                  <a:pt x="960919" y="985405"/>
                </a:cubicBezTo>
                <a:cubicBezTo>
                  <a:pt x="970425" y="983485"/>
                  <a:pt x="979354" y="978876"/>
                  <a:pt x="988571" y="975708"/>
                </a:cubicBezTo>
                <a:cubicBezTo>
                  <a:pt x="990972" y="974843"/>
                  <a:pt x="993660" y="974075"/>
                  <a:pt x="996061" y="974268"/>
                </a:cubicBezTo>
                <a:cubicBezTo>
                  <a:pt x="1009791" y="975420"/>
                  <a:pt x="1023425" y="977052"/>
                  <a:pt x="1037059" y="978300"/>
                </a:cubicBezTo>
                <a:cubicBezTo>
                  <a:pt x="1049445" y="979452"/>
                  <a:pt x="1061927" y="979836"/>
                  <a:pt x="1067784" y="993950"/>
                </a:cubicBezTo>
                <a:cubicBezTo>
                  <a:pt x="1068649" y="996159"/>
                  <a:pt x="1071528" y="997791"/>
                  <a:pt x="1073737" y="999231"/>
                </a:cubicBezTo>
                <a:cubicBezTo>
                  <a:pt x="1107823" y="1021411"/>
                  <a:pt x="1126065" y="1020835"/>
                  <a:pt x="1159383" y="997407"/>
                </a:cubicBezTo>
                <a:cubicBezTo>
                  <a:pt x="1162839" y="995007"/>
                  <a:pt x="1170232" y="993278"/>
                  <a:pt x="1172536" y="995198"/>
                </a:cubicBezTo>
                <a:cubicBezTo>
                  <a:pt x="1192124" y="1011137"/>
                  <a:pt x="1213535" y="1009409"/>
                  <a:pt x="1236099" y="1004416"/>
                </a:cubicBezTo>
                <a:cubicBezTo>
                  <a:pt x="1241956" y="1003072"/>
                  <a:pt x="1250213" y="1003072"/>
                  <a:pt x="1254630" y="1006240"/>
                </a:cubicBezTo>
                <a:cubicBezTo>
                  <a:pt x="1275657" y="1020930"/>
                  <a:pt x="1298221" y="1018819"/>
                  <a:pt x="1321072" y="1014498"/>
                </a:cubicBezTo>
                <a:cubicBezTo>
                  <a:pt x="1324624" y="1013826"/>
                  <a:pt x="1328946" y="1010177"/>
                  <a:pt x="1330481" y="1006817"/>
                </a:cubicBezTo>
                <a:cubicBezTo>
                  <a:pt x="1335955" y="994911"/>
                  <a:pt x="1346229" y="990878"/>
                  <a:pt x="1357558" y="987517"/>
                </a:cubicBezTo>
                <a:cubicBezTo>
                  <a:pt x="1375417" y="982044"/>
                  <a:pt x="1392987" y="975611"/>
                  <a:pt x="1410942" y="970427"/>
                </a:cubicBezTo>
                <a:cubicBezTo>
                  <a:pt x="1415360" y="969179"/>
                  <a:pt x="1420832" y="969947"/>
                  <a:pt x="1425441" y="971387"/>
                </a:cubicBezTo>
                <a:cubicBezTo>
                  <a:pt x="1441187" y="976284"/>
                  <a:pt x="1451173" y="988574"/>
                  <a:pt x="1462118" y="999904"/>
                </a:cubicBezTo>
                <a:cubicBezTo>
                  <a:pt x="1466919" y="1004897"/>
                  <a:pt x="1473544" y="1008449"/>
                  <a:pt x="1479978" y="1011329"/>
                </a:cubicBezTo>
                <a:cubicBezTo>
                  <a:pt x="1496684" y="1018723"/>
                  <a:pt x="1513775" y="1025348"/>
                  <a:pt x="1530674" y="1032356"/>
                </a:cubicBezTo>
                <a:cubicBezTo>
                  <a:pt x="1532306" y="1033029"/>
                  <a:pt x="1533649" y="1034757"/>
                  <a:pt x="1534898" y="1036197"/>
                </a:cubicBezTo>
                <a:cubicBezTo>
                  <a:pt x="1547380" y="1051368"/>
                  <a:pt x="1559765" y="1066634"/>
                  <a:pt x="1572344" y="1081804"/>
                </a:cubicBezTo>
                <a:cubicBezTo>
                  <a:pt x="1574744" y="1084684"/>
                  <a:pt x="1578201" y="1086797"/>
                  <a:pt x="1580793" y="1089581"/>
                </a:cubicBezTo>
                <a:cubicBezTo>
                  <a:pt x="1584442" y="1093422"/>
                  <a:pt x="1589051" y="1097071"/>
                  <a:pt x="1590971" y="1101680"/>
                </a:cubicBezTo>
                <a:cubicBezTo>
                  <a:pt x="1596923" y="1116177"/>
                  <a:pt x="1608350" y="1122419"/>
                  <a:pt x="1622751" y="1125108"/>
                </a:cubicBezTo>
                <a:cubicBezTo>
                  <a:pt x="1635906" y="1127603"/>
                  <a:pt x="1649060" y="1129716"/>
                  <a:pt x="1662118" y="1132596"/>
                </a:cubicBezTo>
                <a:cubicBezTo>
                  <a:pt x="1678056" y="1136053"/>
                  <a:pt x="1693899" y="1139798"/>
                  <a:pt x="1709646" y="1144022"/>
                </a:cubicBezTo>
                <a:cubicBezTo>
                  <a:pt x="1716462" y="1145847"/>
                  <a:pt x="1723664" y="1147959"/>
                  <a:pt x="1729521" y="1151704"/>
                </a:cubicBezTo>
                <a:cubicBezTo>
                  <a:pt x="1745939" y="1162073"/>
                  <a:pt x="1763510" y="1169082"/>
                  <a:pt x="1782809" y="1166298"/>
                </a:cubicBezTo>
                <a:cubicBezTo>
                  <a:pt x="1798267" y="1164089"/>
                  <a:pt x="1811229" y="1169754"/>
                  <a:pt x="1820831" y="1178588"/>
                </a:cubicBezTo>
                <a:cubicBezTo>
                  <a:pt x="1838306" y="1194623"/>
                  <a:pt x="1857028" y="1190973"/>
                  <a:pt x="1875656" y="1185789"/>
                </a:cubicBezTo>
                <a:cubicBezTo>
                  <a:pt x="1885257" y="1183101"/>
                  <a:pt x="1893130" y="1183485"/>
                  <a:pt x="1902252" y="1186076"/>
                </a:cubicBezTo>
                <a:cubicBezTo>
                  <a:pt x="1923375" y="1192126"/>
                  <a:pt x="1937490" y="1208544"/>
                  <a:pt x="1951123" y="1222946"/>
                </a:cubicBezTo>
                <a:cubicBezTo>
                  <a:pt x="1962742" y="1235236"/>
                  <a:pt x="1975800" y="1242149"/>
                  <a:pt x="1990106" y="1247335"/>
                </a:cubicBezTo>
                <a:cubicBezTo>
                  <a:pt x="2008157" y="1253959"/>
                  <a:pt x="2022463" y="1251464"/>
                  <a:pt x="2031105" y="1235525"/>
                </a:cubicBezTo>
                <a:cubicBezTo>
                  <a:pt x="2033505" y="1231012"/>
                  <a:pt x="2037729" y="1225730"/>
                  <a:pt x="2042242" y="1224387"/>
                </a:cubicBezTo>
                <a:cubicBezTo>
                  <a:pt x="2064037" y="1217666"/>
                  <a:pt x="2086121" y="1207872"/>
                  <a:pt x="2109453" y="1213826"/>
                </a:cubicBezTo>
                <a:cubicBezTo>
                  <a:pt x="2141714" y="1221987"/>
                  <a:pt x="2173207" y="1221507"/>
                  <a:pt x="2205468" y="1213442"/>
                </a:cubicBezTo>
                <a:cubicBezTo>
                  <a:pt x="2257796" y="1200383"/>
                  <a:pt x="2310124" y="1186557"/>
                  <a:pt x="2365142" y="1189437"/>
                </a:cubicBezTo>
                <a:cubicBezTo>
                  <a:pt x="2374262" y="1189917"/>
                  <a:pt x="2385112" y="1184060"/>
                  <a:pt x="2392985" y="1178299"/>
                </a:cubicBezTo>
                <a:cubicBezTo>
                  <a:pt x="2408060" y="1167354"/>
                  <a:pt x="2407387" y="1166489"/>
                  <a:pt x="2424286" y="1175515"/>
                </a:cubicBezTo>
                <a:cubicBezTo>
                  <a:pt x="2428319" y="1177724"/>
                  <a:pt x="2433312" y="1179068"/>
                  <a:pt x="2436289" y="1182333"/>
                </a:cubicBezTo>
                <a:cubicBezTo>
                  <a:pt x="2451458" y="1198943"/>
                  <a:pt x="2470182" y="1194910"/>
                  <a:pt x="2488808" y="1192510"/>
                </a:cubicBezTo>
                <a:cubicBezTo>
                  <a:pt x="2492073" y="1192030"/>
                  <a:pt x="2496009" y="1191358"/>
                  <a:pt x="2498795" y="1192702"/>
                </a:cubicBezTo>
                <a:cubicBezTo>
                  <a:pt x="2511372" y="1198750"/>
                  <a:pt x="2522030" y="1196639"/>
                  <a:pt x="2532976" y="1188381"/>
                </a:cubicBezTo>
                <a:cubicBezTo>
                  <a:pt x="2542481" y="1181276"/>
                  <a:pt x="2553427" y="1177052"/>
                  <a:pt x="2564661" y="1185885"/>
                </a:cubicBezTo>
                <a:cubicBezTo>
                  <a:pt x="2589625" y="1205472"/>
                  <a:pt x="2616316" y="1206432"/>
                  <a:pt x="2644545" y="1194046"/>
                </a:cubicBezTo>
                <a:cubicBezTo>
                  <a:pt x="2664708" y="1185213"/>
                  <a:pt x="2684583" y="1183196"/>
                  <a:pt x="2705803" y="1192126"/>
                </a:cubicBezTo>
                <a:cubicBezTo>
                  <a:pt x="2713964" y="1195582"/>
                  <a:pt x="2724526" y="1193278"/>
                  <a:pt x="2734031" y="1194046"/>
                </a:cubicBezTo>
                <a:cubicBezTo>
                  <a:pt x="2739408" y="1194430"/>
                  <a:pt x="2745362" y="1194526"/>
                  <a:pt x="2749969" y="1196927"/>
                </a:cubicBezTo>
                <a:cubicBezTo>
                  <a:pt x="2762260" y="1203072"/>
                  <a:pt x="2773685" y="1210945"/>
                  <a:pt x="2786071" y="1216994"/>
                </a:cubicBezTo>
                <a:cubicBezTo>
                  <a:pt x="2792024" y="1219874"/>
                  <a:pt x="2799129" y="1221410"/>
                  <a:pt x="2805851" y="1221507"/>
                </a:cubicBezTo>
                <a:cubicBezTo>
                  <a:pt x="2825726" y="1221987"/>
                  <a:pt x="2845601" y="1221987"/>
                  <a:pt x="2865380" y="1221123"/>
                </a:cubicBezTo>
                <a:cubicBezTo>
                  <a:pt x="2898025" y="1219778"/>
                  <a:pt x="2931150" y="1219490"/>
                  <a:pt x="2954674" y="1190878"/>
                </a:cubicBezTo>
                <a:cubicBezTo>
                  <a:pt x="2956595" y="1188573"/>
                  <a:pt x="2960723" y="1187229"/>
                  <a:pt x="2963988" y="1186845"/>
                </a:cubicBezTo>
                <a:cubicBezTo>
                  <a:pt x="2979062" y="1185021"/>
                  <a:pt x="2994520" y="1184828"/>
                  <a:pt x="3009403" y="1181852"/>
                </a:cubicBezTo>
                <a:cubicBezTo>
                  <a:pt x="3021309" y="1179452"/>
                  <a:pt x="3031199" y="1180220"/>
                  <a:pt x="3040223" y="1188669"/>
                </a:cubicBezTo>
                <a:cubicBezTo>
                  <a:pt x="3052034" y="1199807"/>
                  <a:pt x="3066436" y="1206336"/>
                  <a:pt x="3082183" y="1202784"/>
                </a:cubicBezTo>
                <a:cubicBezTo>
                  <a:pt x="3097928" y="1199327"/>
                  <a:pt x="3108298" y="1206816"/>
                  <a:pt x="3119916" y="1214594"/>
                </a:cubicBezTo>
                <a:cubicBezTo>
                  <a:pt x="3128366" y="1220258"/>
                  <a:pt x="3137967" y="1227363"/>
                  <a:pt x="3147376" y="1227939"/>
                </a:cubicBezTo>
                <a:cubicBezTo>
                  <a:pt x="3168692" y="1229187"/>
                  <a:pt x="3187031" y="1248967"/>
                  <a:pt x="3210171" y="1237733"/>
                </a:cubicBezTo>
                <a:cubicBezTo>
                  <a:pt x="3211707" y="1236965"/>
                  <a:pt x="3214491" y="1238885"/>
                  <a:pt x="3216700" y="1239365"/>
                </a:cubicBezTo>
                <a:cubicBezTo>
                  <a:pt x="3234366" y="1243014"/>
                  <a:pt x="3250977" y="1239461"/>
                  <a:pt x="3263939" y="1227459"/>
                </a:cubicBezTo>
                <a:cubicBezTo>
                  <a:pt x="3280934" y="1211809"/>
                  <a:pt x="3299752" y="1210272"/>
                  <a:pt x="3320683" y="1215362"/>
                </a:cubicBezTo>
                <a:cubicBezTo>
                  <a:pt x="3327405" y="1216994"/>
                  <a:pt x="3334126" y="1218146"/>
                  <a:pt x="3340943" y="1219490"/>
                </a:cubicBezTo>
                <a:cubicBezTo>
                  <a:pt x="3350160" y="1221410"/>
                  <a:pt x="3359474" y="1223427"/>
                  <a:pt x="3368691" y="1225347"/>
                </a:cubicBezTo>
                <a:cubicBezTo>
                  <a:pt x="3377621" y="1227268"/>
                  <a:pt x="3387511" y="1230532"/>
                  <a:pt x="3394423" y="1222275"/>
                </a:cubicBezTo>
                <a:cubicBezTo>
                  <a:pt x="3400376" y="1215169"/>
                  <a:pt x="3404601" y="1215842"/>
                  <a:pt x="3410074" y="1221987"/>
                </a:cubicBezTo>
                <a:cubicBezTo>
                  <a:pt x="3429085" y="1243494"/>
                  <a:pt x="3452129" y="1256936"/>
                  <a:pt x="3481509" y="1257896"/>
                </a:cubicBezTo>
                <a:cubicBezTo>
                  <a:pt x="3487558" y="1258088"/>
                  <a:pt x="3493703" y="1259432"/>
                  <a:pt x="3499656" y="1260873"/>
                </a:cubicBezTo>
                <a:cubicBezTo>
                  <a:pt x="3503305" y="1261736"/>
                  <a:pt x="3507722" y="1262697"/>
                  <a:pt x="3509930" y="1265290"/>
                </a:cubicBezTo>
                <a:cubicBezTo>
                  <a:pt x="3527116" y="1285068"/>
                  <a:pt x="3548528" y="1298799"/>
                  <a:pt x="3571860" y="1309841"/>
                </a:cubicBezTo>
                <a:cubicBezTo>
                  <a:pt x="3580213" y="1313777"/>
                  <a:pt x="3589143" y="1317713"/>
                  <a:pt x="3598168" y="1318866"/>
                </a:cubicBezTo>
                <a:cubicBezTo>
                  <a:pt x="3607577" y="1320018"/>
                  <a:pt x="3617466" y="1318098"/>
                  <a:pt x="3627068" y="1317041"/>
                </a:cubicBezTo>
                <a:cubicBezTo>
                  <a:pt x="3632733" y="1316466"/>
                  <a:pt x="3639262" y="1316561"/>
                  <a:pt x="3643775" y="1313777"/>
                </a:cubicBezTo>
                <a:cubicBezTo>
                  <a:pt x="3658081" y="1305039"/>
                  <a:pt x="3671907" y="1295631"/>
                  <a:pt x="3685254" y="1285452"/>
                </a:cubicBezTo>
                <a:cubicBezTo>
                  <a:pt x="3696680" y="1276715"/>
                  <a:pt x="3698984" y="1275467"/>
                  <a:pt x="3708873" y="1286413"/>
                </a:cubicBezTo>
                <a:cubicBezTo>
                  <a:pt x="3719051" y="1297647"/>
                  <a:pt x="3731725" y="1303503"/>
                  <a:pt x="3745743" y="1305903"/>
                </a:cubicBezTo>
                <a:cubicBezTo>
                  <a:pt x="3767922" y="1309648"/>
                  <a:pt x="3790294" y="1312816"/>
                  <a:pt x="3812665" y="1314641"/>
                </a:cubicBezTo>
                <a:cubicBezTo>
                  <a:pt x="3832924" y="1316273"/>
                  <a:pt x="3842622" y="1307440"/>
                  <a:pt x="3846655" y="1287373"/>
                </a:cubicBezTo>
                <a:cubicBezTo>
                  <a:pt x="3848959" y="1276235"/>
                  <a:pt x="3851936" y="1264137"/>
                  <a:pt x="3864225" y="1261161"/>
                </a:cubicBezTo>
                <a:cubicBezTo>
                  <a:pt x="3884293" y="1256360"/>
                  <a:pt x="3905128" y="1254248"/>
                  <a:pt x="3915018" y="1230724"/>
                </a:cubicBezTo>
                <a:cubicBezTo>
                  <a:pt x="3920490" y="1235909"/>
                  <a:pt x="3923851" y="1238981"/>
                  <a:pt x="3927116" y="1242054"/>
                </a:cubicBezTo>
                <a:cubicBezTo>
                  <a:pt x="3936141" y="1250599"/>
                  <a:pt x="3954863" y="1254248"/>
                  <a:pt x="3964370" y="1246855"/>
                </a:cubicBezTo>
                <a:cubicBezTo>
                  <a:pt x="3978388" y="1236101"/>
                  <a:pt x="3991254" y="1238117"/>
                  <a:pt x="4004696" y="1246471"/>
                </a:cubicBezTo>
                <a:cubicBezTo>
                  <a:pt x="4027164" y="1260297"/>
                  <a:pt x="4052223" y="1257128"/>
                  <a:pt x="4074978" y="1251559"/>
                </a:cubicBezTo>
                <a:cubicBezTo>
                  <a:pt x="4092166" y="1247430"/>
                  <a:pt x="4110505" y="1239845"/>
                  <a:pt x="4121738" y="1222466"/>
                </a:cubicBezTo>
                <a:cubicBezTo>
                  <a:pt x="4125290" y="1216898"/>
                  <a:pt x="4133260" y="1214113"/>
                  <a:pt x="4139598" y="1210465"/>
                </a:cubicBezTo>
                <a:cubicBezTo>
                  <a:pt x="4144878" y="1207488"/>
                  <a:pt x="4150447" y="1204704"/>
                  <a:pt x="4156304" y="1202784"/>
                </a:cubicBezTo>
                <a:cubicBezTo>
                  <a:pt x="4162544" y="1200671"/>
                  <a:pt x="4169458" y="1197598"/>
                  <a:pt x="4175604" y="1198463"/>
                </a:cubicBezTo>
                <a:cubicBezTo>
                  <a:pt x="4194230" y="1200959"/>
                  <a:pt x="4209016" y="1196062"/>
                  <a:pt x="4222170" y="1182140"/>
                </a:cubicBezTo>
                <a:cubicBezTo>
                  <a:pt x="4228988" y="1174939"/>
                  <a:pt x="4239069" y="1166202"/>
                  <a:pt x="4247710" y="1166105"/>
                </a:cubicBezTo>
                <a:cubicBezTo>
                  <a:pt x="4268738" y="1165818"/>
                  <a:pt x="4286212" y="1158905"/>
                  <a:pt x="4305128" y="1150647"/>
                </a:cubicBezTo>
                <a:cubicBezTo>
                  <a:pt x="4317321" y="1145366"/>
                  <a:pt x="4331147" y="1141718"/>
                  <a:pt x="4344206" y="1136821"/>
                </a:cubicBezTo>
                <a:cubicBezTo>
                  <a:pt x="4359472" y="1131060"/>
                  <a:pt x="4376083" y="1128948"/>
                  <a:pt x="4385396" y="1113009"/>
                </a:cubicBezTo>
                <a:cubicBezTo>
                  <a:pt x="4386452" y="1111281"/>
                  <a:pt x="4389621" y="1110993"/>
                  <a:pt x="4391157" y="1109361"/>
                </a:cubicBezTo>
                <a:cubicBezTo>
                  <a:pt x="4396054" y="1104368"/>
                  <a:pt x="4402391" y="1099760"/>
                  <a:pt x="4404984" y="1093710"/>
                </a:cubicBezTo>
                <a:cubicBezTo>
                  <a:pt x="4412472" y="1076044"/>
                  <a:pt x="4418329" y="1057800"/>
                  <a:pt x="4425050" y="1039846"/>
                </a:cubicBezTo>
                <a:cubicBezTo>
                  <a:pt x="4426491" y="1036005"/>
                  <a:pt x="4427834" y="1031108"/>
                  <a:pt x="4430812" y="1028900"/>
                </a:cubicBezTo>
                <a:cubicBezTo>
                  <a:pt x="4447998" y="1016226"/>
                  <a:pt x="4465474" y="1004032"/>
                  <a:pt x="4483140" y="992030"/>
                </a:cubicBezTo>
                <a:cubicBezTo>
                  <a:pt x="4490245" y="987229"/>
                  <a:pt x="4496198" y="989918"/>
                  <a:pt x="4502535" y="995487"/>
                </a:cubicBezTo>
                <a:cubicBezTo>
                  <a:pt x="4508680" y="1000768"/>
                  <a:pt x="4516266" y="1006240"/>
                  <a:pt x="4523946" y="1007585"/>
                </a:cubicBezTo>
                <a:cubicBezTo>
                  <a:pt x="4539309" y="1010177"/>
                  <a:pt x="4555247" y="1010753"/>
                  <a:pt x="4570898" y="1010753"/>
                </a:cubicBezTo>
                <a:cubicBezTo>
                  <a:pt x="4576754" y="1010753"/>
                  <a:pt x="4582995" y="1007297"/>
                  <a:pt x="4588468" y="1004513"/>
                </a:cubicBezTo>
                <a:cubicBezTo>
                  <a:pt x="4598838" y="999231"/>
                  <a:pt x="4608439" y="992126"/>
                  <a:pt x="4619192" y="987710"/>
                </a:cubicBezTo>
                <a:cubicBezTo>
                  <a:pt x="4631675" y="982621"/>
                  <a:pt x="4639164" y="974459"/>
                  <a:pt x="4642908" y="961689"/>
                </a:cubicBezTo>
                <a:cubicBezTo>
                  <a:pt x="4648478" y="942679"/>
                  <a:pt x="4661728" y="929428"/>
                  <a:pt x="4677378" y="918674"/>
                </a:cubicBezTo>
                <a:cubicBezTo>
                  <a:pt x="4697254" y="904944"/>
                  <a:pt x="4720970" y="905616"/>
                  <a:pt x="4743532" y="902256"/>
                </a:cubicBezTo>
                <a:cubicBezTo>
                  <a:pt x="4752174" y="901008"/>
                  <a:pt x="4761104" y="899951"/>
                  <a:pt x="4768977" y="896783"/>
                </a:cubicBezTo>
                <a:cubicBezTo>
                  <a:pt x="4798837" y="884877"/>
                  <a:pt x="4828698" y="873548"/>
                  <a:pt x="4861536" y="873835"/>
                </a:cubicBezTo>
                <a:cubicBezTo>
                  <a:pt x="4864223" y="873835"/>
                  <a:pt x="4866912" y="873548"/>
                  <a:pt x="4869600" y="873067"/>
                </a:cubicBezTo>
                <a:cubicBezTo>
                  <a:pt x="4892932" y="869131"/>
                  <a:pt x="4917032" y="867594"/>
                  <a:pt x="4933738" y="846664"/>
                </a:cubicBezTo>
                <a:cubicBezTo>
                  <a:pt x="4936810" y="842823"/>
                  <a:pt x="4943820" y="841671"/>
                  <a:pt x="4949196" y="840134"/>
                </a:cubicBezTo>
                <a:cubicBezTo>
                  <a:pt x="4958510" y="837638"/>
                  <a:pt x="4964752" y="832549"/>
                  <a:pt x="4968112" y="823427"/>
                </a:cubicBezTo>
                <a:cubicBezTo>
                  <a:pt x="4973778" y="807681"/>
                  <a:pt x="4980498" y="792223"/>
                  <a:pt x="4985588" y="776284"/>
                </a:cubicBezTo>
                <a:cubicBezTo>
                  <a:pt x="4989140" y="765338"/>
                  <a:pt x="4995764" y="759289"/>
                  <a:pt x="5006038" y="754776"/>
                </a:cubicBezTo>
                <a:cubicBezTo>
                  <a:pt x="5011800" y="752280"/>
                  <a:pt x="5016792" y="746808"/>
                  <a:pt x="5020921" y="741718"/>
                </a:cubicBezTo>
                <a:cubicBezTo>
                  <a:pt x="5025914" y="735573"/>
                  <a:pt x="5028506" y="727412"/>
                  <a:pt x="5033978" y="721940"/>
                </a:cubicBezTo>
                <a:cubicBezTo>
                  <a:pt x="5047324" y="708305"/>
                  <a:pt x="5051454" y="693231"/>
                  <a:pt x="5047036" y="674604"/>
                </a:cubicBezTo>
                <a:cubicBezTo>
                  <a:pt x="5043100" y="658090"/>
                  <a:pt x="5053470" y="636006"/>
                  <a:pt x="5067104" y="632645"/>
                </a:cubicBezTo>
                <a:cubicBezTo>
                  <a:pt x="5082178" y="628900"/>
                  <a:pt x="5092548" y="619684"/>
                  <a:pt x="5103206" y="609410"/>
                </a:cubicBezTo>
                <a:cubicBezTo>
                  <a:pt x="5109158" y="603649"/>
                  <a:pt x="5117512" y="598656"/>
                  <a:pt x="5125577" y="597216"/>
                </a:cubicBezTo>
                <a:cubicBezTo>
                  <a:pt x="5156206" y="591647"/>
                  <a:pt x="5185106" y="598464"/>
                  <a:pt x="5214200" y="609506"/>
                </a:cubicBezTo>
                <a:cubicBezTo>
                  <a:pt x="5233210" y="616707"/>
                  <a:pt x="5254333" y="618627"/>
                  <a:pt x="5274688" y="621507"/>
                </a:cubicBezTo>
                <a:cubicBezTo>
                  <a:pt x="5281026" y="622371"/>
                  <a:pt x="5289091" y="620452"/>
                  <a:pt x="5294564" y="616899"/>
                </a:cubicBezTo>
                <a:cubicBezTo>
                  <a:pt x="5313767" y="604609"/>
                  <a:pt x="5332874" y="591935"/>
                  <a:pt x="5350732" y="577724"/>
                </a:cubicBezTo>
                <a:cubicBezTo>
                  <a:pt x="5367344" y="564379"/>
                  <a:pt x="5386066" y="558810"/>
                  <a:pt x="5406230" y="560250"/>
                </a:cubicBezTo>
                <a:cubicBezTo>
                  <a:pt x="5420920" y="561306"/>
                  <a:pt x="5434170" y="558905"/>
                  <a:pt x="5447996" y="555257"/>
                </a:cubicBezTo>
                <a:cubicBezTo>
                  <a:pt x="5459518" y="552185"/>
                  <a:pt x="5472192" y="550072"/>
                  <a:pt x="5483904" y="551417"/>
                </a:cubicBezTo>
                <a:cubicBezTo>
                  <a:pt x="5500324" y="553337"/>
                  <a:pt x="5513862" y="550553"/>
                  <a:pt x="5527016" y="540663"/>
                </a:cubicBezTo>
                <a:cubicBezTo>
                  <a:pt x="5534025" y="535382"/>
                  <a:pt x="5543051" y="532598"/>
                  <a:pt x="5551404" y="528949"/>
                </a:cubicBezTo>
                <a:cubicBezTo>
                  <a:pt x="5564270" y="523284"/>
                  <a:pt x="5577616" y="518483"/>
                  <a:pt x="5590194" y="512147"/>
                </a:cubicBezTo>
                <a:cubicBezTo>
                  <a:pt x="5603732" y="505425"/>
                  <a:pt x="5616118" y="496112"/>
                  <a:pt x="5629944" y="490351"/>
                </a:cubicBezTo>
                <a:cubicBezTo>
                  <a:pt x="5644827" y="484110"/>
                  <a:pt x="5654428" y="474605"/>
                  <a:pt x="5660477" y="459818"/>
                </a:cubicBezTo>
                <a:cubicBezTo>
                  <a:pt x="5664318" y="450504"/>
                  <a:pt x="5669598" y="440615"/>
                  <a:pt x="5676896" y="434086"/>
                </a:cubicBezTo>
                <a:cubicBezTo>
                  <a:pt x="5691971" y="420740"/>
                  <a:pt x="5709636" y="410370"/>
                  <a:pt x="5725000" y="397216"/>
                </a:cubicBezTo>
                <a:cubicBezTo>
                  <a:pt x="5746603" y="378781"/>
                  <a:pt x="5766574" y="359194"/>
                  <a:pt x="5768494" y="327701"/>
                </a:cubicBezTo>
                <a:cubicBezTo>
                  <a:pt x="5769550" y="310322"/>
                  <a:pt x="5778768" y="302929"/>
                  <a:pt x="5795763" y="298801"/>
                </a:cubicBezTo>
                <a:cubicBezTo>
                  <a:pt x="5801427" y="297457"/>
                  <a:pt x="5809494" y="294864"/>
                  <a:pt x="5811221" y="290639"/>
                </a:cubicBezTo>
                <a:cubicBezTo>
                  <a:pt x="5816406" y="278061"/>
                  <a:pt x="5827159" y="275565"/>
                  <a:pt x="5837528" y="270573"/>
                </a:cubicBezTo>
                <a:cubicBezTo>
                  <a:pt x="5843770" y="267596"/>
                  <a:pt x="5851452" y="261739"/>
                  <a:pt x="5853084" y="255690"/>
                </a:cubicBezTo>
                <a:cubicBezTo>
                  <a:pt x="5859804" y="231206"/>
                  <a:pt x="5878239" y="216804"/>
                  <a:pt x="5895618" y="200961"/>
                </a:cubicBezTo>
                <a:cubicBezTo>
                  <a:pt x="5900707" y="196256"/>
                  <a:pt x="5906180" y="190879"/>
                  <a:pt x="5908676" y="184735"/>
                </a:cubicBezTo>
                <a:cubicBezTo>
                  <a:pt x="5913958" y="171484"/>
                  <a:pt x="5921830" y="161882"/>
                  <a:pt x="5935657" y="156891"/>
                </a:cubicBezTo>
                <a:cubicBezTo>
                  <a:pt x="5940073" y="155354"/>
                  <a:pt x="5944106" y="151801"/>
                  <a:pt x="5947467" y="148441"/>
                </a:cubicBezTo>
                <a:cubicBezTo>
                  <a:pt x="5954668" y="141144"/>
                  <a:pt x="5960716" y="132598"/>
                  <a:pt x="5968302" y="125782"/>
                </a:cubicBezTo>
                <a:cubicBezTo>
                  <a:pt x="5987600" y="108211"/>
                  <a:pt x="6006708" y="90928"/>
                  <a:pt x="6017942" y="66348"/>
                </a:cubicBezTo>
                <a:cubicBezTo>
                  <a:pt x="6023414" y="54346"/>
                  <a:pt x="6029656" y="41288"/>
                  <a:pt x="6039258" y="33030"/>
                </a:cubicBezTo>
                <a:cubicBezTo>
                  <a:pt x="6051452" y="22565"/>
                  <a:pt x="6067486" y="16612"/>
                  <a:pt x="6081792" y="8451"/>
                </a:cubicBezTo>
                <a:lnTo>
                  <a:pt x="6095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48A28C56-2619-47F0-B448-9D145309B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4058937"/>
            <a:ext cx="6095524" cy="1410656"/>
          </a:xfrm>
          <a:custGeom>
            <a:avLst/>
            <a:gdLst>
              <a:gd name="connsiteX0" fmla="*/ 6095524 w 6095524"/>
              <a:gd name="connsiteY0" fmla="*/ 0 h 1410656"/>
              <a:gd name="connsiteX1" fmla="*/ 6095524 w 6095524"/>
              <a:gd name="connsiteY1" fmla="*/ 221634 h 1410656"/>
              <a:gd name="connsiteX2" fmla="*/ 6061052 w 6095524"/>
              <a:gd name="connsiteY2" fmla="*/ 237063 h 1410656"/>
              <a:gd name="connsiteX3" fmla="*/ 6040890 w 6095524"/>
              <a:gd name="connsiteY3" fmla="*/ 245128 h 1410656"/>
              <a:gd name="connsiteX4" fmla="*/ 5957836 w 6095524"/>
              <a:gd name="connsiteY4" fmla="*/ 297073 h 1410656"/>
              <a:gd name="connsiteX5" fmla="*/ 5882656 w 6095524"/>
              <a:gd name="connsiteY5" fmla="*/ 361307 h 1410656"/>
              <a:gd name="connsiteX6" fmla="*/ 5827448 w 6095524"/>
              <a:gd name="connsiteY6" fmla="*/ 437542 h 1410656"/>
              <a:gd name="connsiteX7" fmla="*/ 5811989 w 6095524"/>
              <a:gd name="connsiteY7" fmla="*/ 455690 h 1410656"/>
              <a:gd name="connsiteX8" fmla="*/ 5769742 w 6095524"/>
              <a:gd name="connsiteY8" fmla="*/ 478445 h 1410656"/>
              <a:gd name="connsiteX9" fmla="*/ 5732393 w 6095524"/>
              <a:gd name="connsiteY9" fmla="*/ 495535 h 1410656"/>
              <a:gd name="connsiteX10" fmla="*/ 5705316 w 6095524"/>
              <a:gd name="connsiteY10" fmla="*/ 514451 h 1410656"/>
              <a:gd name="connsiteX11" fmla="*/ 5682465 w 6095524"/>
              <a:gd name="connsiteY11" fmla="*/ 531830 h 1410656"/>
              <a:gd name="connsiteX12" fmla="*/ 5630712 w 6095524"/>
              <a:gd name="connsiteY12" fmla="*/ 576765 h 1410656"/>
              <a:gd name="connsiteX13" fmla="*/ 5573392 w 6095524"/>
              <a:gd name="connsiteY13" fmla="*/ 614691 h 1410656"/>
              <a:gd name="connsiteX14" fmla="*/ 5527304 w 6095524"/>
              <a:gd name="connsiteY14" fmla="*/ 661162 h 1410656"/>
              <a:gd name="connsiteX15" fmla="*/ 5508293 w 6095524"/>
              <a:gd name="connsiteY15" fmla="*/ 686318 h 1410656"/>
              <a:gd name="connsiteX16" fmla="*/ 5468350 w 6095524"/>
              <a:gd name="connsiteY16" fmla="*/ 703505 h 1410656"/>
              <a:gd name="connsiteX17" fmla="*/ 5425048 w 6095524"/>
              <a:gd name="connsiteY17" fmla="*/ 730389 h 1410656"/>
              <a:gd name="connsiteX18" fmla="*/ 5394322 w 6095524"/>
              <a:gd name="connsiteY18" fmla="*/ 757081 h 1410656"/>
              <a:gd name="connsiteX19" fmla="*/ 5370608 w 6095524"/>
              <a:gd name="connsiteY19" fmla="*/ 774940 h 1410656"/>
              <a:gd name="connsiteX20" fmla="*/ 5337098 w 6095524"/>
              <a:gd name="connsiteY20" fmla="*/ 792895 h 1410656"/>
              <a:gd name="connsiteX21" fmla="*/ 5303493 w 6095524"/>
              <a:gd name="connsiteY21" fmla="*/ 816419 h 1410656"/>
              <a:gd name="connsiteX22" fmla="*/ 5287171 w 6095524"/>
              <a:gd name="connsiteY22" fmla="*/ 830917 h 1410656"/>
              <a:gd name="connsiteX23" fmla="*/ 5255581 w 6095524"/>
              <a:gd name="connsiteY23" fmla="*/ 855016 h 1410656"/>
              <a:gd name="connsiteX24" fmla="*/ 5223032 w 6095524"/>
              <a:gd name="connsiteY24" fmla="*/ 877484 h 1410656"/>
              <a:gd name="connsiteX25" fmla="*/ 5161870 w 6095524"/>
              <a:gd name="connsiteY25" fmla="*/ 903216 h 1410656"/>
              <a:gd name="connsiteX26" fmla="*/ 5106182 w 6095524"/>
              <a:gd name="connsiteY26" fmla="*/ 941046 h 1410656"/>
              <a:gd name="connsiteX27" fmla="*/ 5062014 w 6095524"/>
              <a:gd name="connsiteY27" fmla="*/ 968698 h 1410656"/>
              <a:gd name="connsiteX28" fmla="*/ 5036282 w 6095524"/>
              <a:gd name="connsiteY28" fmla="*/ 986846 h 1410656"/>
              <a:gd name="connsiteX29" fmla="*/ 4989043 w 6095524"/>
              <a:gd name="connsiteY29" fmla="*/ 1027364 h 1410656"/>
              <a:gd name="connsiteX30" fmla="*/ 4915783 w 6095524"/>
              <a:gd name="connsiteY30" fmla="*/ 1069994 h 1410656"/>
              <a:gd name="connsiteX31" fmla="*/ 4871520 w 6095524"/>
              <a:gd name="connsiteY31" fmla="*/ 1093038 h 1410656"/>
              <a:gd name="connsiteX32" fmla="*/ 4776274 w 6095524"/>
              <a:gd name="connsiteY32" fmla="*/ 1127796 h 1410656"/>
              <a:gd name="connsiteX33" fmla="*/ 4745548 w 6095524"/>
              <a:gd name="connsiteY33" fmla="*/ 1140182 h 1410656"/>
              <a:gd name="connsiteX34" fmla="*/ 4710408 w 6095524"/>
              <a:gd name="connsiteY34" fmla="*/ 1148343 h 1410656"/>
              <a:gd name="connsiteX35" fmla="*/ 4653950 w 6095524"/>
              <a:gd name="connsiteY35" fmla="*/ 1167642 h 1410656"/>
              <a:gd name="connsiteX36" fmla="*/ 4543725 w 6095524"/>
              <a:gd name="connsiteY36" fmla="*/ 1200863 h 1410656"/>
              <a:gd name="connsiteX37" fmla="*/ 4519530 w 6095524"/>
              <a:gd name="connsiteY37" fmla="*/ 1205952 h 1410656"/>
              <a:gd name="connsiteX38" fmla="*/ 4457887 w 6095524"/>
              <a:gd name="connsiteY38" fmla="*/ 1227363 h 1410656"/>
              <a:gd name="connsiteX39" fmla="*/ 4420922 w 6095524"/>
              <a:gd name="connsiteY39" fmla="*/ 1241765 h 1410656"/>
              <a:gd name="connsiteX40" fmla="*/ 4390292 w 6095524"/>
              <a:gd name="connsiteY40" fmla="*/ 1250023 h 1410656"/>
              <a:gd name="connsiteX41" fmla="*/ 4363216 w 6095524"/>
              <a:gd name="connsiteY41" fmla="*/ 1253864 h 1410656"/>
              <a:gd name="connsiteX42" fmla="*/ 4291973 w 6095524"/>
              <a:gd name="connsiteY42" fmla="*/ 1272874 h 1410656"/>
              <a:gd name="connsiteX43" fmla="*/ 4263552 w 6095524"/>
              <a:gd name="connsiteY43" fmla="*/ 1280364 h 1410656"/>
              <a:gd name="connsiteX44" fmla="*/ 4189813 w 6095524"/>
              <a:gd name="connsiteY44" fmla="*/ 1306096 h 1410656"/>
              <a:gd name="connsiteX45" fmla="*/ 4127306 w 6095524"/>
              <a:gd name="connsiteY45" fmla="*/ 1323090 h 1410656"/>
              <a:gd name="connsiteX46" fmla="*/ 4101192 w 6095524"/>
              <a:gd name="connsiteY46" fmla="*/ 1331251 h 1410656"/>
              <a:gd name="connsiteX47" fmla="*/ 4041470 w 6095524"/>
              <a:gd name="connsiteY47" fmla="*/ 1344886 h 1410656"/>
              <a:gd name="connsiteX48" fmla="*/ 4007672 w 6095524"/>
              <a:gd name="connsiteY48" fmla="*/ 1354488 h 1410656"/>
              <a:gd name="connsiteX49" fmla="*/ 3925195 w 6095524"/>
              <a:gd name="connsiteY49" fmla="*/ 1365337 h 1410656"/>
              <a:gd name="connsiteX50" fmla="*/ 3840029 w 6095524"/>
              <a:gd name="connsiteY50" fmla="*/ 1375802 h 1410656"/>
              <a:gd name="connsiteX51" fmla="*/ 3793270 w 6095524"/>
              <a:gd name="connsiteY51" fmla="*/ 1379259 h 1410656"/>
              <a:gd name="connsiteX52" fmla="*/ 3752464 w 6095524"/>
              <a:gd name="connsiteY52" fmla="*/ 1384733 h 1410656"/>
              <a:gd name="connsiteX53" fmla="*/ 3716938 w 6095524"/>
              <a:gd name="connsiteY53" fmla="*/ 1388189 h 1410656"/>
              <a:gd name="connsiteX54" fmla="*/ 3660386 w 6095524"/>
              <a:gd name="connsiteY54" fmla="*/ 1395198 h 1410656"/>
              <a:gd name="connsiteX55" fmla="*/ 3636862 w 6095524"/>
              <a:gd name="connsiteY55" fmla="*/ 1397023 h 1410656"/>
              <a:gd name="connsiteX56" fmla="*/ 3581365 w 6095524"/>
              <a:gd name="connsiteY56" fmla="*/ 1396926 h 1410656"/>
              <a:gd name="connsiteX57" fmla="*/ 3562066 w 6095524"/>
              <a:gd name="connsiteY57" fmla="*/ 1395966 h 1410656"/>
              <a:gd name="connsiteX58" fmla="*/ 3524908 w 6095524"/>
              <a:gd name="connsiteY58" fmla="*/ 1384060 h 1410656"/>
              <a:gd name="connsiteX59" fmla="*/ 3520492 w 6095524"/>
              <a:gd name="connsiteY59" fmla="*/ 1383196 h 1410656"/>
              <a:gd name="connsiteX60" fmla="*/ 3496103 w 6095524"/>
              <a:gd name="connsiteY60" fmla="*/ 1378491 h 1410656"/>
              <a:gd name="connsiteX61" fmla="*/ 3482757 w 6095524"/>
              <a:gd name="connsiteY61" fmla="*/ 1376955 h 1410656"/>
              <a:gd name="connsiteX62" fmla="*/ 3432061 w 6095524"/>
              <a:gd name="connsiteY62" fmla="*/ 1367162 h 1410656"/>
              <a:gd name="connsiteX63" fmla="*/ 3402873 w 6095524"/>
              <a:gd name="connsiteY63" fmla="*/ 1362553 h 1410656"/>
              <a:gd name="connsiteX64" fmla="*/ 3379253 w 6095524"/>
              <a:gd name="connsiteY64" fmla="*/ 1363225 h 1410656"/>
              <a:gd name="connsiteX65" fmla="*/ 3337774 w 6095524"/>
              <a:gd name="connsiteY65" fmla="*/ 1364089 h 1410656"/>
              <a:gd name="connsiteX66" fmla="*/ 3324524 w 6095524"/>
              <a:gd name="connsiteY66" fmla="*/ 1366298 h 1410656"/>
              <a:gd name="connsiteX67" fmla="*/ 3264610 w 6095524"/>
              <a:gd name="connsiteY67" fmla="*/ 1359960 h 1410656"/>
              <a:gd name="connsiteX68" fmla="*/ 3230429 w 6095524"/>
              <a:gd name="connsiteY68" fmla="*/ 1359480 h 1410656"/>
              <a:gd name="connsiteX69" fmla="*/ 3191927 w 6095524"/>
              <a:gd name="connsiteY69" fmla="*/ 1351607 h 1410656"/>
              <a:gd name="connsiteX70" fmla="*/ 3180694 w 6095524"/>
              <a:gd name="connsiteY70" fmla="*/ 1351991 h 1410656"/>
              <a:gd name="connsiteX71" fmla="*/ 3168116 w 6095524"/>
              <a:gd name="connsiteY71" fmla="*/ 1352663 h 1410656"/>
              <a:gd name="connsiteX72" fmla="*/ 3129517 w 6095524"/>
              <a:gd name="connsiteY72" fmla="*/ 1353240 h 1410656"/>
              <a:gd name="connsiteX73" fmla="*/ 3106089 w 6095524"/>
              <a:gd name="connsiteY73" fmla="*/ 1356120 h 1410656"/>
              <a:gd name="connsiteX74" fmla="*/ 3061444 w 6095524"/>
              <a:gd name="connsiteY74" fmla="*/ 1354392 h 1410656"/>
              <a:gd name="connsiteX75" fmla="*/ 3044928 w 6095524"/>
              <a:gd name="connsiteY75" fmla="*/ 1356888 h 1410656"/>
              <a:gd name="connsiteX76" fmla="*/ 3003162 w 6095524"/>
              <a:gd name="connsiteY76" fmla="*/ 1357176 h 1410656"/>
              <a:gd name="connsiteX77" fmla="*/ 2965716 w 6095524"/>
              <a:gd name="connsiteY77" fmla="*/ 1355736 h 1410656"/>
              <a:gd name="connsiteX78" fmla="*/ 2929614 w 6095524"/>
              <a:gd name="connsiteY78" fmla="*/ 1356504 h 1410656"/>
              <a:gd name="connsiteX79" fmla="*/ 2903786 w 6095524"/>
              <a:gd name="connsiteY79" fmla="*/ 1359672 h 1410656"/>
              <a:gd name="connsiteX80" fmla="*/ 2875750 w 6095524"/>
              <a:gd name="connsiteY80" fmla="*/ 1361592 h 1410656"/>
              <a:gd name="connsiteX81" fmla="*/ 2798458 w 6095524"/>
              <a:gd name="connsiteY81" fmla="*/ 1373018 h 1410656"/>
              <a:gd name="connsiteX82" fmla="*/ 2784152 w 6095524"/>
              <a:gd name="connsiteY82" fmla="*/ 1370234 h 1410656"/>
              <a:gd name="connsiteX83" fmla="*/ 2702922 w 6095524"/>
              <a:gd name="connsiteY83" fmla="*/ 1367641 h 1410656"/>
              <a:gd name="connsiteX84" fmla="*/ 2685256 w 6095524"/>
              <a:gd name="connsiteY84" fmla="*/ 1367834 h 1410656"/>
              <a:gd name="connsiteX85" fmla="*/ 2637824 w 6095524"/>
              <a:gd name="connsiteY85" fmla="*/ 1356504 h 1410656"/>
              <a:gd name="connsiteX86" fmla="*/ 2564661 w 6095524"/>
              <a:gd name="connsiteY86" fmla="*/ 1374459 h 1410656"/>
              <a:gd name="connsiteX87" fmla="*/ 2496201 w 6095524"/>
              <a:gd name="connsiteY87" fmla="*/ 1396926 h 1410656"/>
              <a:gd name="connsiteX88" fmla="*/ 2487560 w 6095524"/>
              <a:gd name="connsiteY88" fmla="*/ 1399807 h 1410656"/>
              <a:gd name="connsiteX89" fmla="*/ 2462980 w 6095524"/>
              <a:gd name="connsiteY89" fmla="*/ 1404704 h 1410656"/>
              <a:gd name="connsiteX90" fmla="*/ 2432544 w 6095524"/>
              <a:gd name="connsiteY90" fmla="*/ 1406432 h 1410656"/>
              <a:gd name="connsiteX91" fmla="*/ 2393945 w 6095524"/>
              <a:gd name="connsiteY91" fmla="*/ 1410656 h 1410656"/>
              <a:gd name="connsiteX92" fmla="*/ 2363029 w 6095524"/>
              <a:gd name="connsiteY92" fmla="*/ 1405375 h 1410656"/>
              <a:gd name="connsiteX93" fmla="*/ 2319821 w 6095524"/>
              <a:gd name="connsiteY93" fmla="*/ 1397502 h 1410656"/>
              <a:gd name="connsiteX94" fmla="*/ 2279111 w 6095524"/>
              <a:gd name="connsiteY94" fmla="*/ 1390013 h 1410656"/>
              <a:gd name="connsiteX95" fmla="*/ 2266245 w 6095524"/>
              <a:gd name="connsiteY95" fmla="*/ 1398846 h 1410656"/>
              <a:gd name="connsiteX96" fmla="*/ 2246370 w 6095524"/>
              <a:gd name="connsiteY96" fmla="*/ 1406527 h 1410656"/>
              <a:gd name="connsiteX97" fmla="*/ 2224287 w 6095524"/>
              <a:gd name="connsiteY97" fmla="*/ 1397310 h 1410656"/>
              <a:gd name="connsiteX98" fmla="*/ 2172630 w 6095524"/>
              <a:gd name="connsiteY98" fmla="*/ 1378204 h 1410656"/>
              <a:gd name="connsiteX99" fmla="*/ 2139985 w 6095524"/>
              <a:gd name="connsiteY99" fmla="*/ 1377339 h 1410656"/>
              <a:gd name="connsiteX100" fmla="*/ 2069030 w 6095524"/>
              <a:gd name="connsiteY100" fmla="*/ 1369178 h 1410656"/>
              <a:gd name="connsiteX101" fmla="*/ 2022655 w 6095524"/>
              <a:gd name="connsiteY101" fmla="*/ 1357560 h 1410656"/>
              <a:gd name="connsiteX102" fmla="*/ 1989339 w 6095524"/>
              <a:gd name="connsiteY102" fmla="*/ 1344406 h 1410656"/>
              <a:gd name="connsiteX103" fmla="*/ 1941618 w 6095524"/>
              <a:gd name="connsiteY103" fmla="*/ 1327219 h 1410656"/>
              <a:gd name="connsiteX104" fmla="*/ 1893707 w 6095524"/>
              <a:gd name="connsiteY104" fmla="*/ 1318290 h 1410656"/>
              <a:gd name="connsiteX105" fmla="*/ 1859045 w 6095524"/>
              <a:gd name="connsiteY105" fmla="*/ 1307056 h 1410656"/>
              <a:gd name="connsiteX106" fmla="*/ 1816702 w 6095524"/>
              <a:gd name="connsiteY106" fmla="*/ 1299374 h 1410656"/>
              <a:gd name="connsiteX107" fmla="*/ 1781177 w 6095524"/>
              <a:gd name="connsiteY107" fmla="*/ 1299087 h 1410656"/>
              <a:gd name="connsiteX108" fmla="*/ 1725488 w 6095524"/>
              <a:gd name="connsiteY108" fmla="*/ 1300431 h 1410656"/>
              <a:gd name="connsiteX109" fmla="*/ 1657318 w 6095524"/>
              <a:gd name="connsiteY109" fmla="*/ 1277196 h 1410656"/>
              <a:gd name="connsiteX110" fmla="*/ 1629761 w 6095524"/>
              <a:gd name="connsiteY110" fmla="*/ 1272010 h 1410656"/>
              <a:gd name="connsiteX111" fmla="*/ 1603837 w 6095524"/>
              <a:gd name="connsiteY111" fmla="*/ 1269610 h 1410656"/>
              <a:gd name="connsiteX112" fmla="*/ 1548820 w 6095524"/>
              <a:gd name="connsiteY112" fmla="*/ 1254152 h 1410656"/>
              <a:gd name="connsiteX113" fmla="*/ 1526449 w 6095524"/>
              <a:gd name="connsiteY113" fmla="*/ 1249062 h 1410656"/>
              <a:gd name="connsiteX114" fmla="*/ 1495147 w 6095524"/>
              <a:gd name="connsiteY114" fmla="*/ 1249159 h 1410656"/>
              <a:gd name="connsiteX115" fmla="*/ 1438211 w 6095524"/>
              <a:gd name="connsiteY115" fmla="*/ 1242054 h 1410656"/>
              <a:gd name="connsiteX116" fmla="*/ 1381370 w 6095524"/>
              <a:gd name="connsiteY116" fmla="*/ 1221314 h 1410656"/>
              <a:gd name="connsiteX117" fmla="*/ 1357270 w 6095524"/>
              <a:gd name="connsiteY117" fmla="*/ 1223330 h 1410656"/>
              <a:gd name="connsiteX118" fmla="*/ 1348629 w 6095524"/>
              <a:gd name="connsiteY118" fmla="*/ 1222851 h 1410656"/>
              <a:gd name="connsiteX119" fmla="*/ 1270953 w 6095524"/>
              <a:gd name="connsiteY119" fmla="*/ 1211424 h 1410656"/>
              <a:gd name="connsiteX120" fmla="*/ 1263175 w 6095524"/>
              <a:gd name="connsiteY120" fmla="*/ 1210177 h 1410656"/>
              <a:gd name="connsiteX121" fmla="*/ 1226690 w 6095524"/>
              <a:gd name="connsiteY121" fmla="*/ 1199999 h 1410656"/>
              <a:gd name="connsiteX122" fmla="*/ 1134706 w 6095524"/>
              <a:gd name="connsiteY122" fmla="*/ 1193662 h 1410656"/>
              <a:gd name="connsiteX123" fmla="*/ 1129042 w 6095524"/>
              <a:gd name="connsiteY123" fmla="*/ 1192894 h 1410656"/>
              <a:gd name="connsiteX124" fmla="*/ 1098220 w 6095524"/>
              <a:gd name="connsiteY124" fmla="*/ 1197982 h 1410656"/>
              <a:gd name="connsiteX125" fmla="*/ 1082955 w 6095524"/>
              <a:gd name="connsiteY125" fmla="*/ 1205184 h 1410656"/>
              <a:gd name="connsiteX126" fmla="*/ 1059143 w 6095524"/>
              <a:gd name="connsiteY126" fmla="*/ 1212673 h 1410656"/>
              <a:gd name="connsiteX127" fmla="*/ 1034947 w 6095524"/>
              <a:gd name="connsiteY127" fmla="*/ 1215458 h 1410656"/>
              <a:gd name="connsiteX128" fmla="*/ 994332 w 6095524"/>
              <a:gd name="connsiteY128" fmla="*/ 1204127 h 1410656"/>
              <a:gd name="connsiteX129" fmla="*/ 979546 w 6095524"/>
              <a:gd name="connsiteY129" fmla="*/ 1202975 h 1410656"/>
              <a:gd name="connsiteX130" fmla="*/ 946613 w 6095524"/>
              <a:gd name="connsiteY130" fmla="*/ 1197503 h 1410656"/>
              <a:gd name="connsiteX131" fmla="*/ 917808 w 6095524"/>
              <a:gd name="connsiteY131" fmla="*/ 1197887 h 1410656"/>
              <a:gd name="connsiteX132" fmla="*/ 894669 w 6095524"/>
              <a:gd name="connsiteY132" fmla="*/ 1206624 h 1410656"/>
              <a:gd name="connsiteX133" fmla="*/ 861063 w 6095524"/>
              <a:gd name="connsiteY133" fmla="*/ 1208352 h 1410656"/>
              <a:gd name="connsiteX134" fmla="*/ 839363 w 6095524"/>
              <a:gd name="connsiteY134" fmla="*/ 1202015 h 1410656"/>
              <a:gd name="connsiteX135" fmla="*/ 834947 w 6095524"/>
              <a:gd name="connsiteY135" fmla="*/ 1201152 h 1410656"/>
              <a:gd name="connsiteX136" fmla="*/ 778202 w 6095524"/>
              <a:gd name="connsiteY136" fmla="*/ 1200767 h 1410656"/>
              <a:gd name="connsiteX137" fmla="*/ 707343 w 6095524"/>
              <a:gd name="connsiteY137" fmla="*/ 1219874 h 1410656"/>
              <a:gd name="connsiteX138" fmla="*/ 695629 w 6095524"/>
              <a:gd name="connsiteY138" fmla="*/ 1223907 h 1410656"/>
              <a:gd name="connsiteX139" fmla="*/ 638500 w 6095524"/>
              <a:gd name="connsiteY139" fmla="*/ 1230916 h 1410656"/>
              <a:gd name="connsiteX140" fmla="*/ 607872 w 6095524"/>
              <a:gd name="connsiteY140" fmla="*/ 1238021 h 1410656"/>
              <a:gd name="connsiteX141" fmla="*/ 585788 w 6095524"/>
              <a:gd name="connsiteY141" fmla="*/ 1238405 h 1410656"/>
              <a:gd name="connsiteX142" fmla="*/ 559097 w 6095524"/>
              <a:gd name="connsiteY142" fmla="*/ 1250983 h 1410656"/>
              <a:gd name="connsiteX143" fmla="*/ 550358 w 6095524"/>
              <a:gd name="connsiteY143" fmla="*/ 1256456 h 1410656"/>
              <a:gd name="connsiteX144" fmla="*/ 539893 w 6095524"/>
              <a:gd name="connsiteY144" fmla="*/ 1259720 h 1410656"/>
              <a:gd name="connsiteX145" fmla="*/ 492462 w 6095524"/>
              <a:gd name="connsiteY145" fmla="*/ 1270090 h 1410656"/>
              <a:gd name="connsiteX146" fmla="*/ 484011 w 6095524"/>
              <a:gd name="connsiteY146" fmla="*/ 1275947 h 1410656"/>
              <a:gd name="connsiteX147" fmla="*/ 478346 w 6095524"/>
              <a:gd name="connsiteY147" fmla="*/ 1279596 h 1410656"/>
              <a:gd name="connsiteX148" fmla="*/ 432260 w 6095524"/>
              <a:gd name="connsiteY148" fmla="*/ 1285741 h 1410656"/>
              <a:gd name="connsiteX149" fmla="*/ 403455 w 6095524"/>
              <a:gd name="connsiteY149" fmla="*/ 1303119 h 1410656"/>
              <a:gd name="connsiteX150" fmla="*/ 395583 w 6095524"/>
              <a:gd name="connsiteY150" fmla="*/ 1310512 h 1410656"/>
              <a:gd name="connsiteX151" fmla="*/ 368025 w 6095524"/>
              <a:gd name="connsiteY151" fmla="*/ 1321650 h 1410656"/>
              <a:gd name="connsiteX152" fmla="*/ 275371 w 6095524"/>
              <a:gd name="connsiteY152" fmla="*/ 1343062 h 1410656"/>
              <a:gd name="connsiteX153" fmla="*/ 248871 w 6095524"/>
              <a:gd name="connsiteY153" fmla="*/ 1335476 h 1410656"/>
              <a:gd name="connsiteX154" fmla="*/ 198559 w 6095524"/>
              <a:gd name="connsiteY154" fmla="*/ 1355831 h 1410656"/>
              <a:gd name="connsiteX155" fmla="*/ 154583 w 6095524"/>
              <a:gd name="connsiteY155" fmla="*/ 1367353 h 1410656"/>
              <a:gd name="connsiteX156" fmla="*/ 138261 w 6095524"/>
              <a:gd name="connsiteY156" fmla="*/ 1370138 h 1410656"/>
              <a:gd name="connsiteX157" fmla="*/ 86606 w 6095524"/>
              <a:gd name="connsiteY157" fmla="*/ 1375227 h 1410656"/>
              <a:gd name="connsiteX158" fmla="*/ 60009 w 6095524"/>
              <a:gd name="connsiteY158" fmla="*/ 1386749 h 1410656"/>
              <a:gd name="connsiteX159" fmla="*/ 30568 w 6095524"/>
              <a:gd name="connsiteY159" fmla="*/ 1395570 h 1410656"/>
              <a:gd name="connsiteX160" fmla="*/ 0 w 6095524"/>
              <a:gd name="connsiteY160" fmla="*/ 1397975 h 1410656"/>
              <a:gd name="connsiteX161" fmla="*/ 0 w 6095524"/>
              <a:gd name="connsiteY161" fmla="*/ 1041395 h 1410656"/>
              <a:gd name="connsiteX162" fmla="*/ 17282 w 6095524"/>
              <a:gd name="connsiteY162" fmla="*/ 1043014 h 1410656"/>
              <a:gd name="connsiteX163" fmla="*/ 45030 w 6095524"/>
              <a:gd name="connsiteY163" fmla="*/ 1049159 h 1410656"/>
              <a:gd name="connsiteX164" fmla="*/ 85356 w 6095524"/>
              <a:gd name="connsiteY164" fmla="*/ 1059145 h 1410656"/>
              <a:gd name="connsiteX165" fmla="*/ 133077 w 6095524"/>
              <a:gd name="connsiteY165" fmla="*/ 1047815 h 1410656"/>
              <a:gd name="connsiteX166" fmla="*/ 137877 w 6095524"/>
              <a:gd name="connsiteY166" fmla="*/ 1043110 h 1410656"/>
              <a:gd name="connsiteX167" fmla="*/ 189053 w 6095524"/>
              <a:gd name="connsiteY167" fmla="*/ 1031877 h 1410656"/>
              <a:gd name="connsiteX168" fmla="*/ 273066 w 6095524"/>
              <a:gd name="connsiteY168" fmla="*/ 1019010 h 1410656"/>
              <a:gd name="connsiteX169" fmla="*/ 278539 w 6095524"/>
              <a:gd name="connsiteY169" fmla="*/ 1018146 h 1410656"/>
              <a:gd name="connsiteX170" fmla="*/ 326355 w 6095524"/>
              <a:gd name="connsiteY170" fmla="*/ 1044358 h 1410656"/>
              <a:gd name="connsiteX171" fmla="*/ 364761 w 6095524"/>
              <a:gd name="connsiteY171" fmla="*/ 1040710 h 1410656"/>
              <a:gd name="connsiteX172" fmla="*/ 382619 w 6095524"/>
              <a:gd name="connsiteY172" fmla="*/ 1022562 h 1410656"/>
              <a:gd name="connsiteX173" fmla="*/ 433988 w 6095524"/>
              <a:gd name="connsiteY173" fmla="*/ 1008256 h 1410656"/>
              <a:gd name="connsiteX174" fmla="*/ 497262 w 6095524"/>
              <a:gd name="connsiteY174" fmla="*/ 1009697 h 1410656"/>
              <a:gd name="connsiteX175" fmla="*/ 542101 w 6095524"/>
              <a:gd name="connsiteY175" fmla="*/ 1007872 h 1410656"/>
              <a:gd name="connsiteX176" fmla="*/ 566681 w 6095524"/>
              <a:gd name="connsiteY176" fmla="*/ 998175 h 1410656"/>
              <a:gd name="connsiteX177" fmla="*/ 584251 w 6095524"/>
              <a:gd name="connsiteY177" fmla="*/ 999136 h 1410656"/>
              <a:gd name="connsiteX178" fmla="*/ 617280 w 6095524"/>
              <a:gd name="connsiteY178" fmla="*/ 1006049 h 1410656"/>
              <a:gd name="connsiteX179" fmla="*/ 721842 w 6095524"/>
              <a:gd name="connsiteY179" fmla="*/ 1014210 h 1410656"/>
              <a:gd name="connsiteX180" fmla="*/ 764472 w 6095524"/>
              <a:gd name="connsiteY180" fmla="*/ 1001440 h 1410656"/>
              <a:gd name="connsiteX181" fmla="*/ 777242 w 6095524"/>
              <a:gd name="connsiteY181" fmla="*/ 1001152 h 1410656"/>
              <a:gd name="connsiteX182" fmla="*/ 805854 w 6095524"/>
              <a:gd name="connsiteY182" fmla="*/ 1006145 h 1410656"/>
              <a:gd name="connsiteX183" fmla="*/ 864904 w 6095524"/>
              <a:gd name="connsiteY183" fmla="*/ 1002784 h 1410656"/>
              <a:gd name="connsiteX184" fmla="*/ 886700 w 6095524"/>
              <a:gd name="connsiteY184" fmla="*/ 997695 h 1410656"/>
              <a:gd name="connsiteX185" fmla="*/ 898797 w 6095524"/>
              <a:gd name="connsiteY185" fmla="*/ 994430 h 1410656"/>
              <a:gd name="connsiteX186" fmla="*/ 960919 w 6095524"/>
              <a:gd name="connsiteY186" fmla="*/ 985405 h 1410656"/>
              <a:gd name="connsiteX187" fmla="*/ 988571 w 6095524"/>
              <a:gd name="connsiteY187" fmla="*/ 975708 h 1410656"/>
              <a:gd name="connsiteX188" fmla="*/ 996061 w 6095524"/>
              <a:gd name="connsiteY188" fmla="*/ 974268 h 1410656"/>
              <a:gd name="connsiteX189" fmla="*/ 1037059 w 6095524"/>
              <a:gd name="connsiteY189" fmla="*/ 978300 h 1410656"/>
              <a:gd name="connsiteX190" fmla="*/ 1067784 w 6095524"/>
              <a:gd name="connsiteY190" fmla="*/ 993950 h 1410656"/>
              <a:gd name="connsiteX191" fmla="*/ 1073737 w 6095524"/>
              <a:gd name="connsiteY191" fmla="*/ 999231 h 1410656"/>
              <a:gd name="connsiteX192" fmla="*/ 1159383 w 6095524"/>
              <a:gd name="connsiteY192" fmla="*/ 997407 h 1410656"/>
              <a:gd name="connsiteX193" fmla="*/ 1172536 w 6095524"/>
              <a:gd name="connsiteY193" fmla="*/ 995198 h 1410656"/>
              <a:gd name="connsiteX194" fmla="*/ 1236099 w 6095524"/>
              <a:gd name="connsiteY194" fmla="*/ 1004416 h 1410656"/>
              <a:gd name="connsiteX195" fmla="*/ 1254630 w 6095524"/>
              <a:gd name="connsiteY195" fmla="*/ 1006240 h 1410656"/>
              <a:gd name="connsiteX196" fmla="*/ 1321072 w 6095524"/>
              <a:gd name="connsiteY196" fmla="*/ 1014498 h 1410656"/>
              <a:gd name="connsiteX197" fmla="*/ 1330481 w 6095524"/>
              <a:gd name="connsiteY197" fmla="*/ 1006817 h 1410656"/>
              <a:gd name="connsiteX198" fmla="*/ 1357558 w 6095524"/>
              <a:gd name="connsiteY198" fmla="*/ 987517 h 1410656"/>
              <a:gd name="connsiteX199" fmla="*/ 1410942 w 6095524"/>
              <a:gd name="connsiteY199" fmla="*/ 970427 h 1410656"/>
              <a:gd name="connsiteX200" fmla="*/ 1425441 w 6095524"/>
              <a:gd name="connsiteY200" fmla="*/ 971387 h 1410656"/>
              <a:gd name="connsiteX201" fmla="*/ 1462118 w 6095524"/>
              <a:gd name="connsiteY201" fmla="*/ 999904 h 1410656"/>
              <a:gd name="connsiteX202" fmla="*/ 1479978 w 6095524"/>
              <a:gd name="connsiteY202" fmla="*/ 1011329 h 1410656"/>
              <a:gd name="connsiteX203" fmla="*/ 1530674 w 6095524"/>
              <a:gd name="connsiteY203" fmla="*/ 1032356 h 1410656"/>
              <a:gd name="connsiteX204" fmla="*/ 1534898 w 6095524"/>
              <a:gd name="connsiteY204" fmla="*/ 1036197 h 1410656"/>
              <a:gd name="connsiteX205" fmla="*/ 1572344 w 6095524"/>
              <a:gd name="connsiteY205" fmla="*/ 1081804 h 1410656"/>
              <a:gd name="connsiteX206" fmla="*/ 1580793 w 6095524"/>
              <a:gd name="connsiteY206" fmla="*/ 1089581 h 1410656"/>
              <a:gd name="connsiteX207" fmla="*/ 1590971 w 6095524"/>
              <a:gd name="connsiteY207" fmla="*/ 1101680 h 1410656"/>
              <a:gd name="connsiteX208" fmla="*/ 1622751 w 6095524"/>
              <a:gd name="connsiteY208" fmla="*/ 1125108 h 1410656"/>
              <a:gd name="connsiteX209" fmla="*/ 1662118 w 6095524"/>
              <a:gd name="connsiteY209" fmla="*/ 1132596 h 1410656"/>
              <a:gd name="connsiteX210" fmla="*/ 1709646 w 6095524"/>
              <a:gd name="connsiteY210" fmla="*/ 1144022 h 1410656"/>
              <a:gd name="connsiteX211" fmla="*/ 1729521 w 6095524"/>
              <a:gd name="connsiteY211" fmla="*/ 1151704 h 1410656"/>
              <a:gd name="connsiteX212" fmla="*/ 1782809 w 6095524"/>
              <a:gd name="connsiteY212" fmla="*/ 1166298 h 1410656"/>
              <a:gd name="connsiteX213" fmla="*/ 1820831 w 6095524"/>
              <a:gd name="connsiteY213" fmla="*/ 1178588 h 1410656"/>
              <a:gd name="connsiteX214" fmla="*/ 1875656 w 6095524"/>
              <a:gd name="connsiteY214" fmla="*/ 1185789 h 1410656"/>
              <a:gd name="connsiteX215" fmla="*/ 1902252 w 6095524"/>
              <a:gd name="connsiteY215" fmla="*/ 1186076 h 1410656"/>
              <a:gd name="connsiteX216" fmla="*/ 1951123 w 6095524"/>
              <a:gd name="connsiteY216" fmla="*/ 1222946 h 1410656"/>
              <a:gd name="connsiteX217" fmla="*/ 1990106 w 6095524"/>
              <a:gd name="connsiteY217" fmla="*/ 1247335 h 1410656"/>
              <a:gd name="connsiteX218" fmla="*/ 2031105 w 6095524"/>
              <a:gd name="connsiteY218" fmla="*/ 1235525 h 1410656"/>
              <a:gd name="connsiteX219" fmla="*/ 2042242 w 6095524"/>
              <a:gd name="connsiteY219" fmla="*/ 1224387 h 1410656"/>
              <a:gd name="connsiteX220" fmla="*/ 2109453 w 6095524"/>
              <a:gd name="connsiteY220" fmla="*/ 1213826 h 1410656"/>
              <a:gd name="connsiteX221" fmla="*/ 2205468 w 6095524"/>
              <a:gd name="connsiteY221" fmla="*/ 1213442 h 1410656"/>
              <a:gd name="connsiteX222" fmla="*/ 2365142 w 6095524"/>
              <a:gd name="connsiteY222" fmla="*/ 1189437 h 1410656"/>
              <a:gd name="connsiteX223" fmla="*/ 2392985 w 6095524"/>
              <a:gd name="connsiteY223" fmla="*/ 1178299 h 1410656"/>
              <a:gd name="connsiteX224" fmla="*/ 2424286 w 6095524"/>
              <a:gd name="connsiteY224" fmla="*/ 1175515 h 1410656"/>
              <a:gd name="connsiteX225" fmla="*/ 2436289 w 6095524"/>
              <a:gd name="connsiteY225" fmla="*/ 1182333 h 1410656"/>
              <a:gd name="connsiteX226" fmla="*/ 2488808 w 6095524"/>
              <a:gd name="connsiteY226" fmla="*/ 1192510 h 1410656"/>
              <a:gd name="connsiteX227" fmla="*/ 2498795 w 6095524"/>
              <a:gd name="connsiteY227" fmla="*/ 1192702 h 1410656"/>
              <a:gd name="connsiteX228" fmla="*/ 2532976 w 6095524"/>
              <a:gd name="connsiteY228" fmla="*/ 1188381 h 1410656"/>
              <a:gd name="connsiteX229" fmla="*/ 2564661 w 6095524"/>
              <a:gd name="connsiteY229" fmla="*/ 1185885 h 1410656"/>
              <a:gd name="connsiteX230" fmla="*/ 2644545 w 6095524"/>
              <a:gd name="connsiteY230" fmla="*/ 1194046 h 1410656"/>
              <a:gd name="connsiteX231" fmla="*/ 2705803 w 6095524"/>
              <a:gd name="connsiteY231" fmla="*/ 1192126 h 1410656"/>
              <a:gd name="connsiteX232" fmla="*/ 2734031 w 6095524"/>
              <a:gd name="connsiteY232" fmla="*/ 1194046 h 1410656"/>
              <a:gd name="connsiteX233" fmla="*/ 2749969 w 6095524"/>
              <a:gd name="connsiteY233" fmla="*/ 1196927 h 1410656"/>
              <a:gd name="connsiteX234" fmla="*/ 2786071 w 6095524"/>
              <a:gd name="connsiteY234" fmla="*/ 1216994 h 1410656"/>
              <a:gd name="connsiteX235" fmla="*/ 2805851 w 6095524"/>
              <a:gd name="connsiteY235" fmla="*/ 1221507 h 1410656"/>
              <a:gd name="connsiteX236" fmla="*/ 2865380 w 6095524"/>
              <a:gd name="connsiteY236" fmla="*/ 1221123 h 1410656"/>
              <a:gd name="connsiteX237" fmla="*/ 2954674 w 6095524"/>
              <a:gd name="connsiteY237" fmla="*/ 1190878 h 1410656"/>
              <a:gd name="connsiteX238" fmla="*/ 2963988 w 6095524"/>
              <a:gd name="connsiteY238" fmla="*/ 1186845 h 1410656"/>
              <a:gd name="connsiteX239" fmla="*/ 3009403 w 6095524"/>
              <a:gd name="connsiteY239" fmla="*/ 1181852 h 1410656"/>
              <a:gd name="connsiteX240" fmla="*/ 3040223 w 6095524"/>
              <a:gd name="connsiteY240" fmla="*/ 1188669 h 1410656"/>
              <a:gd name="connsiteX241" fmla="*/ 3082183 w 6095524"/>
              <a:gd name="connsiteY241" fmla="*/ 1202784 h 1410656"/>
              <a:gd name="connsiteX242" fmla="*/ 3119916 w 6095524"/>
              <a:gd name="connsiteY242" fmla="*/ 1214594 h 1410656"/>
              <a:gd name="connsiteX243" fmla="*/ 3147376 w 6095524"/>
              <a:gd name="connsiteY243" fmla="*/ 1227939 h 1410656"/>
              <a:gd name="connsiteX244" fmla="*/ 3210171 w 6095524"/>
              <a:gd name="connsiteY244" fmla="*/ 1237733 h 1410656"/>
              <a:gd name="connsiteX245" fmla="*/ 3216700 w 6095524"/>
              <a:gd name="connsiteY245" fmla="*/ 1239365 h 1410656"/>
              <a:gd name="connsiteX246" fmla="*/ 3263939 w 6095524"/>
              <a:gd name="connsiteY246" fmla="*/ 1227459 h 1410656"/>
              <a:gd name="connsiteX247" fmla="*/ 3320683 w 6095524"/>
              <a:gd name="connsiteY247" fmla="*/ 1215362 h 1410656"/>
              <a:gd name="connsiteX248" fmla="*/ 3340943 w 6095524"/>
              <a:gd name="connsiteY248" fmla="*/ 1219490 h 1410656"/>
              <a:gd name="connsiteX249" fmla="*/ 3368691 w 6095524"/>
              <a:gd name="connsiteY249" fmla="*/ 1225347 h 1410656"/>
              <a:gd name="connsiteX250" fmla="*/ 3394423 w 6095524"/>
              <a:gd name="connsiteY250" fmla="*/ 1222275 h 1410656"/>
              <a:gd name="connsiteX251" fmla="*/ 3410074 w 6095524"/>
              <a:gd name="connsiteY251" fmla="*/ 1221987 h 1410656"/>
              <a:gd name="connsiteX252" fmla="*/ 3481509 w 6095524"/>
              <a:gd name="connsiteY252" fmla="*/ 1257896 h 1410656"/>
              <a:gd name="connsiteX253" fmla="*/ 3499656 w 6095524"/>
              <a:gd name="connsiteY253" fmla="*/ 1260873 h 1410656"/>
              <a:gd name="connsiteX254" fmla="*/ 3509930 w 6095524"/>
              <a:gd name="connsiteY254" fmla="*/ 1265290 h 1410656"/>
              <a:gd name="connsiteX255" fmla="*/ 3571860 w 6095524"/>
              <a:gd name="connsiteY255" fmla="*/ 1309841 h 1410656"/>
              <a:gd name="connsiteX256" fmla="*/ 3598168 w 6095524"/>
              <a:gd name="connsiteY256" fmla="*/ 1318866 h 1410656"/>
              <a:gd name="connsiteX257" fmla="*/ 3627068 w 6095524"/>
              <a:gd name="connsiteY257" fmla="*/ 1317041 h 1410656"/>
              <a:gd name="connsiteX258" fmla="*/ 3643775 w 6095524"/>
              <a:gd name="connsiteY258" fmla="*/ 1313777 h 1410656"/>
              <a:gd name="connsiteX259" fmla="*/ 3685254 w 6095524"/>
              <a:gd name="connsiteY259" fmla="*/ 1285452 h 1410656"/>
              <a:gd name="connsiteX260" fmla="*/ 3708873 w 6095524"/>
              <a:gd name="connsiteY260" fmla="*/ 1286413 h 1410656"/>
              <a:gd name="connsiteX261" fmla="*/ 3745743 w 6095524"/>
              <a:gd name="connsiteY261" fmla="*/ 1305903 h 1410656"/>
              <a:gd name="connsiteX262" fmla="*/ 3812665 w 6095524"/>
              <a:gd name="connsiteY262" fmla="*/ 1314641 h 1410656"/>
              <a:gd name="connsiteX263" fmla="*/ 3846655 w 6095524"/>
              <a:gd name="connsiteY263" fmla="*/ 1287373 h 1410656"/>
              <a:gd name="connsiteX264" fmla="*/ 3864225 w 6095524"/>
              <a:gd name="connsiteY264" fmla="*/ 1261161 h 1410656"/>
              <a:gd name="connsiteX265" fmla="*/ 3915018 w 6095524"/>
              <a:gd name="connsiteY265" fmla="*/ 1230724 h 1410656"/>
              <a:gd name="connsiteX266" fmla="*/ 3927116 w 6095524"/>
              <a:gd name="connsiteY266" fmla="*/ 1242054 h 1410656"/>
              <a:gd name="connsiteX267" fmla="*/ 3964370 w 6095524"/>
              <a:gd name="connsiteY267" fmla="*/ 1246855 h 1410656"/>
              <a:gd name="connsiteX268" fmla="*/ 4004696 w 6095524"/>
              <a:gd name="connsiteY268" fmla="*/ 1246471 h 1410656"/>
              <a:gd name="connsiteX269" fmla="*/ 4074978 w 6095524"/>
              <a:gd name="connsiteY269" fmla="*/ 1251559 h 1410656"/>
              <a:gd name="connsiteX270" fmla="*/ 4121738 w 6095524"/>
              <a:gd name="connsiteY270" fmla="*/ 1222466 h 1410656"/>
              <a:gd name="connsiteX271" fmla="*/ 4139598 w 6095524"/>
              <a:gd name="connsiteY271" fmla="*/ 1210465 h 1410656"/>
              <a:gd name="connsiteX272" fmla="*/ 4156304 w 6095524"/>
              <a:gd name="connsiteY272" fmla="*/ 1202784 h 1410656"/>
              <a:gd name="connsiteX273" fmla="*/ 4175604 w 6095524"/>
              <a:gd name="connsiteY273" fmla="*/ 1198463 h 1410656"/>
              <a:gd name="connsiteX274" fmla="*/ 4222170 w 6095524"/>
              <a:gd name="connsiteY274" fmla="*/ 1182140 h 1410656"/>
              <a:gd name="connsiteX275" fmla="*/ 4247710 w 6095524"/>
              <a:gd name="connsiteY275" fmla="*/ 1166105 h 1410656"/>
              <a:gd name="connsiteX276" fmla="*/ 4305128 w 6095524"/>
              <a:gd name="connsiteY276" fmla="*/ 1150647 h 1410656"/>
              <a:gd name="connsiteX277" fmla="*/ 4344206 w 6095524"/>
              <a:gd name="connsiteY277" fmla="*/ 1136821 h 1410656"/>
              <a:gd name="connsiteX278" fmla="*/ 4385396 w 6095524"/>
              <a:gd name="connsiteY278" fmla="*/ 1113009 h 1410656"/>
              <a:gd name="connsiteX279" fmla="*/ 4391157 w 6095524"/>
              <a:gd name="connsiteY279" fmla="*/ 1109361 h 1410656"/>
              <a:gd name="connsiteX280" fmla="*/ 4404984 w 6095524"/>
              <a:gd name="connsiteY280" fmla="*/ 1093710 h 1410656"/>
              <a:gd name="connsiteX281" fmla="*/ 4425050 w 6095524"/>
              <a:gd name="connsiteY281" fmla="*/ 1039846 h 1410656"/>
              <a:gd name="connsiteX282" fmla="*/ 4430812 w 6095524"/>
              <a:gd name="connsiteY282" fmla="*/ 1028900 h 1410656"/>
              <a:gd name="connsiteX283" fmla="*/ 4483140 w 6095524"/>
              <a:gd name="connsiteY283" fmla="*/ 992030 h 1410656"/>
              <a:gd name="connsiteX284" fmla="*/ 4502535 w 6095524"/>
              <a:gd name="connsiteY284" fmla="*/ 995487 h 1410656"/>
              <a:gd name="connsiteX285" fmla="*/ 4523946 w 6095524"/>
              <a:gd name="connsiteY285" fmla="*/ 1007585 h 1410656"/>
              <a:gd name="connsiteX286" fmla="*/ 4570898 w 6095524"/>
              <a:gd name="connsiteY286" fmla="*/ 1010753 h 1410656"/>
              <a:gd name="connsiteX287" fmla="*/ 4588468 w 6095524"/>
              <a:gd name="connsiteY287" fmla="*/ 1004513 h 1410656"/>
              <a:gd name="connsiteX288" fmla="*/ 4619192 w 6095524"/>
              <a:gd name="connsiteY288" fmla="*/ 987710 h 1410656"/>
              <a:gd name="connsiteX289" fmla="*/ 4642908 w 6095524"/>
              <a:gd name="connsiteY289" fmla="*/ 961689 h 1410656"/>
              <a:gd name="connsiteX290" fmla="*/ 4677378 w 6095524"/>
              <a:gd name="connsiteY290" fmla="*/ 918674 h 1410656"/>
              <a:gd name="connsiteX291" fmla="*/ 4743532 w 6095524"/>
              <a:gd name="connsiteY291" fmla="*/ 902256 h 1410656"/>
              <a:gd name="connsiteX292" fmla="*/ 4768977 w 6095524"/>
              <a:gd name="connsiteY292" fmla="*/ 896783 h 1410656"/>
              <a:gd name="connsiteX293" fmla="*/ 4861536 w 6095524"/>
              <a:gd name="connsiteY293" fmla="*/ 873835 h 1410656"/>
              <a:gd name="connsiteX294" fmla="*/ 4869600 w 6095524"/>
              <a:gd name="connsiteY294" fmla="*/ 873067 h 1410656"/>
              <a:gd name="connsiteX295" fmla="*/ 4933738 w 6095524"/>
              <a:gd name="connsiteY295" fmla="*/ 846664 h 1410656"/>
              <a:gd name="connsiteX296" fmla="*/ 4949196 w 6095524"/>
              <a:gd name="connsiteY296" fmla="*/ 840134 h 1410656"/>
              <a:gd name="connsiteX297" fmla="*/ 4968112 w 6095524"/>
              <a:gd name="connsiteY297" fmla="*/ 823427 h 1410656"/>
              <a:gd name="connsiteX298" fmla="*/ 4985588 w 6095524"/>
              <a:gd name="connsiteY298" fmla="*/ 776284 h 1410656"/>
              <a:gd name="connsiteX299" fmla="*/ 5006038 w 6095524"/>
              <a:gd name="connsiteY299" fmla="*/ 754776 h 1410656"/>
              <a:gd name="connsiteX300" fmla="*/ 5020921 w 6095524"/>
              <a:gd name="connsiteY300" fmla="*/ 741718 h 1410656"/>
              <a:gd name="connsiteX301" fmla="*/ 5033978 w 6095524"/>
              <a:gd name="connsiteY301" fmla="*/ 721940 h 1410656"/>
              <a:gd name="connsiteX302" fmla="*/ 5047036 w 6095524"/>
              <a:gd name="connsiteY302" fmla="*/ 674604 h 1410656"/>
              <a:gd name="connsiteX303" fmla="*/ 5067104 w 6095524"/>
              <a:gd name="connsiteY303" fmla="*/ 632645 h 1410656"/>
              <a:gd name="connsiteX304" fmla="*/ 5103206 w 6095524"/>
              <a:gd name="connsiteY304" fmla="*/ 609410 h 1410656"/>
              <a:gd name="connsiteX305" fmla="*/ 5125577 w 6095524"/>
              <a:gd name="connsiteY305" fmla="*/ 597216 h 1410656"/>
              <a:gd name="connsiteX306" fmla="*/ 5214200 w 6095524"/>
              <a:gd name="connsiteY306" fmla="*/ 609506 h 1410656"/>
              <a:gd name="connsiteX307" fmla="*/ 5274688 w 6095524"/>
              <a:gd name="connsiteY307" fmla="*/ 621507 h 1410656"/>
              <a:gd name="connsiteX308" fmla="*/ 5294564 w 6095524"/>
              <a:gd name="connsiteY308" fmla="*/ 616899 h 1410656"/>
              <a:gd name="connsiteX309" fmla="*/ 5350732 w 6095524"/>
              <a:gd name="connsiteY309" fmla="*/ 577724 h 1410656"/>
              <a:gd name="connsiteX310" fmla="*/ 5406230 w 6095524"/>
              <a:gd name="connsiteY310" fmla="*/ 560250 h 1410656"/>
              <a:gd name="connsiteX311" fmla="*/ 5447996 w 6095524"/>
              <a:gd name="connsiteY311" fmla="*/ 555257 h 1410656"/>
              <a:gd name="connsiteX312" fmla="*/ 5483904 w 6095524"/>
              <a:gd name="connsiteY312" fmla="*/ 551417 h 1410656"/>
              <a:gd name="connsiteX313" fmla="*/ 5527016 w 6095524"/>
              <a:gd name="connsiteY313" fmla="*/ 540663 h 1410656"/>
              <a:gd name="connsiteX314" fmla="*/ 5551404 w 6095524"/>
              <a:gd name="connsiteY314" fmla="*/ 528949 h 1410656"/>
              <a:gd name="connsiteX315" fmla="*/ 5590194 w 6095524"/>
              <a:gd name="connsiteY315" fmla="*/ 512147 h 1410656"/>
              <a:gd name="connsiteX316" fmla="*/ 5629944 w 6095524"/>
              <a:gd name="connsiteY316" fmla="*/ 490351 h 1410656"/>
              <a:gd name="connsiteX317" fmla="*/ 5660477 w 6095524"/>
              <a:gd name="connsiteY317" fmla="*/ 459818 h 1410656"/>
              <a:gd name="connsiteX318" fmla="*/ 5676896 w 6095524"/>
              <a:gd name="connsiteY318" fmla="*/ 434086 h 1410656"/>
              <a:gd name="connsiteX319" fmla="*/ 5725000 w 6095524"/>
              <a:gd name="connsiteY319" fmla="*/ 397216 h 1410656"/>
              <a:gd name="connsiteX320" fmla="*/ 5768494 w 6095524"/>
              <a:gd name="connsiteY320" fmla="*/ 327701 h 1410656"/>
              <a:gd name="connsiteX321" fmla="*/ 5795763 w 6095524"/>
              <a:gd name="connsiteY321" fmla="*/ 298801 h 1410656"/>
              <a:gd name="connsiteX322" fmla="*/ 5811221 w 6095524"/>
              <a:gd name="connsiteY322" fmla="*/ 290639 h 1410656"/>
              <a:gd name="connsiteX323" fmla="*/ 5837528 w 6095524"/>
              <a:gd name="connsiteY323" fmla="*/ 270573 h 1410656"/>
              <a:gd name="connsiteX324" fmla="*/ 5853084 w 6095524"/>
              <a:gd name="connsiteY324" fmla="*/ 255690 h 1410656"/>
              <a:gd name="connsiteX325" fmla="*/ 5895618 w 6095524"/>
              <a:gd name="connsiteY325" fmla="*/ 200961 h 1410656"/>
              <a:gd name="connsiteX326" fmla="*/ 5908676 w 6095524"/>
              <a:gd name="connsiteY326" fmla="*/ 184735 h 1410656"/>
              <a:gd name="connsiteX327" fmla="*/ 5935657 w 6095524"/>
              <a:gd name="connsiteY327" fmla="*/ 156891 h 1410656"/>
              <a:gd name="connsiteX328" fmla="*/ 5947467 w 6095524"/>
              <a:gd name="connsiteY328" fmla="*/ 148441 h 1410656"/>
              <a:gd name="connsiteX329" fmla="*/ 5968302 w 6095524"/>
              <a:gd name="connsiteY329" fmla="*/ 125782 h 1410656"/>
              <a:gd name="connsiteX330" fmla="*/ 6017942 w 6095524"/>
              <a:gd name="connsiteY330" fmla="*/ 66348 h 1410656"/>
              <a:gd name="connsiteX331" fmla="*/ 6039258 w 6095524"/>
              <a:gd name="connsiteY331" fmla="*/ 33030 h 1410656"/>
              <a:gd name="connsiteX332" fmla="*/ 6081792 w 6095524"/>
              <a:gd name="connsiteY332" fmla="*/ 8451 h 1410656"/>
              <a:gd name="connsiteX333" fmla="*/ 6095524 w 6095524"/>
              <a:gd name="connsiteY333" fmla="*/ 0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</a:cxnLst>
            <a:rect l="l" t="t" r="r" b="b"/>
            <a:pathLst>
              <a:path w="6095524" h="1410656">
                <a:moveTo>
                  <a:pt x="6095524" y="0"/>
                </a:moveTo>
                <a:lnTo>
                  <a:pt x="6095524" y="221634"/>
                </a:lnTo>
                <a:lnTo>
                  <a:pt x="6061052" y="237063"/>
                </a:lnTo>
                <a:cubicBezTo>
                  <a:pt x="6054332" y="239848"/>
                  <a:pt x="6046938" y="241384"/>
                  <a:pt x="6040890" y="245128"/>
                </a:cubicBezTo>
                <a:cubicBezTo>
                  <a:pt x="6013044" y="262219"/>
                  <a:pt x="5986064" y="280654"/>
                  <a:pt x="5957836" y="297073"/>
                </a:cubicBezTo>
                <a:cubicBezTo>
                  <a:pt x="5928744" y="314067"/>
                  <a:pt x="5902724" y="334134"/>
                  <a:pt x="5882656" y="361307"/>
                </a:cubicBezTo>
                <a:cubicBezTo>
                  <a:pt x="5864029" y="386559"/>
                  <a:pt x="5845978" y="412194"/>
                  <a:pt x="5827448" y="437542"/>
                </a:cubicBezTo>
                <a:cubicBezTo>
                  <a:pt x="5822743" y="443975"/>
                  <a:pt x="5818422" y="451561"/>
                  <a:pt x="5811989" y="455690"/>
                </a:cubicBezTo>
                <a:cubicBezTo>
                  <a:pt x="5798643" y="464331"/>
                  <a:pt x="5784048" y="471340"/>
                  <a:pt x="5769742" y="478445"/>
                </a:cubicBezTo>
                <a:cubicBezTo>
                  <a:pt x="5757452" y="484494"/>
                  <a:pt x="5744394" y="489006"/>
                  <a:pt x="5732393" y="495535"/>
                </a:cubicBezTo>
                <a:cubicBezTo>
                  <a:pt x="5722792" y="500721"/>
                  <a:pt x="5714246" y="507922"/>
                  <a:pt x="5705316" y="514451"/>
                </a:cubicBezTo>
                <a:cubicBezTo>
                  <a:pt x="5697539" y="520115"/>
                  <a:pt x="5688994" y="525012"/>
                  <a:pt x="5682465" y="531830"/>
                </a:cubicBezTo>
                <a:cubicBezTo>
                  <a:pt x="5666526" y="548344"/>
                  <a:pt x="5650491" y="564571"/>
                  <a:pt x="5630712" y="576765"/>
                </a:cubicBezTo>
                <a:cubicBezTo>
                  <a:pt x="5611221" y="588862"/>
                  <a:pt x="5592786" y="602401"/>
                  <a:pt x="5573392" y="614691"/>
                </a:cubicBezTo>
                <a:cubicBezTo>
                  <a:pt x="5554380" y="626693"/>
                  <a:pt x="5537194" y="639846"/>
                  <a:pt x="5527304" y="661162"/>
                </a:cubicBezTo>
                <a:cubicBezTo>
                  <a:pt x="5522888" y="670571"/>
                  <a:pt x="5516646" y="680845"/>
                  <a:pt x="5508293" y="686318"/>
                </a:cubicBezTo>
                <a:cubicBezTo>
                  <a:pt x="5496387" y="694095"/>
                  <a:pt x="5481313" y="696880"/>
                  <a:pt x="5468350" y="703505"/>
                </a:cubicBezTo>
                <a:cubicBezTo>
                  <a:pt x="5453084" y="711282"/>
                  <a:pt x="5435418" y="718003"/>
                  <a:pt x="5425048" y="730389"/>
                </a:cubicBezTo>
                <a:cubicBezTo>
                  <a:pt x="5415830" y="741431"/>
                  <a:pt x="5406517" y="750072"/>
                  <a:pt x="5394322" y="757081"/>
                </a:cubicBezTo>
                <a:cubicBezTo>
                  <a:pt x="5385778" y="761978"/>
                  <a:pt x="5379441" y="770907"/>
                  <a:pt x="5370608" y="774940"/>
                </a:cubicBezTo>
                <a:cubicBezTo>
                  <a:pt x="5358990" y="780317"/>
                  <a:pt x="5347276" y="784542"/>
                  <a:pt x="5337098" y="792895"/>
                </a:cubicBezTo>
                <a:cubicBezTo>
                  <a:pt x="5326536" y="801536"/>
                  <a:pt x="5314535" y="808353"/>
                  <a:pt x="5303493" y="816419"/>
                </a:cubicBezTo>
                <a:cubicBezTo>
                  <a:pt x="5297636" y="820739"/>
                  <a:pt x="5292835" y="826404"/>
                  <a:pt x="5287171" y="830917"/>
                </a:cubicBezTo>
                <a:cubicBezTo>
                  <a:pt x="5276801" y="839174"/>
                  <a:pt x="5266239" y="847239"/>
                  <a:pt x="5255581" y="855016"/>
                </a:cubicBezTo>
                <a:cubicBezTo>
                  <a:pt x="5244924" y="862794"/>
                  <a:pt x="5234746" y="871819"/>
                  <a:pt x="5223032" y="877484"/>
                </a:cubicBezTo>
                <a:cubicBezTo>
                  <a:pt x="5203062" y="887086"/>
                  <a:pt x="5181266" y="892847"/>
                  <a:pt x="5161870" y="903216"/>
                </a:cubicBezTo>
                <a:cubicBezTo>
                  <a:pt x="5142188" y="913777"/>
                  <a:pt x="5123656" y="927028"/>
                  <a:pt x="5106182" y="941046"/>
                </a:cubicBezTo>
                <a:cubicBezTo>
                  <a:pt x="5092356" y="952088"/>
                  <a:pt x="5079394" y="963034"/>
                  <a:pt x="5062014" y="968698"/>
                </a:cubicBezTo>
                <a:cubicBezTo>
                  <a:pt x="5052317" y="971867"/>
                  <a:pt x="5042140" y="978780"/>
                  <a:pt x="5036282" y="986846"/>
                </a:cubicBezTo>
                <a:cubicBezTo>
                  <a:pt x="5023608" y="1004416"/>
                  <a:pt x="5007382" y="1016802"/>
                  <a:pt x="4989043" y="1027364"/>
                </a:cubicBezTo>
                <a:cubicBezTo>
                  <a:pt x="4964559" y="1041574"/>
                  <a:pt x="4940363" y="1056072"/>
                  <a:pt x="4915783" y="1069994"/>
                </a:cubicBezTo>
                <a:cubicBezTo>
                  <a:pt x="4901286" y="1078252"/>
                  <a:pt x="4886884" y="1086989"/>
                  <a:pt x="4871520" y="1093038"/>
                </a:cubicBezTo>
                <a:cubicBezTo>
                  <a:pt x="4840124" y="1105520"/>
                  <a:pt x="4807959" y="1116177"/>
                  <a:pt x="4776274" y="1127796"/>
                </a:cubicBezTo>
                <a:cubicBezTo>
                  <a:pt x="4765904" y="1131540"/>
                  <a:pt x="4756110" y="1136917"/>
                  <a:pt x="4745548" y="1140182"/>
                </a:cubicBezTo>
                <a:cubicBezTo>
                  <a:pt x="4734122" y="1143734"/>
                  <a:pt x="4721834" y="1144790"/>
                  <a:pt x="4710408" y="1148343"/>
                </a:cubicBezTo>
                <a:cubicBezTo>
                  <a:pt x="4691396" y="1154199"/>
                  <a:pt x="4672961" y="1161689"/>
                  <a:pt x="4653950" y="1167642"/>
                </a:cubicBezTo>
                <a:cubicBezTo>
                  <a:pt x="4617272" y="1179068"/>
                  <a:pt x="4580498" y="1190014"/>
                  <a:pt x="4543725" y="1200863"/>
                </a:cubicBezTo>
                <a:cubicBezTo>
                  <a:pt x="4535852" y="1203168"/>
                  <a:pt x="4527306" y="1203456"/>
                  <a:pt x="4519530" y="1205952"/>
                </a:cubicBezTo>
                <a:cubicBezTo>
                  <a:pt x="4498886" y="1212673"/>
                  <a:pt x="4478338" y="1219970"/>
                  <a:pt x="4457887" y="1227363"/>
                </a:cubicBezTo>
                <a:cubicBezTo>
                  <a:pt x="4445502" y="1231876"/>
                  <a:pt x="4433403" y="1237445"/>
                  <a:pt x="4420922" y="1241765"/>
                </a:cubicBezTo>
                <a:cubicBezTo>
                  <a:pt x="4410936" y="1245222"/>
                  <a:pt x="4400662" y="1247910"/>
                  <a:pt x="4390292" y="1250023"/>
                </a:cubicBezTo>
                <a:cubicBezTo>
                  <a:pt x="4381363" y="1251848"/>
                  <a:pt x="4372050" y="1251655"/>
                  <a:pt x="4363216" y="1253864"/>
                </a:cubicBezTo>
                <a:cubicBezTo>
                  <a:pt x="4339308" y="1259816"/>
                  <a:pt x="4315689" y="1266538"/>
                  <a:pt x="4291973" y="1272874"/>
                </a:cubicBezTo>
                <a:cubicBezTo>
                  <a:pt x="4282468" y="1275371"/>
                  <a:pt x="4272770" y="1277196"/>
                  <a:pt x="4263552" y="1280364"/>
                </a:cubicBezTo>
                <a:cubicBezTo>
                  <a:pt x="4238876" y="1288717"/>
                  <a:pt x="4214585" y="1298222"/>
                  <a:pt x="4189813" y="1306096"/>
                </a:cubicBezTo>
                <a:cubicBezTo>
                  <a:pt x="4169266" y="1312625"/>
                  <a:pt x="4148142" y="1317329"/>
                  <a:pt x="4127306" y="1323090"/>
                </a:cubicBezTo>
                <a:cubicBezTo>
                  <a:pt x="4118473" y="1325587"/>
                  <a:pt x="4110024" y="1329140"/>
                  <a:pt x="4101192" y="1331251"/>
                </a:cubicBezTo>
                <a:cubicBezTo>
                  <a:pt x="4081412" y="1336053"/>
                  <a:pt x="4061345" y="1340085"/>
                  <a:pt x="4041470" y="1344886"/>
                </a:cubicBezTo>
                <a:cubicBezTo>
                  <a:pt x="4030139" y="1347670"/>
                  <a:pt x="4019194" y="1352663"/>
                  <a:pt x="4007672" y="1354488"/>
                </a:cubicBezTo>
                <a:cubicBezTo>
                  <a:pt x="3980308" y="1358808"/>
                  <a:pt x="3952752" y="1361880"/>
                  <a:pt x="3925195" y="1365337"/>
                </a:cubicBezTo>
                <a:cubicBezTo>
                  <a:pt x="3896776" y="1368889"/>
                  <a:pt x="3868451" y="1372634"/>
                  <a:pt x="3840029" y="1375802"/>
                </a:cubicBezTo>
                <a:cubicBezTo>
                  <a:pt x="3824475" y="1377435"/>
                  <a:pt x="3808824" y="1377723"/>
                  <a:pt x="3793270" y="1379259"/>
                </a:cubicBezTo>
                <a:cubicBezTo>
                  <a:pt x="3779636" y="1380604"/>
                  <a:pt x="3766098" y="1383100"/>
                  <a:pt x="3752464" y="1384733"/>
                </a:cubicBezTo>
                <a:cubicBezTo>
                  <a:pt x="3740654" y="1386076"/>
                  <a:pt x="3728748" y="1386844"/>
                  <a:pt x="3716938" y="1388189"/>
                </a:cubicBezTo>
                <a:cubicBezTo>
                  <a:pt x="3698024" y="1390397"/>
                  <a:pt x="3679204" y="1392894"/>
                  <a:pt x="3660386" y="1395198"/>
                </a:cubicBezTo>
                <a:cubicBezTo>
                  <a:pt x="3652513" y="1396062"/>
                  <a:pt x="3644255" y="1398462"/>
                  <a:pt x="3636862" y="1397023"/>
                </a:cubicBezTo>
                <a:cubicBezTo>
                  <a:pt x="3618235" y="1393373"/>
                  <a:pt x="3599896" y="1394430"/>
                  <a:pt x="3581365" y="1396926"/>
                </a:cubicBezTo>
                <a:cubicBezTo>
                  <a:pt x="3575028" y="1397791"/>
                  <a:pt x="3568211" y="1397598"/>
                  <a:pt x="3562066" y="1395966"/>
                </a:cubicBezTo>
                <a:cubicBezTo>
                  <a:pt x="3549488" y="1392701"/>
                  <a:pt x="3537294" y="1388092"/>
                  <a:pt x="3524908" y="1384060"/>
                </a:cubicBezTo>
                <a:cubicBezTo>
                  <a:pt x="3523563" y="1383580"/>
                  <a:pt x="3521931" y="1383484"/>
                  <a:pt x="3520492" y="1383196"/>
                </a:cubicBezTo>
                <a:cubicBezTo>
                  <a:pt x="3512330" y="1381563"/>
                  <a:pt x="3504266" y="1379931"/>
                  <a:pt x="3496103" y="1378491"/>
                </a:cubicBezTo>
                <a:cubicBezTo>
                  <a:pt x="3491687" y="1377723"/>
                  <a:pt x="3487174" y="1377627"/>
                  <a:pt x="3482757" y="1376955"/>
                </a:cubicBezTo>
                <a:cubicBezTo>
                  <a:pt x="3465667" y="1374266"/>
                  <a:pt x="3446848" y="1378779"/>
                  <a:pt x="3432061" y="1367162"/>
                </a:cubicBezTo>
                <a:cubicBezTo>
                  <a:pt x="3422460" y="1359672"/>
                  <a:pt x="3413146" y="1361401"/>
                  <a:pt x="3402873" y="1362553"/>
                </a:cubicBezTo>
                <a:cubicBezTo>
                  <a:pt x="3395096" y="1363417"/>
                  <a:pt x="3387126" y="1363128"/>
                  <a:pt x="3379253" y="1363225"/>
                </a:cubicBezTo>
                <a:cubicBezTo>
                  <a:pt x="3365427" y="1363512"/>
                  <a:pt x="3351601" y="1363609"/>
                  <a:pt x="3337774" y="1364089"/>
                </a:cubicBezTo>
                <a:cubicBezTo>
                  <a:pt x="3333357" y="1364281"/>
                  <a:pt x="3328846" y="1366682"/>
                  <a:pt x="3324524" y="1366298"/>
                </a:cubicBezTo>
                <a:cubicBezTo>
                  <a:pt x="3304553" y="1364473"/>
                  <a:pt x="3284582" y="1361592"/>
                  <a:pt x="3264610" y="1359960"/>
                </a:cubicBezTo>
                <a:cubicBezTo>
                  <a:pt x="3253281" y="1359001"/>
                  <a:pt x="3241663" y="1360824"/>
                  <a:pt x="3230429" y="1359480"/>
                </a:cubicBezTo>
                <a:cubicBezTo>
                  <a:pt x="3217468" y="1357944"/>
                  <a:pt x="3204794" y="1354008"/>
                  <a:pt x="3191927" y="1351607"/>
                </a:cubicBezTo>
                <a:cubicBezTo>
                  <a:pt x="3188375" y="1350935"/>
                  <a:pt x="3184438" y="1351799"/>
                  <a:pt x="3180694" y="1351991"/>
                </a:cubicBezTo>
                <a:cubicBezTo>
                  <a:pt x="3176469" y="1352183"/>
                  <a:pt x="3172340" y="1352567"/>
                  <a:pt x="3168116" y="1352663"/>
                </a:cubicBezTo>
                <a:cubicBezTo>
                  <a:pt x="3155249" y="1352856"/>
                  <a:pt x="3142384" y="1352567"/>
                  <a:pt x="3129517" y="1353240"/>
                </a:cubicBezTo>
                <a:cubicBezTo>
                  <a:pt x="3121644" y="1353624"/>
                  <a:pt x="3113388" y="1357560"/>
                  <a:pt x="3106089" y="1356120"/>
                </a:cubicBezTo>
                <a:cubicBezTo>
                  <a:pt x="3091208" y="1353335"/>
                  <a:pt x="3076325" y="1359576"/>
                  <a:pt x="3061444" y="1354392"/>
                </a:cubicBezTo>
                <a:cubicBezTo>
                  <a:pt x="3056834" y="1352856"/>
                  <a:pt x="3050497" y="1356696"/>
                  <a:pt x="3044928" y="1356888"/>
                </a:cubicBezTo>
                <a:cubicBezTo>
                  <a:pt x="3031006" y="1357368"/>
                  <a:pt x="3017084" y="1357272"/>
                  <a:pt x="3003162" y="1357176"/>
                </a:cubicBezTo>
                <a:cubicBezTo>
                  <a:pt x="2990680" y="1357080"/>
                  <a:pt x="2977717" y="1358424"/>
                  <a:pt x="2965716" y="1355736"/>
                </a:cubicBezTo>
                <a:cubicBezTo>
                  <a:pt x="2953137" y="1352856"/>
                  <a:pt x="2941808" y="1353240"/>
                  <a:pt x="2929614" y="1356504"/>
                </a:cubicBezTo>
                <a:cubicBezTo>
                  <a:pt x="2921260" y="1358712"/>
                  <a:pt x="2912427" y="1359001"/>
                  <a:pt x="2903786" y="1359672"/>
                </a:cubicBezTo>
                <a:cubicBezTo>
                  <a:pt x="2894473" y="1360440"/>
                  <a:pt x="2884199" y="1358424"/>
                  <a:pt x="2875750" y="1361592"/>
                </a:cubicBezTo>
                <a:cubicBezTo>
                  <a:pt x="2850593" y="1371002"/>
                  <a:pt x="2824765" y="1373018"/>
                  <a:pt x="2798458" y="1373018"/>
                </a:cubicBezTo>
                <a:cubicBezTo>
                  <a:pt x="2793656" y="1373018"/>
                  <a:pt x="2788759" y="1371675"/>
                  <a:pt x="2784152" y="1370234"/>
                </a:cubicBezTo>
                <a:cubicBezTo>
                  <a:pt x="2757266" y="1361592"/>
                  <a:pt x="2730286" y="1362360"/>
                  <a:pt x="2702922" y="1367641"/>
                </a:cubicBezTo>
                <a:cubicBezTo>
                  <a:pt x="2697257" y="1368794"/>
                  <a:pt x="2690921" y="1368986"/>
                  <a:pt x="2685256" y="1367834"/>
                </a:cubicBezTo>
                <a:cubicBezTo>
                  <a:pt x="2669317" y="1364473"/>
                  <a:pt x="2653858" y="1358904"/>
                  <a:pt x="2637824" y="1356504"/>
                </a:cubicBezTo>
                <a:cubicBezTo>
                  <a:pt x="2611324" y="1352567"/>
                  <a:pt x="2588377" y="1365817"/>
                  <a:pt x="2564661" y="1374459"/>
                </a:cubicBezTo>
                <a:cubicBezTo>
                  <a:pt x="2542097" y="1382620"/>
                  <a:pt x="2522894" y="1401055"/>
                  <a:pt x="2496201" y="1396926"/>
                </a:cubicBezTo>
                <a:cubicBezTo>
                  <a:pt x="2493514" y="1396542"/>
                  <a:pt x="2490537" y="1399134"/>
                  <a:pt x="2487560" y="1399807"/>
                </a:cubicBezTo>
                <a:cubicBezTo>
                  <a:pt x="2479399" y="1401631"/>
                  <a:pt x="2471238" y="1403839"/>
                  <a:pt x="2462980" y="1404704"/>
                </a:cubicBezTo>
                <a:cubicBezTo>
                  <a:pt x="2452899" y="1405856"/>
                  <a:pt x="2442625" y="1405472"/>
                  <a:pt x="2432544" y="1406432"/>
                </a:cubicBezTo>
                <a:cubicBezTo>
                  <a:pt x="2419581" y="1407584"/>
                  <a:pt x="2406812" y="1410656"/>
                  <a:pt x="2393945" y="1410656"/>
                </a:cubicBezTo>
                <a:cubicBezTo>
                  <a:pt x="2383575" y="1410656"/>
                  <a:pt x="2373302" y="1407104"/>
                  <a:pt x="2363029" y="1405375"/>
                </a:cubicBezTo>
                <a:cubicBezTo>
                  <a:pt x="2348530" y="1402975"/>
                  <a:pt x="2332591" y="1403647"/>
                  <a:pt x="2319821" y="1397502"/>
                </a:cubicBezTo>
                <a:cubicBezTo>
                  <a:pt x="2306188" y="1390973"/>
                  <a:pt x="2293225" y="1387997"/>
                  <a:pt x="2279111" y="1390013"/>
                </a:cubicBezTo>
                <a:cubicBezTo>
                  <a:pt x="2274406" y="1390685"/>
                  <a:pt x="2268357" y="1394718"/>
                  <a:pt x="2266245" y="1398846"/>
                </a:cubicBezTo>
                <a:cubicBezTo>
                  <a:pt x="2261540" y="1408064"/>
                  <a:pt x="2255108" y="1409697"/>
                  <a:pt x="2246370" y="1406527"/>
                </a:cubicBezTo>
                <a:cubicBezTo>
                  <a:pt x="2238785" y="1403839"/>
                  <a:pt x="2229471" y="1402495"/>
                  <a:pt x="2224287" y="1397310"/>
                </a:cubicBezTo>
                <a:cubicBezTo>
                  <a:pt x="2209596" y="1382620"/>
                  <a:pt x="2190873" y="1382140"/>
                  <a:pt x="2172630" y="1378204"/>
                </a:cubicBezTo>
                <a:cubicBezTo>
                  <a:pt x="2161494" y="1375802"/>
                  <a:pt x="2151123" y="1375707"/>
                  <a:pt x="2139985" y="1377339"/>
                </a:cubicBezTo>
                <a:cubicBezTo>
                  <a:pt x="2115790" y="1380988"/>
                  <a:pt x="2092266" y="1375802"/>
                  <a:pt x="2069030" y="1369178"/>
                </a:cubicBezTo>
                <a:cubicBezTo>
                  <a:pt x="2053667" y="1364761"/>
                  <a:pt x="2037921" y="1362073"/>
                  <a:pt x="2022655" y="1357560"/>
                </a:cubicBezTo>
                <a:cubicBezTo>
                  <a:pt x="2011229" y="1354104"/>
                  <a:pt x="1999804" y="1349975"/>
                  <a:pt x="1989339" y="1344406"/>
                </a:cubicBezTo>
                <a:cubicBezTo>
                  <a:pt x="1974167" y="1336244"/>
                  <a:pt x="1960918" y="1323954"/>
                  <a:pt x="1941618" y="1327219"/>
                </a:cubicBezTo>
                <a:cubicBezTo>
                  <a:pt x="1924623" y="1330099"/>
                  <a:pt x="1909262" y="1324051"/>
                  <a:pt x="1893707" y="1318290"/>
                </a:cubicBezTo>
                <a:cubicBezTo>
                  <a:pt x="1882281" y="1314065"/>
                  <a:pt x="1870857" y="1309744"/>
                  <a:pt x="1859045" y="1307056"/>
                </a:cubicBezTo>
                <a:cubicBezTo>
                  <a:pt x="1845027" y="1303887"/>
                  <a:pt x="1829184" y="1305232"/>
                  <a:pt x="1816702" y="1299374"/>
                </a:cubicBezTo>
                <a:cubicBezTo>
                  <a:pt x="1803644" y="1293229"/>
                  <a:pt x="1792795" y="1297358"/>
                  <a:pt x="1781177" y="1299087"/>
                </a:cubicBezTo>
                <a:cubicBezTo>
                  <a:pt x="1762646" y="1301775"/>
                  <a:pt x="1744210" y="1306768"/>
                  <a:pt x="1725488" y="1300431"/>
                </a:cubicBezTo>
                <a:cubicBezTo>
                  <a:pt x="1702733" y="1292750"/>
                  <a:pt x="1680169" y="1284493"/>
                  <a:pt x="1657318" y="1277196"/>
                </a:cubicBezTo>
                <a:cubicBezTo>
                  <a:pt x="1648483" y="1274410"/>
                  <a:pt x="1638980" y="1273258"/>
                  <a:pt x="1629761" y="1272010"/>
                </a:cubicBezTo>
                <a:cubicBezTo>
                  <a:pt x="1621025" y="1270954"/>
                  <a:pt x="1610559" y="1273642"/>
                  <a:pt x="1603837" y="1269610"/>
                </a:cubicBezTo>
                <a:cubicBezTo>
                  <a:pt x="1586554" y="1259241"/>
                  <a:pt x="1568792" y="1254152"/>
                  <a:pt x="1548820" y="1254152"/>
                </a:cubicBezTo>
                <a:cubicBezTo>
                  <a:pt x="1541330" y="1254152"/>
                  <a:pt x="1534033" y="1249831"/>
                  <a:pt x="1526449" y="1249062"/>
                </a:cubicBezTo>
                <a:cubicBezTo>
                  <a:pt x="1516078" y="1248103"/>
                  <a:pt x="1504172" y="1245510"/>
                  <a:pt x="1495147" y="1249159"/>
                </a:cubicBezTo>
                <a:cubicBezTo>
                  <a:pt x="1473928" y="1257800"/>
                  <a:pt x="1456742" y="1250599"/>
                  <a:pt x="1438211" y="1242054"/>
                </a:cubicBezTo>
                <a:cubicBezTo>
                  <a:pt x="1419967" y="1233604"/>
                  <a:pt x="1400764" y="1226884"/>
                  <a:pt x="1381370" y="1221314"/>
                </a:cubicBezTo>
                <a:cubicBezTo>
                  <a:pt x="1374073" y="1219298"/>
                  <a:pt x="1365336" y="1222659"/>
                  <a:pt x="1357270" y="1223330"/>
                </a:cubicBezTo>
                <a:cubicBezTo>
                  <a:pt x="1354389" y="1223523"/>
                  <a:pt x="1351220" y="1223811"/>
                  <a:pt x="1348629" y="1222851"/>
                </a:cubicBezTo>
                <a:cubicBezTo>
                  <a:pt x="1323569" y="1213633"/>
                  <a:pt x="1298124" y="1206624"/>
                  <a:pt x="1270953" y="1211424"/>
                </a:cubicBezTo>
                <a:cubicBezTo>
                  <a:pt x="1268457" y="1211905"/>
                  <a:pt x="1265672" y="1210849"/>
                  <a:pt x="1263175" y="1210177"/>
                </a:cubicBezTo>
                <a:cubicBezTo>
                  <a:pt x="1250981" y="1206720"/>
                  <a:pt x="1239075" y="1201247"/>
                  <a:pt x="1226690" y="1199999"/>
                </a:cubicBezTo>
                <a:cubicBezTo>
                  <a:pt x="1196157" y="1196927"/>
                  <a:pt x="1165433" y="1195678"/>
                  <a:pt x="1134706" y="1193662"/>
                </a:cubicBezTo>
                <a:cubicBezTo>
                  <a:pt x="1132786" y="1193566"/>
                  <a:pt x="1130770" y="1193566"/>
                  <a:pt x="1129042" y="1192894"/>
                </a:cubicBezTo>
                <a:cubicBezTo>
                  <a:pt x="1117712" y="1188765"/>
                  <a:pt x="1107823" y="1190110"/>
                  <a:pt x="1098220" y="1197982"/>
                </a:cubicBezTo>
                <a:cubicBezTo>
                  <a:pt x="1093996" y="1201439"/>
                  <a:pt x="1088235" y="1203263"/>
                  <a:pt x="1082955" y="1205184"/>
                </a:cubicBezTo>
                <a:cubicBezTo>
                  <a:pt x="1075177" y="1208065"/>
                  <a:pt x="1067208" y="1210849"/>
                  <a:pt x="1059143" y="1212673"/>
                </a:cubicBezTo>
                <a:cubicBezTo>
                  <a:pt x="1051173" y="1214401"/>
                  <a:pt x="1042628" y="1216801"/>
                  <a:pt x="1034947" y="1215458"/>
                </a:cubicBezTo>
                <a:cubicBezTo>
                  <a:pt x="1021121" y="1213057"/>
                  <a:pt x="1007966" y="1207681"/>
                  <a:pt x="994332" y="1204127"/>
                </a:cubicBezTo>
                <a:cubicBezTo>
                  <a:pt x="989628" y="1202879"/>
                  <a:pt x="984442" y="1203072"/>
                  <a:pt x="979546" y="1202975"/>
                </a:cubicBezTo>
                <a:cubicBezTo>
                  <a:pt x="968312" y="1202688"/>
                  <a:pt x="956790" y="1205472"/>
                  <a:pt x="946613" y="1197503"/>
                </a:cubicBezTo>
                <a:cubicBezTo>
                  <a:pt x="937204" y="1190014"/>
                  <a:pt x="927697" y="1192221"/>
                  <a:pt x="917808" y="1197887"/>
                </a:cubicBezTo>
                <a:cubicBezTo>
                  <a:pt x="910703" y="1201920"/>
                  <a:pt x="902639" y="1205088"/>
                  <a:pt x="894669" y="1206624"/>
                </a:cubicBezTo>
                <a:cubicBezTo>
                  <a:pt x="883723" y="1208736"/>
                  <a:pt x="872873" y="1209601"/>
                  <a:pt x="861063" y="1208352"/>
                </a:cubicBezTo>
                <a:cubicBezTo>
                  <a:pt x="852710" y="1207488"/>
                  <a:pt x="845892" y="1207104"/>
                  <a:pt x="839363" y="1202015"/>
                </a:cubicBezTo>
                <a:cubicBezTo>
                  <a:pt x="838308" y="1201247"/>
                  <a:pt x="836388" y="1201055"/>
                  <a:pt x="834947" y="1201152"/>
                </a:cubicBezTo>
                <a:cubicBezTo>
                  <a:pt x="816032" y="1202784"/>
                  <a:pt x="797309" y="1201920"/>
                  <a:pt x="778202" y="1200767"/>
                </a:cubicBezTo>
                <a:cubicBezTo>
                  <a:pt x="753911" y="1199231"/>
                  <a:pt x="728370" y="1203743"/>
                  <a:pt x="707343" y="1219874"/>
                </a:cubicBezTo>
                <a:cubicBezTo>
                  <a:pt x="704271" y="1222275"/>
                  <a:pt x="699662" y="1223330"/>
                  <a:pt x="695629" y="1223907"/>
                </a:cubicBezTo>
                <a:cubicBezTo>
                  <a:pt x="676618" y="1226403"/>
                  <a:pt x="657511" y="1228132"/>
                  <a:pt x="638500" y="1230916"/>
                </a:cubicBezTo>
                <a:cubicBezTo>
                  <a:pt x="628130" y="1232452"/>
                  <a:pt x="617280" y="1233797"/>
                  <a:pt x="607872" y="1238021"/>
                </a:cubicBezTo>
                <a:cubicBezTo>
                  <a:pt x="598655" y="1242149"/>
                  <a:pt x="591260" y="1247046"/>
                  <a:pt x="585788" y="1238405"/>
                </a:cubicBezTo>
                <a:cubicBezTo>
                  <a:pt x="575995" y="1243014"/>
                  <a:pt x="567448" y="1246855"/>
                  <a:pt x="559097" y="1250983"/>
                </a:cubicBezTo>
                <a:cubicBezTo>
                  <a:pt x="556023" y="1252519"/>
                  <a:pt x="553431" y="1255016"/>
                  <a:pt x="550358" y="1256456"/>
                </a:cubicBezTo>
                <a:cubicBezTo>
                  <a:pt x="547093" y="1257993"/>
                  <a:pt x="543445" y="1258952"/>
                  <a:pt x="539893" y="1259720"/>
                </a:cubicBezTo>
                <a:cubicBezTo>
                  <a:pt x="524050" y="1263177"/>
                  <a:pt x="508207" y="1266345"/>
                  <a:pt x="492462" y="1270090"/>
                </a:cubicBezTo>
                <a:cubicBezTo>
                  <a:pt x="489388" y="1270858"/>
                  <a:pt x="486796" y="1273931"/>
                  <a:pt x="484011" y="1275947"/>
                </a:cubicBezTo>
                <a:cubicBezTo>
                  <a:pt x="482187" y="1277291"/>
                  <a:pt x="480363" y="1279307"/>
                  <a:pt x="478346" y="1279596"/>
                </a:cubicBezTo>
                <a:cubicBezTo>
                  <a:pt x="462984" y="1281900"/>
                  <a:pt x="447718" y="1284589"/>
                  <a:pt x="432260" y="1285741"/>
                </a:cubicBezTo>
                <a:cubicBezTo>
                  <a:pt x="419298" y="1286700"/>
                  <a:pt x="406815" y="1286413"/>
                  <a:pt x="403455" y="1303119"/>
                </a:cubicBezTo>
                <a:cubicBezTo>
                  <a:pt x="402879" y="1306000"/>
                  <a:pt x="398750" y="1309073"/>
                  <a:pt x="395583" y="1310512"/>
                </a:cubicBezTo>
                <a:cubicBezTo>
                  <a:pt x="386557" y="1314641"/>
                  <a:pt x="376954" y="1317425"/>
                  <a:pt x="368025" y="1321650"/>
                </a:cubicBezTo>
                <a:cubicBezTo>
                  <a:pt x="338741" y="1335764"/>
                  <a:pt x="308113" y="1344694"/>
                  <a:pt x="275371" y="1343062"/>
                </a:cubicBezTo>
                <a:cubicBezTo>
                  <a:pt x="265194" y="1342582"/>
                  <a:pt x="255304" y="1337396"/>
                  <a:pt x="248871" y="1335476"/>
                </a:cubicBezTo>
                <a:cubicBezTo>
                  <a:pt x="230341" y="1343062"/>
                  <a:pt x="214786" y="1350359"/>
                  <a:pt x="198559" y="1355831"/>
                </a:cubicBezTo>
                <a:cubicBezTo>
                  <a:pt x="184253" y="1360728"/>
                  <a:pt x="169274" y="1363801"/>
                  <a:pt x="154583" y="1367353"/>
                </a:cubicBezTo>
                <a:cubicBezTo>
                  <a:pt x="149206" y="1368698"/>
                  <a:pt x="143734" y="1369466"/>
                  <a:pt x="138261" y="1370138"/>
                </a:cubicBezTo>
                <a:cubicBezTo>
                  <a:pt x="121171" y="1372250"/>
                  <a:pt x="103312" y="1367162"/>
                  <a:pt x="86606" y="1375227"/>
                </a:cubicBezTo>
                <a:cubicBezTo>
                  <a:pt x="77868" y="1379452"/>
                  <a:pt x="69226" y="1384540"/>
                  <a:pt x="60009" y="1386749"/>
                </a:cubicBezTo>
                <a:cubicBezTo>
                  <a:pt x="50120" y="1389149"/>
                  <a:pt x="40446" y="1392894"/>
                  <a:pt x="30568" y="1395570"/>
                </a:cubicBezTo>
                <a:lnTo>
                  <a:pt x="0" y="1397975"/>
                </a:lnTo>
                <a:lnTo>
                  <a:pt x="0" y="1041395"/>
                </a:lnTo>
                <a:lnTo>
                  <a:pt x="17282" y="1043014"/>
                </a:lnTo>
                <a:cubicBezTo>
                  <a:pt x="26692" y="1044358"/>
                  <a:pt x="35813" y="1048967"/>
                  <a:pt x="45030" y="1049159"/>
                </a:cubicBezTo>
                <a:cubicBezTo>
                  <a:pt x="59529" y="1049448"/>
                  <a:pt x="72395" y="1051271"/>
                  <a:pt x="85356" y="1059145"/>
                </a:cubicBezTo>
                <a:cubicBezTo>
                  <a:pt x="104944" y="1070955"/>
                  <a:pt x="121074" y="1065962"/>
                  <a:pt x="133077" y="1047815"/>
                </a:cubicBezTo>
                <a:cubicBezTo>
                  <a:pt x="134325" y="1045991"/>
                  <a:pt x="135957" y="1043590"/>
                  <a:pt x="137877" y="1043110"/>
                </a:cubicBezTo>
                <a:cubicBezTo>
                  <a:pt x="154872" y="1038885"/>
                  <a:pt x="172347" y="1030820"/>
                  <a:pt x="189053" y="1031877"/>
                </a:cubicBezTo>
                <a:cubicBezTo>
                  <a:pt x="218530" y="1033797"/>
                  <a:pt x="246278" y="1031493"/>
                  <a:pt x="273066" y="1019010"/>
                </a:cubicBezTo>
                <a:cubicBezTo>
                  <a:pt x="274698" y="1018242"/>
                  <a:pt x="277195" y="1017474"/>
                  <a:pt x="278539" y="1018146"/>
                </a:cubicBezTo>
                <a:cubicBezTo>
                  <a:pt x="294670" y="1026500"/>
                  <a:pt x="312336" y="1033125"/>
                  <a:pt x="326355" y="1044358"/>
                </a:cubicBezTo>
                <a:cubicBezTo>
                  <a:pt x="339701" y="1055016"/>
                  <a:pt x="355832" y="1055112"/>
                  <a:pt x="364761" y="1040710"/>
                </a:cubicBezTo>
                <a:cubicBezTo>
                  <a:pt x="369177" y="1033604"/>
                  <a:pt x="375322" y="1025348"/>
                  <a:pt x="382619" y="1022562"/>
                </a:cubicBezTo>
                <a:cubicBezTo>
                  <a:pt x="399134" y="1016226"/>
                  <a:pt x="416802" y="1012961"/>
                  <a:pt x="433988" y="1008256"/>
                </a:cubicBezTo>
                <a:cubicBezTo>
                  <a:pt x="455208" y="1002495"/>
                  <a:pt x="476139" y="1002495"/>
                  <a:pt x="497262" y="1009697"/>
                </a:cubicBezTo>
                <a:cubicBezTo>
                  <a:pt x="512145" y="1014785"/>
                  <a:pt x="527315" y="1014785"/>
                  <a:pt x="542101" y="1007872"/>
                </a:cubicBezTo>
                <a:cubicBezTo>
                  <a:pt x="550070" y="1004128"/>
                  <a:pt x="558232" y="1000288"/>
                  <a:pt x="566681" y="998175"/>
                </a:cubicBezTo>
                <a:cubicBezTo>
                  <a:pt x="572154" y="996830"/>
                  <a:pt x="578490" y="998079"/>
                  <a:pt x="584251" y="999136"/>
                </a:cubicBezTo>
                <a:cubicBezTo>
                  <a:pt x="595389" y="1001248"/>
                  <a:pt x="606911" y="1007681"/>
                  <a:pt x="617280" y="1006049"/>
                </a:cubicBezTo>
                <a:cubicBezTo>
                  <a:pt x="653095" y="1000288"/>
                  <a:pt x="686892" y="1013826"/>
                  <a:pt x="721842" y="1014210"/>
                </a:cubicBezTo>
                <a:cubicBezTo>
                  <a:pt x="737684" y="1014401"/>
                  <a:pt x="753335" y="1017474"/>
                  <a:pt x="764472" y="1001440"/>
                </a:cubicBezTo>
                <a:cubicBezTo>
                  <a:pt x="765912" y="999327"/>
                  <a:pt x="772922" y="1000479"/>
                  <a:pt x="777242" y="1001152"/>
                </a:cubicBezTo>
                <a:cubicBezTo>
                  <a:pt x="786844" y="1002592"/>
                  <a:pt x="796350" y="1006240"/>
                  <a:pt x="805854" y="1006145"/>
                </a:cubicBezTo>
                <a:cubicBezTo>
                  <a:pt x="825538" y="1006049"/>
                  <a:pt x="845317" y="1004513"/>
                  <a:pt x="864904" y="1002784"/>
                </a:cubicBezTo>
                <a:cubicBezTo>
                  <a:pt x="872297" y="1002111"/>
                  <a:pt x="879402" y="999520"/>
                  <a:pt x="886700" y="997695"/>
                </a:cubicBezTo>
                <a:cubicBezTo>
                  <a:pt x="890732" y="996639"/>
                  <a:pt x="895053" y="993855"/>
                  <a:pt x="898797" y="994430"/>
                </a:cubicBezTo>
                <a:cubicBezTo>
                  <a:pt x="920497" y="997791"/>
                  <a:pt x="940372" y="989534"/>
                  <a:pt x="960919" y="985405"/>
                </a:cubicBezTo>
                <a:cubicBezTo>
                  <a:pt x="970425" y="983485"/>
                  <a:pt x="979354" y="978876"/>
                  <a:pt x="988571" y="975708"/>
                </a:cubicBezTo>
                <a:cubicBezTo>
                  <a:pt x="990972" y="974843"/>
                  <a:pt x="993660" y="974075"/>
                  <a:pt x="996061" y="974268"/>
                </a:cubicBezTo>
                <a:cubicBezTo>
                  <a:pt x="1009791" y="975420"/>
                  <a:pt x="1023425" y="977052"/>
                  <a:pt x="1037059" y="978300"/>
                </a:cubicBezTo>
                <a:cubicBezTo>
                  <a:pt x="1049445" y="979452"/>
                  <a:pt x="1061927" y="979836"/>
                  <a:pt x="1067784" y="993950"/>
                </a:cubicBezTo>
                <a:cubicBezTo>
                  <a:pt x="1068649" y="996159"/>
                  <a:pt x="1071528" y="997791"/>
                  <a:pt x="1073737" y="999231"/>
                </a:cubicBezTo>
                <a:cubicBezTo>
                  <a:pt x="1107823" y="1021411"/>
                  <a:pt x="1126065" y="1020835"/>
                  <a:pt x="1159383" y="997407"/>
                </a:cubicBezTo>
                <a:cubicBezTo>
                  <a:pt x="1162839" y="995007"/>
                  <a:pt x="1170232" y="993278"/>
                  <a:pt x="1172536" y="995198"/>
                </a:cubicBezTo>
                <a:cubicBezTo>
                  <a:pt x="1192124" y="1011137"/>
                  <a:pt x="1213535" y="1009409"/>
                  <a:pt x="1236099" y="1004416"/>
                </a:cubicBezTo>
                <a:cubicBezTo>
                  <a:pt x="1241956" y="1003072"/>
                  <a:pt x="1250213" y="1003072"/>
                  <a:pt x="1254630" y="1006240"/>
                </a:cubicBezTo>
                <a:cubicBezTo>
                  <a:pt x="1275657" y="1020930"/>
                  <a:pt x="1298221" y="1018819"/>
                  <a:pt x="1321072" y="1014498"/>
                </a:cubicBezTo>
                <a:cubicBezTo>
                  <a:pt x="1324624" y="1013826"/>
                  <a:pt x="1328946" y="1010177"/>
                  <a:pt x="1330481" y="1006817"/>
                </a:cubicBezTo>
                <a:cubicBezTo>
                  <a:pt x="1335955" y="994911"/>
                  <a:pt x="1346229" y="990878"/>
                  <a:pt x="1357558" y="987517"/>
                </a:cubicBezTo>
                <a:cubicBezTo>
                  <a:pt x="1375417" y="982044"/>
                  <a:pt x="1392987" y="975611"/>
                  <a:pt x="1410942" y="970427"/>
                </a:cubicBezTo>
                <a:cubicBezTo>
                  <a:pt x="1415360" y="969179"/>
                  <a:pt x="1420832" y="969947"/>
                  <a:pt x="1425441" y="971387"/>
                </a:cubicBezTo>
                <a:cubicBezTo>
                  <a:pt x="1441187" y="976284"/>
                  <a:pt x="1451173" y="988574"/>
                  <a:pt x="1462118" y="999904"/>
                </a:cubicBezTo>
                <a:cubicBezTo>
                  <a:pt x="1466919" y="1004897"/>
                  <a:pt x="1473544" y="1008449"/>
                  <a:pt x="1479978" y="1011329"/>
                </a:cubicBezTo>
                <a:cubicBezTo>
                  <a:pt x="1496684" y="1018723"/>
                  <a:pt x="1513775" y="1025348"/>
                  <a:pt x="1530674" y="1032356"/>
                </a:cubicBezTo>
                <a:cubicBezTo>
                  <a:pt x="1532306" y="1033029"/>
                  <a:pt x="1533649" y="1034757"/>
                  <a:pt x="1534898" y="1036197"/>
                </a:cubicBezTo>
                <a:cubicBezTo>
                  <a:pt x="1547380" y="1051368"/>
                  <a:pt x="1559765" y="1066634"/>
                  <a:pt x="1572344" y="1081804"/>
                </a:cubicBezTo>
                <a:cubicBezTo>
                  <a:pt x="1574744" y="1084684"/>
                  <a:pt x="1578201" y="1086797"/>
                  <a:pt x="1580793" y="1089581"/>
                </a:cubicBezTo>
                <a:cubicBezTo>
                  <a:pt x="1584442" y="1093422"/>
                  <a:pt x="1589051" y="1097071"/>
                  <a:pt x="1590971" y="1101680"/>
                </a:cubicBezTo>
                <a:cubicBezTo>
                  <a:pt x="1596923" y="1116177"/>
                  <a:pt x="1608350" y="1122419"/>
                  <a:pt x="1622751" y="1125108"/>
                </a:cubicBezTo>
                <a:cubicBezTo>
                  <a:pt x="1635906" y="1127603"/>
                  <a:pt x="1649060" y="1129716"/>
                  <a:pt x="1662118" y="1132596"/>
                </a:cubicBezTo>
                <a:cubicBezTo>
                  <a:pt x="1678056" y="1136053"/>
                  <a:pt x="1693899" y="1139798"/>
                  <a:pt x="1709646" y="1144022"/>
                </a:cubicBezTo>
                <a:cubicBezTo>
                  <a:pt x="1716462" y="1145847"/>
                  <a:pt x="1723664" y="1147959"/>
                  <a:pt x="1729521" y="1151704"/>
                </a:cubicBezTo>
                <a:cubicBezTo>
                  <a:pt x="1745939" y="1162073"/>
                  <a:pt x="1763510" y="1169082"/>
                  <a:pt x="1782809" y="1166298"/>
                </a:cubicBezTo>
                <a:cubicBezTo>
                  <a:pt x="1798267" y="1164089"/>
                  <a:pt x="1811229" y="1169754"/>
                  <a:pt x="1820831" y="1178588"/>
                </a:cubicBezTo>
                <a:cubicBezTo>
                  <a:pt x="1838306" y="1194623"/>
                  <a:pt x="1857028" y="1190973"/>
                  <a:pt x="1875656" y="1185789"/>
                </a:cubicBezTo>
                <a:cubicBezTo>
                  <a:pt x="1885257" y="1183101"/>
                  <a:pt x="1893130" y="1183485"/>
                  <a:pt x="1902252" y="1186076"/>
                </a:cubicBezTo>
                <a:cubicBezTo>
                  <a:pt x="1923375" y="1192126"/>
                  <a:pt x="1937490" y="1208544"/>
                  <a:pt x="1951123" y="1222946"/>
                </a:cubicBezTo>
                <a:cubicBezTo>
                  <a:pt x="1962742" y="1235236"/>
                  <a:pt x="1975800" y="1242149"/>
                  <a:pt x="1990106" y="1247335"/>
                </a:cubicBezTo>
                <a:cubicBezTo>
                  <a:pt x="2008157" y="1253959"/>
                  <a:pt x="2022463" y="1251464"/>
                  <a:pt x="2031105" y="1235525"/>
                </a:cubicBezTo>
                <a:cubicBezTo>
                  <a:pt x="2033505" y="1231012"/>
                  <a:pt x="2037729" y="1225730"/>
                  <a:pt x="2042242" y="1224387"/>
                </a:cubicBezTo>
                <a:cubicBezTo>
                  <a:pt x="2064037" y="1217666"/>
                  <a:pt x="2086121" y="1207872"/>
                  <a:pt x="2109453" y="1213826"/>
                </a:cubicBezTo>
                <a:cubicBezTo>
                  <a:pt x="2141714" y="1221987"/>
                  <a:pt x="2173207" y="1221507"/>
                  <a:pt x="2205468" y="1213442"/>
                </a:cubicBezTo>
                <a:cubicBezTo>
                  <a:pt x="2257796" y="1200383"/>
                  <a:pt x="2310124" y="1186557"/>
                  <a:pt x="2365142" y="1189437"/>
                </a:cubicBezTo>
                <a:cubicBezTo>
                  <a:pt x="2374262" y="1189917"/>
                  <a:pt x="2385112" y="1184060"/>
                  <a:pt x="2392985" y="1178299"/>
                </a:cubicBezTo>
                <a:cubicBezTo>
                  <a:pt x="2408060" y="1167354"/>
                  <a:pt x="2407387" y="1166489"/>
                  <a:pt x="2424286" y="1175515"/>
                </a:cubicBezTo>
                <a:cubicBezTo>
                  <a:pt x="2428319" y="1177724"/>
                  <a:pt x="2433312" y="1179068"/>
                  <a:pt x="2436289" y="1182333"/>
                </a:cubicBezTo>
                <a:cubicBezTo>
                  <a:pt x="2451458" y="1198943"/>
                  <a:pt x="2470182" y="1194910"/>
                  <a:pt x="2488808" y="1192510"/>
                </a:cubicBezTo>
                <a:cubicBezTo>
                  <a:pt x="2492073" y="1192030"/>
                  <a:pt x="2496009" y="1191358"/>
                  <a:pt x="2498795" y="1192702"/>
                </a:cubicBezTo>
                <a:cubicBezTo>
                  <a:pt x="2511372" y="1198750"/>
                  <a:pt x="2522030" y="1196639"/>
                  <a:pt x="2532976" y="1188381"/>
                </a:cubicBezTo>
                <a:cubicBezTo>
                  <a:pt x="2542481" y="1181276"/>
                  <a:pt x="2553427" y="1177052"/>
                  <a:pt x="2564661" y="1185885"/>
                </a:cubicBezTo>
                <a:cubicBezTo>
                  <a:pt x="2589625" y="1205472"/>
                  <a:pt x="2616316" y="1206432"/>
                  <a:pt x="2644545" y="1194046"/>
                </a:cubicBezTo>
                <a:cubicBezTo>
                  <a:pt x="2664708" y="1185213"/>
                  <a:pt x="2684583" y="1183196"/>
                  <a:pt x="2705803" y="1192126"/>
                </a:cubicBezTo>
                <a:cubicBezTo>
                  <a:pt x="2713964" y="1195582"/>
                  <a:pt x="2724526" y="1193278"/>
                  <a:pt x="2734031" y="1194046"/>
                </a:cubicBezTo>
                <a:cubicBezTo>
                  <a:pt x="2739408" y="1194430"/>
                  <a:pt x="2745362" y="1194526"/>
                  <a:pt x="2749969" y="1196927"/>
                </a:cubicBezTo>
                <a:cubicBezTo>
                  <a:pt x="2762260" y="1203072"/>
                  <a:pt x="2773685" y="1210945"/>
                  <a:pt x="2786071" y="1216994"/>
                </a:cubicBezTo>
                <a:cubicBezTo>
                  <a:pt x="2792024" y="1219874"/>
                  <a:pt x="2799129" y="1221410"/>
                  <a:pt x="2805851" y="1221507"/>
                </a:cubicBezTo>
                <a:cubicBezTo>
                  <a:pt x="2825726" y="1221987"/>
                  <a:pt x="2845601" y="1221987"/>
                  <a:pt x="2865380" y="1221123"/>
                </a:cubicBezTo>
                <a:cubicBezTo>
                  <a:pt x="2898025" y="1219778"/>
                  <a:pt x="2931150" y="1219490"/>
                  <a:pt x="2954674" y="1190878"/>
                </a:cubicBezTo>
                <a:cubicBezTo>
                  <a:pt x="2956595" y="1188573"/>
                  <a:pt x="2960723" y="1187229"/>
                  <a:pt x="2963988" y="1186845"/>
                </a:cubicBezTo>
                <a:cubicBezTo>
                  <a:pt x="2979062" y="1185021"/>
                  <a:pt x="2994520" y="1184828"/>
                  <a:pt x="3009403" y="1181852"/>
                </a:cubicBezTo>
                <a:cubicBezTo>
                  <a:pt x="3021309" y="1179452"/>
                  <a:pt x="3031199" y="1180220"/>
                  <a:pt x="3040223" y="1188669"/>
                </a:cubicBezTo>
                <a:cubicBezTo>
                  <a:pt x="3052034" y="1199807"/>
                  <a:pt x="3066436" y="1206336"/>
                  <a:pt x="3082183" y="1202784"/>
                </a:cubicBezTo>
                <a:cubicBezTo>
                  <a:pt x="3097928" y="1199327"/>
                  <a:pt x="3108298" y="1206816"/>
                  <a:pt x="3119916" y="1214594"/>
                </a:cubicBezTo>
                <a:cubicBezTo>
                  <a:pt x="3128366" y="1220258"/>
                  <a:pt x="3137967" y="1227363"/>
                  <a:pt x="3147376" y="1227939"/>
                </a:cubicBezTo>
                <a:cubicBezTo>
                  <a:pt x="3168692" y="1229187"/>
                  <a:pt x="3187031" y="1248967"/>
                  <a:pt x="3210171" y="1237733"/>
                </a:cubicBezTo>
                <a:cubicBezTo>
                  <a:pt x="3211707" y="1236965"/>
                  <a:pt x="3214491" y="1238885"/>
                  <a:pt x="3216700" y="1239365"/>
                </a:cubicBezTo>
                <a:cubicBezTo>
                  <a:pt x="3234366" y="1243014"/>
                  <a:pt x="3250977" y="1239461"/>
                  <a:pt x="3263939" y="1227459"/>
                </a:cubicBezTo>
                <a:cubicBezTo>
                  <a:pt x="3280934" y="1211809"/>
                  <a:pt x="3299752" y="1210272"/>
                  <a:pt x="3320683" y="1215362"/>
                </a:cubicBezTo>
                <a:cubicBezTo>
                  <a:pt x="3327405" y="1216994"/>
                  <a:pt x="3334126" y="1218146"/>
                  <a:pt x="3340943" y="1219490"/>
                </a:cubicBezTo>
                <a:cubicBezTo>
                  <a:pt x="3350160" y="1221410"/>
                  <a:pt x="3359474" y="1223427"/>
                  <a:pt x="3368691" y="1225347"/>
                </a:cubicBezTo>
                <a:cubicBezTo>
                  <a:pt x="3377621" y="1227268"/>
                  <a:pt x="3387511" y="1230532"/>
                  <a:pt x="3394423" y="1222275"/>
                </a:cubicBezTo>
                <a:cubicBezTo>
                  <a:pt x="3400376" y="1215169"/>
                  <a:pt x="3404601" y="1215842"/>
                  <a:pt x="3410074" y="1221987"/>
                </a:cubicBezTo>
                <a:cubicBezTo>
                  <a:pt x="3429085" y="1243494"/>
                  <a:pt x="3452129" y="1256936"/>
                  <a:pt x="3481509" y="1257896"/>
                </a:cubicBezTo>
                <a:cubicBezTo>
                  <a:pt x="3487558" y="1258088"/>
                  <a:pt x="3493703" y="1259432"/>
                  <a:pt x="3499656" y="1260873"/>
                </a:cubicBezTo>
                <a:cubicBezTo>
                  <a:pt x="3503305" y="1261736"/>
                  <a:pt x="3507722" y="1262697"/>
                  <a:pt x="3509930" y="1265290"/>
                </a:cubicBezTo>
                <a:cubicBezTo>
                  <a:pt x="3527116" y="1285068"/>
                  <a:pt x="3548528" y="1298799"/>
                  <a:pt x="3571860" y="1309841"/>
                </a:cubicBezTo>
                <a:cubicBezTo>
                  <a:pt x="3580213" y="1313777"/>
                  <a:pt x="3589143" y="1317713"/>
                  <a:pt x="3598168" y="1318866"/>
                </a:cubicBezTo>
                <a:cubicBezTo>
                  <a:pt x="3607577" y="1320018"/>
                  <a:pt x="3617466" y="1318098"/>
                  <a:pt x="3627068" y="1317041"/>
                </a:cubicBezTo>
                <a:cubicBezTo>
                  <a:pt x="3632733" y="1316466"/>
                  <a:pt x="3639262" y="1316561"/>
                  <a:pt x="3643775" y="1313777"/>
                </a:cubicBezTo>
                <a:cubicBezTo>
                  <a:pt x="3658081" y="1305039"/>
                  <a:pt x="3671907" y="1295631"/>
                  <a:pt x="3685254" y="1285452"/>
                </a:cubicBezTo>
                <a:cubicBezTo>
                  <a:pt x="3696680" y="1276715"/>
                  <a:pt x="3698984" y="1275467"/>
                  <a:pt x="3708873" y="1286413"/>
                </a:cubicBezTo>
                <a:cubicBezTo>
                  <a:pt x="3719051" y="1297647"/>
                  <a:pt x="3731725" y="1303503"/>
                  <a:pt x="3745743" y="1305903"/>
                </a:cubicBezTo>
                <a:cubicBezTo>
                  <a:pt x="3767922" y="1309648"/>
                  <a:pt x="3790294" y="1312816"/>
                  <a:pt x="3812665" y="1314641"/>
                </a:cubicBezTo>
                <a:cubicBezTo>
                  <a:pt x="3832924" y="1316273"/>
                  <a:pt x="3842622" y="1307440"/>
                  <a:pt x="3846655" y="1287373"/>
                </a:cubicBezTo>
                <a:cubicBezTo>
                  <a:pt x="3848959" y="1276235"/>
                  <a:pt x="3851936" y="1264137"/>
                  <a:pt x="3864225" y="1261161"/>
                </a:cubicBezTo>
                <a:cubicBezTo>
                  <a:pt x="3884293" y="1256360"/>
                  <a:pt x="3905128" y="1254248"/>
                  <a:pt x="3915018" y="1230724"/>
                </a:cubicBezTo>
                <a:cubicBezTo>
                  <a:pt x="3920490" y="1235909"/>
                  <a:pt x="3923851" y="1238981"/>
                  <a:pt x="3927116" y="1242054"/>
                </a:cubicBezTo>
                <a:cubicBezTo>
                  <a:pt x="3936141" y="1250599"/>
                  <a:pt x="3954863" y="1254248"/>
                  <a:pt x="3964370" y="1246855"/>
                </a:cubicBezTo>
                <a:cubicBezTo>
                  <a:pt x="3978388" y="1236101"/>
                  <a:pt x="3991254" y="1238117"/>
                  <a:pt x="4004696" y="1246471"/>
                </a:cubicBezTo>
                <a:cubicBezTo>
                  <a:pt x="4027164" y="1260297"/>
                  <a:pt x="4052223" y="1257128"/>
                  <a:pt x="4074978" y="1251559"/>
                </a:cubicBezTo>
                <a:cubicBezTo>
                  <a:pt x="4092166" y="1247430"/>
                  <a:pt x="4110505" y="1239845"/>
                  <a:pt x="4121738" y="1222466"/>
                </a:cubicBezTo>
                <a:cubicBezTo>
                  <a:pt x="4125290" y="1216898"/>
                  <a:pt x="4133260" y="1214113"/>
                  <a:pt x="4139598" y="1210465"/>
                </a:cubicBezTo>
                <a:cubicBezTo>
                  <a:pt x="4144878" y="1207488"/>
                  <a:pt x="4150447" y="1204704"/>
                  <a:pt x="4156304" y="1202784"/>
                </a:cubicBezTo>
                <a:cubicBezTo>
                  <a:pt x="4162544" y="1200671"/>
                  <a:pt x="4169458" y="1197598"/>
                  <a:pt x="4175604" y="1198463"/>
                </a:cubicBezTo>
                <a:cubicBezTo>
                  <a:pt x="4194230" y="1200959"/>
                  <a:pt x="4209016" y="1196062"/>
                  <a:pt x="4222170" y="1182140"/>
                </a:cubicBezTo>
                <a:cubicBezTo>
                  <a:pt x="4228988" y="1174939"/>
                  <a:pt x="4239069" y="1166202"/>
                  <a:pt x="4247710" y="1166105"/>
                </a:cubicBezTo>
                <a:cubicBezTo>
                  <a:pt x="4268738" y="1165818"/>
                  <a:pt x="4286212" y="1158905"/>
                  <a:pt x="4305128" y="1150647"/>
                </a:cubicBezTo>
                <a:cubicBezTo>
                  <a:pt x="4317321" y="1145366"/>
                  <a:pt x="4331147" y="1141718"/>
                  <a:pt x="4344206" y="1136821"/>
                </a:cubicBezTo>
                <a:cubicBezTo>
                  <a:pt x="4359472" y="1131060"/>
                  <a:pt x="4376083" y="1128948"/>
                  <a:pt x="4385396" y="1113009"/>
                </a:cubicBezTo>
                <a:cubicBezTo>
                  <a:pt x="4386452" y="1111281"/>
                  <a:pt x="4389621" y="1110993"/>
                  <a:pt x="4391157" y="1109361"/>
                </a:cubicBezTo>
                <a:cubicBezTo>
                  <a:pt x="4396054" y="1104368"/>
                  <a:pt x="4402391" y="1099760"/>
                  <a:pt x="4404984" y="1093710"/>
                </a:cubicBezTo>
                <a:cubicBezTo>
                  <a:pt x="4412472" y="1076044"/>
                  <a:pt x="4418329" y="1057800"/>
                  <a:pt x="4425050" y="1039846"/>
                </a:cubicBezTo>
                <a:cubicBezTo>
                  <a:pt x="4426491" y="1036005"/>
                  <a:pt x="4427834" y="1031108"/>
                  <a:pt x="4430812" y="1028900"/>
                </a:cubicBezTo>
                <a:cubicBezTo>
                  <a:pt x="4447998" y="1016226"/>
                  <a:pt x="4465474" y="1004032"/>
                  <a:pt x="4483140" y="992030"/>
                </a:cubicBezTo>
                <a:cubicBezTo>
                  <a:pt x="4490245" y="987229"/>
                  <a:pt x="4496198" y="989918"/>
                  <a:pt x="4502535" y="995487"/>
                </a:cubicBezTo>
                <a:cubicBezTo>
                  <a:pt x="4508680" y="1000768"/>
                  <a:pt x="4516266" y="1006240"/>
                  <a:pt x="4523946" y="1007585"/>
                </a:cubicBezTo>
                <a:cubicBezTo>
                  <a:pt x="4539309" y="1010177"/>
                  <a:pt x="4555247" y="1010753"/>
                  <a:pt x="4570898" y="1010753"/>
                </a:cubicBezTo>
                <a:cubicBezTo>
                  <a:pt x="4576754" y="1010753"/>
                  <a:pt x="4582995" y="1007297"/>
                  <a:pt x="4588468" y="1004513"/>
                </a:cubicBezTo>
                <a:cubicBezTo>
                  <a:pt x="4598838" y="999231"/>
                  <a:pt x="4608439" y="992126"/>
                  <a:pt x="4619192" y="987710"/>
                </a:cubicBezTo>
                <a:cubicBezTo>
                  <a:pt x="4631675" y="982621"/>
                  <a:pt x="4639164" y="974459"/>
                  <a:pt x="4642908" y="961689"/>
                </a:cubicBezTo>
                <a:cubicBezTo>
                  <a:pt x="4648478" y="942679"/>
                  <a:pt x="4661728" y="929428"/>
                  <a:pt x="4677378" y="918674"/>
                </a:cubicBezTo>
                <a:cubicBezTo>
                  <a:pt x="4697254" y="904944"/>
                  <a:pt x="4720970" y="905616"/>
                  <a:pt x="4743532" y="902256"/>
                </a:cubicBezTo>
                <a:cubicBezTo>
                  <a:pt x="4752174" y="901008"/>
                  <a:pt x="4761104" y="899951"/>
                  <a:pt x="4768977" y="896783"/>
                </a:cubicBezTo>
                <a:cubicBezTo>
                  <a:pt x="4798837" y="884877"/>
                  <a:pt x="4828698" y="873548"/>
                  <a:pt x="4861536" y="873835"/>
                </a:cubicBezTo>
                <a:cubicBezTo>
                  <a:pt x="4864223" y="873835"/>
                  <a:pt x="4866912" y="873548"/>
                  <a:pt x="4869600" y="873067"/>
                </a:cubicBezTo>
                <a:cubicBezTo>
                  <a:pt x="4892932" y="869131"/>
                  <a:pt x="4917032" y="867594"/>
                  <a:pt x="4933738" y="846664"/>
                </a:cubicBezTo>
                <a:cubicBezTo>
                  <a:pt x="4936810" y="842823"/>
                  <a:pt x="4943820" y="841671"/>
                  <a:pt x="4949196" y="840134"/>
                </a:cubicBezTo>
                <a:cubicBezTo>
                  <a:pt x="4958510" y="837638"/>
                  <a:pt x="4964752" y="832549"/>
                  <a:pt x="4968112" y="823427"/>
                </a:cubicBezTo>
                <a:cubicBezTo>
                  <a:pt x="4973778" y="807681"/>
                  <a:pt x="4980498" y="792223"/>
                  <a:pt x="4985588" y="776284"/>
                </a:cubicBezTo>
                <a:cubicBezTo>
                  <a:pt x="4989140" y="765338"/>
                  <a:pt x="4995764" y="759289"/>
                  <a:pt x="5006038" y="754776"/>
                </a:cubicBezTo>
                <a:cubicBezTo>
                  <a:pt x="5011800" y="752280"/>
                  <a:pt x="5016792" y="746808"/>
                  <a:pt x="5020921" y="741718"/>
                </a:cubicBezTo>
                <a:cubicBezTo>
                  <a:pt x="5025914" y="735573"/>
                  <a:pt x="5028506" y="727412"/>
                  <a:pt x="5033978" y="721940"/>
                </a:cubicBezTo>
                <a:cubicBezTo>
                  <a:pt x="5047324" y="708305"/>
                  <a:pt x="5051454" y="693231"/>
                  <a:pt x="5047036" y="674604"/>
                </a:cubicBezTo>
                <a:cubicBezTo>
                  <a:pt x="5043100" y="658090"/>
                  <a:pt x="5053470" y="636006"/>
                  <a:pt x="5067104" y="632645"/>
                </a:cubicBezTo>
                <a:cubicBezTo>
                  <a:pt x="5082178" y="628900"/>
                  <a:pt x="5092548" y="619684"/>
                  <a:pt x="5103206" y="609410"/>
                </a:cubicBezTo>
                <a:cubicBezTo>
                  <a:pt x="5109158" y="603649"/>
                  <a:pt x="5117512" y="598656"/>
                  <a:pt x="5125577" y="597216"/>
                </a:cubicBezTo>
                <a:cubicBezTo>
                  <a:pt x="5156206" y="591647"/>
                  <a:pt x="5185106" y="598464"/>
                  <a:pt x="5214200" y="609506"/>
                </a:cubicBezTo>
                <a:cubicBezTo>
                  <a:pt x="5233210" y="616707"/>
                  <a:pt x="5254333" y="618627"/>
                  <a:pt x="5274688" y="621507"/>
                </a:cubicBezTo>
                <a:cubicBezTo>
                  <a:pt x="5281026" y="622371"/>
                  <a:pt x="5289091" y="620452"/>
                  <a:pt x="5294564" y="616899"/>
                </a:cubicBezTo>
                <a:cubicBezTo>
                  <a:pt x="5313767" y="604609"/>
                  <a:pt x="5332874" y="591935"/>
                  <a:pt x="5350732" y="577724"/>
                </a:cubicBezTo>
                <a:cubicBezTo>
                  <a:pt x="5367344" y="564379"/>
                  <a:pt x="5386066" y="558810"/>
                  <a:pt x="5406230" y="560250"/>
                </a:cubicBezTo>
                <a:cubicBezTo>
                  <a:pt x="5420920" y="561306"/>
                  <a:pt x="5434170" y="558905"/>
                  <a:pt x="5447996" y="555257"/>
                </a:cubicBezTo>
                <a:cubicBezTo>
                  <a:pt x="5459518" y="552185"/>
                  <a:pt x="5472192" y="550072"/>
                  <a:pt x="5483904" y="551417"/>
                </a:cubicBezTo>
                <a:cubicBezTo>
                  <a:pt x="5500324" y="553337"/>
                  <a:pt x="5513862" y="550553"/>
                  <a:pt x="5527016" y="540663"/>
                </a:cubicBezTo>
                <a:cubicBezTo>
                  <a:pt x="5534025" y="535382"/>
                  <a:pt x="5543051" y="532598"/>
                  <a:pt x="5551404" y="528949"/>
                </a:cubicBezTo>
                <a:cubicBezTo>
                  <a:pt x="5564270" y="523284"/>
                  <a:pt x="5577616" y="518483"/>
                  <a:pt x="5590194" y="512147"/>
                </a:cubicBezTo>
                <a:cubicBezTo>
                  <a:pt x="5603732" y="505425"/>
                  <a:pt x="5616118" y="496112"/>
                  <a:pt x="5629944" y="490351"/>
                </a:cubicBezTo>
                <a:cubicBezTo>
                  <a:pt x="5644827" y="484110"/>
                  <a:pt x="5654428" y="474605"/>
                  <a:pt x="5660477" y="459818"/>
                </a:cubicBezTo>
                <a:cubicBezTo>
                  <a:pt x="5664318" y="450504"/>
                  <a:pt x="5669598" y="440615"/>
                  <a:pt x="5676896" y="434086"/>
                </a:cubicBezTo>
                <a:cubicBezTo>
                  <a:pt x="5691971" y="420740"/>
                  <a:pt x="5709636" y="410370"/>
                  <a:pt x="5725000" y="397216"/>
                </a:cubicBezTo>
                <a:cubicBezTo>
                  <a:pt x="5746603" y="378781"/>
                  <a:pt x="5766574" y="359194"/>
                  <a:pt x="5768494" y="327701"/>
                </a:cubicBezTo>
                <a:cubicBezTo>
                  <a:pt x="5769550" y="310322"/>
                  <a:pt x="5778768" y="302929"/>
                  <a:pt x="5795763" y="298801"/>
                </a:cubicBezTo>
                <a:cubicBezTo>
                  <a:pt x="5801427" y="297457"/>
                  <a:pt x="5809494" y="294864"/>
                  <a:pt x="5811221" y="290639"/>
                </a:cubicBezTo>
                <a:cubicBezTo>
                  <a:pt x="5816406" y="278061"/>
                  <a:pt x="5827159" y="275565"/>
                  <a:pt x="5837528" y="270573"/>
                </a:cubicBezTo>
                <a:cubicBezTo>
                  <a:pt x="5843770" y="267596"/>
                  <a:pt x="5851452" y="261739"/>
                  <a:pt x="5853084" y="255690"/>
                </a:cubicBezTo>
                <a:cubicBezTo>
                  <a:pt x="5859804" y="231206"/>
                  <a:pt x="5878239" y="216804"/>
                  <a:pt x="5895618" y="200961"/>
                </a:cubicBezTo>
                <a:cubicBezTo>
                  <a:pt x="5900707" y="196256"/>
                  <a:pt x="5906180" y="190879"/>
                  <a:pt x="5908676" y="184735"/>
                </a:cubicBezTo>
                <a:cubicBezTo>
                  <a:pt x="5913958" y="171484"/>
                  <a:pt x="5921830" y="161882"/>
                  <a:pt x="5935657" y="156891"/>
                </a:cubicBezTo>
                <a:cubicBezTo>
                  <a:pt x="5940073" y="155354"/>
                  <a:pt x="5944106" y="151801"/>
                  <a:pt x="5947467" y="148441"/>
                </a:cubicBezTo>
                <a:cubicBezTo>
                  <a:pt x="5954668" y="141144"/>
                  <a:pt x="5960716" y="132598"/>
                  <a:pt x="5968302" y="125782"/>
                </a:cubicBezTo>
                <a:cubicBezTo>
                  <a:pt x="5987600" y="108211"/>
                  <a:pt x="6006708" y="90928"/>
                  <a:pt x="6017942" y="66348"/>
                </a:cubicBezTo>
                <a:cubicBezTo>
                  <a:pt x="6023414" y="54346"/>
                  <a:pt x="6029656" y="41288"/>
                  <a:pt x="6039258" y="33030"/>
                </a:cubicBezTo>
                <a:cubicBezTo>
                  <a:pt x="6051452" y="22565"/>
                  <a:pt x="6067486" y="16612"/>
                  <a:pt x="6081792" y="8451"/>
                </a:cubicBezTo>
                <a:lnTo>
                  <a:pt x="6095524" y="0"/>
                </a:lnTo>
                <a:close/>
              </a:path>
            </a:pathLst>
          </a:custGeom>
          <a:blipFill dpi="0" rotWithShape="1">
            <a:blip r:embed="rId3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E5AF2-7987-431D-9915-5C2598C02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524" y="3047999"/>
            <a:ext cx="3810000" cy="3048001"/>
          </a:xfrm>
        </p:spPr>
        <p:txBody>
          <a:bodyPr>
            <a:normAutofit/>
          </a:bodyPr>
          <a:lstStyle/>
          <a:p>
            <a:r>
              <a:rPr lang="en-US" sz="1800"/>
              <a:t>USING </a:t>
            </a:r>
            <a:r>
              <a:rPr lang="en-US" sz="1800">
                <a:hlinkClick r:id="rId4"/>
              </a:rPr>
              <a:t>https://streamlit.io/</a:t>
            </a:r>
            <a:r>
              <a:rPr lang="en-US" sz="1800"/>
              <a:t> CREATE A DASHBOARD</a:t>
            </a:r>
          </a:p>
          <a:p>
            <a:r>
              <a:rPr lang="en-US" sz="1800"/>
              <a:t>NAVIGATE THROUGHT CITIES</a:t>
            </a:r>
          </a:p>
          <a:p>
            <a:r>
              <a:rPr lang="en-US" sz="1800"/>
              <a:t>SHOW RESULTS WITH PLOTS AND CHARTS</a:t>
            </a:r>
          </a:p>
          <a:p>
            <a:r>
              <a:rPr lang="en-US" sz="1800"/>
              <a:t>COMPARE CITIES</a:t>
            </a:r>
          </a:p>
          <a:p>
            <a:r>
              <a:rPr lang="en-US" sz="1800"/>
              <a:t>DOWNLOAD A REPORT FOR EACH CITY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741991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D066D1-EE12-49E0-A0B6-CD8A0A8C0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523" y="762000"/>
            <a:ext cx="3810001" cy="2025649"/>
          </a:xfrm>
        </p:spPr>
        <p:txBody>
          <a:bodyPr anchor="b">
            <a:normAutofit/>
          </a:bodyPr>
          <a:lstStyle/>
          <a:p>
            <a:r>
              <a:rPr lang="en-US" dirty="0"/>
              <a:t>ONE CITY </a:t>
            </a:r>
            <a:r>
              <a:rPr lang="en-US" dirty="0">
                <a:sym typeface="Wingdings" panose="05000000000000000000" pitchFamily="2" charset="2"/>
              </a:rPr>
              <a:t> ONE DASHBOARD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81EC97-1870-4E55-9689-9EF6AE614D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390" r="16163" b="-1"/>
          <a:stretch/>
        </p:blipFill>
        <p:spPr>
          <a:xfrm>
            <a:off x="762000" y="762001"/>
            <a:ext cx="6095524" cy="4707593"/>
          </a:xfrm>
          <a:custGeom>
            <a:avLst/>
            <a:gdLst/>
            <a:ahLst/>
            <a:cxnLst/>
            <a:rect l="l" t="t" r="r" b="b"/>
            <a:pathLst>
              <a:path w="6095524" h="4707593">
                <a:moveTo>
                  <a:pt x="0" y="0"/>
                </a:moveTo>
                <a:lnTo>
                  <a:pt x="6095524" y="0"/>
                </a:lnTo>
                <a:lnTo>
                  <a:pt x="6095524" y="3296937"/>
                </a:lnTo>
                <a:lnTo>
                  <a:pt x="6095524" y="3518571"/>
                </a:lnTo>
                <a:lnTo>
                  <a:pt x="6061052" y="3534000"/>
                </a:lnTo>
                <a:cubicBezTo>
                  <a:pt x="6054332" y="3536785"/>
                  <a:pt x="6046938" y="3538321"/>
                  <a:pt x="6040890" y="3542065"/>
                </a:cubicBezTo>
                <a:cubicBezTo>
                  <a:pt x="6013044" y="3559156"/>
                  <a:pt x="5986064" y="3577591"/>
                  <a:pt x="5957836" y="3594010"/>
                </a:cubicBezTo>
                <a:cubicBezTo>
                  <a:pt x="5928744" y="3611004"/>
                  <a:pt x="5902724" y="3631071"/>
                  <a:pt x="5882656" y="3658244"/>
                </a:cubicBezTo>
                <a:cubicBezTo>
                  <a:pt x="5864029" y="3683496"/>
                  <a:pt x="5845978" y="3709131"/>
                  <a:pt x="5827448" y="3734479"/>
                </a:cubicBezTo>
                <a:cubicBezTo>
                  <a:pt x="5822743" y="3740912"/>
                  <a:pt x="5818422" y="3748498"/>
                  <a:pt x="5811989" y="3752627"/>
                </a:cubicBezTo>
                <a:cubicBezTo>
                  <a:pt x="5798643" y="3761268"/>
                  <a:pt x="5784048" y="3768277"/>
                  <a:pt x="5769742" y="3775382"/>
                </a:cubicBezTo>
                <a:cubicBezTo>
                  <a:pt x="5757452" y="3781431"/>
                  <a:pt x="5744394" y="3785943"/>
                  <a:pt x="5732393" y="3792472"/>
                </a:cubicBezTo>
                <a:cubicBezTo>
                  <a:pt x="5722792" y="3797658"/>
                  <a:pt x="5714246" y="3804859"/>
                  <a:pt x="5705316" y="3811388"/>
                </a:cubicBezTo>
                <a:cubicBezTo>
                  <a:pt x="5697539" y="3817052"/>
                  <a:pt x="5688994" y="3821949"/>
                  <a:pt x="5682465" y="3828767"/>
                </a:cubicBezTo>
                <a:cubicBezTo>
                  <a:pt x="5666526" y="3845281"/>
                  <a:pt x="5650491" y="3861508"/>
                  <a:pt x="5630712" y="3873702"/>
                </a:cubicBezTo>
                <a:cubicBezTo>
                  <a:pt x="5611221" y="3885799"/>
                  <a:pt x="5592786" y="3899338"/>
                  <a:pt x="5573392" y="3911628"/>
                </a:cubicBezTo>
                <a:cubicBezTo>
                  <a:pt x="5554380" y="3923630"/>
                  <a:pt x="5537194" y="3936783"/>
                  <a:pt x="5527304" y="3958099"/>
                </a:cubicBezTo>
                <a:cubicBezTo>
                  <a:pt x="5522888" y="3967508"/>
                  <a:pt x="5516646" y="3977782"/>
                  <a:pt x="5508293" y="3983255"/>
                </a:cubicBezTo>
                <a:cubicBezTo>
                  <a:pt x="5496387" y="3991032"/>
                  <a:pt x="5481313" y="3993817"/>
                  <a:pt x="5468350" y="4000442"/>
                </a:cubicBezTo>
                <a:cubicBezTo>
                  <a:pt x="5453084" y="4008219"/>
                  <a:pt x="5435418" y="4014940"/>
                  <a:pt x="5425048" y="4027326"/>
                </a:cubicBezTo>
                <a:cubicBezTo>
                  <a:pt x="5415830" y="4038368"/>
                  <a:pt x="5406517" y="4047009"/>
                  <a:pt x="5394322" y="4054018"/>
                </a:cubicBezTo>
                <a:cubicBezTo>
                  <a:pt x="5385778" y="4058915"/>
                  <a:pt x="5379441" y="4067844"/>
                  <a:pt x="5370608" y="4071877"/>
                </a:cubicBezTo>
                <a:cubicBezTo>
                  <a:pt x="5358990" y="4077254"/>
                  <a:pt x="5347276" y="4081479"/>
                  <a:pt x="5337098" y="4089832"/>
                </a:cubicBezTo>
                <a:cubicBezTo>
                  <a:pt x="5326536" y="4098473"/>
                  <a:pt x="5314535" y="4105290"/>
                  <a:pt x="5303493" y="4113356"/>
                </a:cubicBezTo>
                <a:cubicBezTo>
                  <a:pt x="5297636" y="4117676"/>
                  <a:pt x="5292835" y="4123341"/>
                  <a:pt x="5287171" y="4127854"/>
                </a:cubicBezTo>
                <a:cubicBezTo>
                  <a:pt x="5276801" y="4136111"/>
                  <a:pt x="5266239" y="4144176"/>
                  <a:pt x="5255581" y="4151953"/>
                </a:cubicBezTo>
                <a:cubicBezTo>
                  <a:pt x="5244924" y="4159731"/>
                  <a:pt x="5234746" y="4168756"/>
                  <a:pt x="5223032" y="4174421"/>
                </a:cubicBezTo>
                <a:cubicBezTo>
                  <a:pt x="5203062" y="4184023"/>
                  <a:pt x="5181266" y="4189784"/>
                  <a:pt x="5161870" y="4200153"/>
                </a:cubicBezTo>
                <a:cubicBezTo>
                  <a:pt x="5142188" y="4210714"/>
                  <a:pt x="5123656" y="4223965"/>
                  <a:pt x="5106182" y="4237983"/>
                </a:cubicBezTo>
                <a:cubicBezTo>
                  <a:pt x="5092356" y="4249025"/>
                  <a:pt x="5079394" y="4259971"/>
                  <a:pt x="5062014" y="4265635"/>
                </a:cubicBezTo>
                <a:cubicBezTo>
                  <a:pt x="5052317" y="4268804"/>
                  <a:pt x="5042140" y="4275717"/>
                  <a:pt x="5036282" y="4283783"/>
                </a:cubicBezTo>
                <a:cubicBezTo>
                  <a:pt x="5023608" y="4301353"/>
                  <a:pt x="5007382" y="4313739"/>
                  <a:pt x="4989043" y="4324301"/>
                </a:cubicBezTo>
                <a:cubicBezTo>
                  <a:pt x="4964559" y="4338511"/>
                  <a:pt x="4940363" y="4353009"/>
                  <a:pt x="4915783" y="4366931"/>
                </a:cubicBezTo>
                <a:cubicBezTo>
                  <a:pt x="4901286" y="4375189"/>
                  <a:pt x="4886884" y="4383926"/>
                  <a:pt x="4871520" y="4389975"/>
                </a:cubicBezTo>
                <a:cubicBezTo>
                  <a:pt x="4840124" y="4402457"/>
                  <a:pt x="4807959" y="4413114"/>
                  <a:pt x="4776274" y="4424733"/>
                </a:cubicBezTo>
                <a:cubicBezTo>
                  <a:pt x="4765904" y="4428477"/>
                  <a:pt x="4756110" y="4433854"/>
                  <a:pt x="4745548" y="4437119"/>
                </a:cubicBezTo>
                <a:cubicBezTo>
                  <a:pt x="4734122" y="4440671"/>
                  <a:pt x="4721834" y="4441727"/>
                  <a:pt x="4710408" y="4445280"/>
                </a:cubicBezTo>
                <a:cubicBezTo>
                  <a:pt x="4691396" y="4451136"/>
                  <a:pt x="4672961" y="4458626"/>
                  <a:pt x="4653950" y="4464579"/>
                </a:cubicBezTo>
                <a:cubicBezTo>
                  <a:pt x="4617272" y="4476005"/>
                  <a:pt x="4580498" y="4486951"/>
                  <a:pt x="4543725" y="4497800"/>
                </a:cubicBezTo>
                <a:cubicBezTo>
                  <a:pt x="4535852" y="4500105"/>
                  <a:pt x="4527306" y="4500393"/>
                  <a:pt x="4519530" y="4502889"/>
                </a:cubicBezTo>
                <a:cubicBezTo>
                  <a:pt x="4498886" y="4509610"/>
                  <a:pt x="4478338" y="4516907"/>
                  <a:pt x="4457887" y="4524300"/>
                </a:cubicBezTo>
                <a:cubicBezTo>
                  <a:pt x="4445502" y="4528813"/>
                  <a:pt x="4433403" y="4534382"/>
                  <a:pt x="4420922" y="4538702"/>
                </a:cubicBezTo>
                <a:cubicBezTo>
                  <a:pt x="4410936" y="4542159"/>
                  <a:pt x="4400662" y="4544847"/>
                  <a:pt x="4390292" y="4546960"/>
                </a:cubicBezTo>
                <a:cubicBezTo>
                  <a:pt x="4381363" y="4548785"/>
                  <a:pt x="4372050" y="4548592"/>
                  <a:pt x="4363216" y="4550801"/>
                </a:cubicBezTo>
                <a:cubicBezTo>
                  <a:pt x="4339308" y="4556753"/>
                  <a:pt x="4315689" y="4563475"/>
                  <a:pt x="4291973" y="4569811"/>
                </a:cubicBezTo>
                <a:cubicBezTo>
                  <a:pt x="4282468" y="4572308"/>
                  <a:pt x="4272770" y="4574133"/>
                  <a:pt x="4263552" y="4577301"/>
                </a:cubicBezTo>
                <a:cubicBezTo>
                  <a:pt x="4238876" y="4585654"/>
                  <a:pt x="4214585" y="4595159"/>
                  <a:pt x="4189813" y="4603033"/>
                </a:cubicBezTo>
                <a:cubicBezTo>
                  <a:pt x="4169266" y="4609562"/>
                  <a:pt x="4148142" y="4614266"/>
                  <a:pt x="4127306" y="4620027"/>
                </a:cubicBezTo>
                <a:cubicBezTo>
                  <a:pt x="4118473" y="4622524"/>
                  <a:pt x="4110024" y="4626077"/>
                  <a:pt x="4101192" y="4628188"/>
                </a:cubicBezTo>
                <a:cubicBezTo>
                  <a:pt x="4081412" y="4632990"/>
                  <a:pt x="4061345" y="4637022"/>
                  <a:pt x="4041470" y="4641823"/>
                </a:cubicBezTo>
                <a:cubicBezTo>
                  <a:pt x="4030139" y="4644607"/>
                  <a:pt x="4019194" y="4649600"/>
                  <a:pt x="4007672" y="4651425"/>
                </a:cubicBezTo>
                <a:cubicBezTo>
                  <a:pt x="3980308" y="4655745"/>
                  <a:pt x="3952752" y="4658817"/>
                  <a:pt x="3925195" y="4662274"/>
                </a:cubicBezTo>
                <a:cubicBezTo>
                  <a:pt x="3896776" y="4665826"/>
                  <a:pt x="3868451" y="4669571"/>
                  <a:pt x="3840029" y="4672739"/>
                </a:cubicBezTo>
                <a:cubicBezTo>
                  <a:pt x="3824475" y="4674372"/>
                  <a:pt x="3808824" y="4674660"/>
                  <a:pt x="3793270" y="4676196"/>
                </a:cubicBezTo>
                <a:cubicBezTo>
                  <a:pt x="3779636" y="4677541"/>
                  <a:pt x="3766098" y="4680037"/>
                  <a:pt x="3752464" y="4681670"/>
                </a:cubicBezTo>
                <a:cubicBezTo>
                  <a:pt x="3740654" y="4683013"/>
                  <a:pt x="3728748" y="4683781"/>
                  <a:pt x="3716938" y="4685126"/>
                </a:cubicBezTo>
                <a:cubicBezTo>
                  <a:pt x="3698024" y="4687334"/>
                  <a:pt x="3679204" y="4689831"/>
                  <a:pt x="3660386" y="4692135"/>
                </a:cubicBezTo>
                <a:cubicBezTo>
                  <a:pt x="3652513" y="4692999"/>
                  <a:pt x="3644255" y="4695399"/>
                  <a:pt x="3636862" y="4693960"/>
                </a:cubicBezTo>
                <a:cubicBezTo>
                  <a:pt x="3618235" y="4690310"/>
                  <a:pt x="3599896" y="4691367"/>
                  <a:pt x="3581365" y="4693863"/>
                </a:cubicBezTo>
                <a:cubicBezTo>
                  <a:pt x="3575028" y="4694728"/>
                  <a:pt x="3568211" y="4694535"/>
                  <a:pt x="3562066" y="4692903"/>
                </a:cubicBezTo>
                <a:cubicBezTo>
                  <a:pt x="3549488" y="4689638"/>
                  <a:pt x="3537294" y="4685029"/>
                  <a:pt x="3524908" y="4680997"/>
                </a:cubicBezTo>
                <a:cubicBezTo>
                  <a:pt x="3523563" y="4680517"/>
                  <a:pt x="3521931" y="4680421"/>
                  <a:pt x="3520492" y="4680133"/>
                </a:cubicBezTo>
                <a:cubicBezTo>
                  <a:pt x="3512330" y="4678500"/>
                  <a:pt x="3504266" y="4676868"/>
                  <a:pt x="3496103" y="4675428"/>
                </a:cubicBezTo>
                <a:cubicBezTo>
                  <a:pt x="3491687" y="4674660"/>
                  <a:pt x="3487174" y="4674564"/>
                  <a:pt x="3482757" y="4673892"/>
                </a:cubicBezTo>
                <a:cubicBezTo>
                  <a:pt x="3465667" y="4671203"/>
                  <a:pt x="3446848" y="4675716"/>
                  <a:pt x="3432061" y="4664099"/>
                </a:cubicBezTo>
                <a:cubicBezTo>
                  <a:pt x="3422460" y="4656609"/>
                  <a:pt x="3413146" y="4658338"/>
                  <a:pt x="3402873" y="4659490"/>
                </a:cubicBezTo>
                <a:cubicBezTo>
                  <a:pt x="3395096" y="4660354"/>
                  <a:pt x="3387126" y="4660065"/>
                  <a:pt x="3379253" y="4660162"/>
                </a:cubicBezTo>
                <a:cubicBezTo>
                  <a:pt x="3365427" y="4660449"/>
                  <a:pt x="3351601" y="4660546"/>
                  <a:pt x="3337774" y="4661026"/>
                </a:cubicBezTo>
                <a:cubicBezTo>
                  <a:pt x="3333357" y="4661218"/>
                  <a:pt x="3328846" y="4663619"/>
                  <a:pt x="3324524" y="4663235"/>
                </a:cubicBezTo>
                <a:cubicBezTo>
                  <a:pt x="3304553" y="4661410"/>
                  <a:pt x="3284582" y="4658529"/>
                  <a:pt x="3264610" y="4656897"/>
                </a:cubicBezTo>
                <a:cubicBezTo>
                  <a:pt x="3253281" y="4655938"/>
                  <a:pt x="3241663" y="4657761"/>
                  <a:pt x="3230429" y="4656417"/>
                </a:cubicBezTo>
                <a:cubicBezTo>
                  <a:pt x="3217468" y="4654881"/>
                  <a:pt x="3204794" y="4650945"/>
                  <a:pt x="3191927" y="4648544"/>
                </a:cubicBezTo>
                <a:cubicBezTo>
                  <a:pt x="3188375" y="4647872"/>
                  <a:pt x="3184438" y="4648736"/>
                  <a:pt x="3180694" y="4648928"/>
                </a:cubicBezTo>
                <a:cubicBezTo>
                  <a:pt x="3176469" y="4649120"/>
                  <a:pt x="3172340" y="4649504"/>
                  <a:pt x="3168116" y="4649600"/>
                </a:cubicBezTo>
                <a:cubicBezTo>
                  <a:pt x="3155249" y="4649793"/>
                  <a:pt x="3142384" y="4649504"/>
                  <a:pt x="3129517" y="4650177"/>
                </a:cubicBezTo>
                <a:cubicBezTo>
                  <a:pt x="3121644" y="4650561"/>
                  <a:pt x="3113388" y="4654497"/>
                  <a:pt x="3106089" y="4653057"/>
                </a:cubicBezTo>
                <a:cubicBezTo>
                  <a:pt x="3091208" y="4650272"/>
                  <a:pt x="3076325" y="4656513"/>
                  <a:pt x="3061444" y="4651329"/>
                </a:cubicBezTo>
                <a:cubicBezTo>
                  <a:pt x="3056834" y="4649793"/>
                  <a:pt x="3050497" y="4653633"/>
                  <a:pt x="3044928" y="4653825"/>
                </a:cubicBezTo>
                <a:cubicBezTo>
                  <a:pt x="3031006" y="4654305"/>
                  <a:pt x="3017084" y="4654209"/>
                  <a:pt x="3003162" y="4654113"/>
                </a:cubicBezTo>
                <a:cubicBezTo>
                  <a:pt x="2990680" y="4654017"/>
                  <a:pt x="2977717" y="4655361"/>
                  <a:pt x="2965716" y="4652673"/>
                </a:cubicBezTo>
                <a:cubicBezTo>
                  <a:pt x="2953137" y="4649793"/>
                  <a:pt x="2941808" y="4650177"/>
                  <a:pt x="2929614" y="4653441"/>
                </a:cubicBezTo>
                <a:cubicBezTo>
                  <a:pt x="2921260" y="4655649"/>
                  <a:pt x="2912427" y="4655938"/>
                  <a:pt x="2903786" y="4656609"/>
                </a:cubicBezTo>
                <a:cubicBezTo>
                  <a:pt x="2894473" y="4657377"/>
                  <a:pt x="2884199" y="4655361"/>
                  <a:pt x="2875750" y="4658529"/>
                </a:cubicBezTo>
                <a:cubicBezTo>
                  <a:pt x="2850593" y="4667939"/>
                  <a:pt x="2824765" y="4669955"/>
                  <a:pt x="2798458" y="4669955"/>
                </a:cubicBezTo>
                <a:cubicBezTo>
                  <a:pt x="2793656" y="4669955"/>
                  <a:pt x="2788759" y="4668612"/>
                  <a:pt x="2784152" y="4667171"/>
                </a:cubicBezTo>
                <a:cubicBezTo>
                  <a:pt x="2757266" y="4658529"/>
                  <a:pt x="2730286" y="4659297"/>
                  <a:pt x="2702922" y="4664578"/>
                </a:cubicBezTo>
                <a:cubicBezTo>
                  <a:pt x="2697257" y="4665731"/>
                  <a:pt x="2690921" y="4665923"/>
                  <a:pt x="2685256" y="4664771"/>
                </a:cubicBezTo>
                <a:cubicBezTo>
                  <a:pt x="2669317" y="4661410"/>
                  <a:pt x="2653858" y="4655841"/>
                  <a:pt x="2637824" y="4653441"/>
                </a:cubicBezTo>
                <a:cubicBezTo>
                  <a:pt x="2611324" y="4649504"/>
                  <a:pt x="2588377" y="4662754"/>
                  <a:pt x="2564661" y="4671396"/>
                </a:cubicBezTo>
                <a:cubicBezTo>
                  <a:pt x="2542097" y="4679557"/>
                  <a:pt x="2522894" y="4697992"/>
                  <a:pt x="2496201" y="4693863"/>
                </a:cubicBezTo>
                <a:cubicBezTo>
                  <a:pt x="2493514" y="4693479"/>
                  <a:pt x="2490537" y="4696071"/>
                  <a:pt x="2487560" y="4696744"/>
                </a:cubicBezTo>
                <a:cubicBezTo>
                  <a:pt x="2479399" y="4698568"/>
                  <a:pt x="2471238" y="4700776"/>
                  <a:pt x="2462980" y="4701641"/>
                </a:cubicBezTo>
                <a:cubicBezTo>
                  <a:pt x="2452899" y="4702793"/>
                  <a:pt x="2442625" y="4702409"/>
                  <a:pt x="2432544" y="4703369"/>
                </a:cubicBezTo>
                <a:cubicBezTo>
                  <a:pt x="2419581" y="4704521"/>
                  <a:pt x="2406812" y="4707593"/>
                  <a:pt x="2393945" y="4707593"/>
                </a:cubicBezTo>
                <a:cubicBezTo>
                  <a:pt x="2383575" y="4707593"/>
                  <a:pt x="2373302" y="4704041"/>
                  <a:pt x="2363029" y="4702312"/>
                </a:cubicBezTo>
                <a:cubicBezTo>
                  <a:pt x="2348530" y="4699912"/>
                  <a:pt x="2332591" y="4700584"/>
                  <a:pt x="2319821" y="4694439"/>
                </a:cubicBezTo>
                <a:cubicBezTo>
                  <a:pt x="2306188" y="4687910"/>
                  <a:pt x="2293225" y="4684934"/>
                  <a:pt x="2279111" y="4686950"/>
                </a:cubicBezTo>
                <a:cubicBezTo>
                  <a:pt x="2274406" y="4687622"/>
                  <a:pt x="2268357" y="4691655"/>
                  <a:pt x="2266245" y="4695783"/>
                </a:cubicBezTo>
                <a:cubicBezTo>
                  <a:pt x="2261540" y="4705001"/>
                  <a:pt x="2255108" y="4706634"/>
                  <a:pt x="2246370" y="4703464"/>
                </a:cubicBezTo>
                <a:cubicBezTo>
                  <a:pt x="2238785" y="4700776"/>
                  <a:pt x="2229471" y="4699432"/>
                  <a:pt x="2224287" y="4694247"/>
                </a:cubicBezTo>
                <a:cubicBezTo>
                  <a:pt x="2209596" y="4679557"/>
                  <a:pt x="2190873" y="4679077"/>
                  <a:pt x="2172630" y="4675141"/>
                </a:cubicBezTo>
                <a:cubicBezTo>
                  <a:pt x="2161494" y="4672739"/>
                  <a:pt x="2151123" y="4672644"/>
                  <a:pt x="2139985" y="4674276"/>
                </a:cubicBezTo>
                <a:cubicBezTo>
                  <a:pt x="2115790" y="4677925"/>
                  <a:pt x="2092266" y="4672739"/>
                  <a:pt x="2069030" y="4666115"/>
                </a:cubicBezTo>
                <a:cubicBezTo>
                  <a:pt x="2053667" y="4661698"/>
                  <a:pt x="2037921" y="4659010"/>
                  <a:pt x="2022655" y="4654497"/>
                </a:cubicBezTo>
                <a:cubicBezTo>
                  <a:pt x="2011229" y="4651041"/>
                  <a:pt x="1999804" y="4646912"/>
                  <a:pt x="1989339" y="4641343"/>
                </a:cubicBezTo>
                <a:cubicBezTo>
                  <a:pt x="1974167" y="4633181"/>
                  <a:pt x="1960918" y="4620891"/>
                  <a:pt x="1941618" y="4624156"/>
                </a:cubicBezTo>
                <a:cubicBezTo>
                  <a:pt x="1924623" y="4627036"/>
                  <a:pt x="1909262" y="4620988"/>
                  <a:pt x="1893707" y="4615227"/>
                </a:cubicBezTo>
                <a:cubicBezTo>
                  <a:pt x="1882281" y="4611002"/>
                  <a:pt x="1870857" y="4606681"/>
                  <a:pt x="1859045" y="4603993"/>
                </a:cubicBezTo>
                <a:cubicBezTo>
                  <a:pt x="1845027" y="4600824"/>
                  <a:pt x="1829184" y="4602169"/>
                  <a:pt x="1816702" y="4596311"/>
                </a:cubicBezTo>
                <a:cubicBezTo>
                  <a:pt x="1803644" y="4590166"/>
                  <a:pt x="1792795" y="4594295"/>
                  <a:pt x="1781177" y="4596024"/>
                </a:cubicBezTo>
                <a:cubicBezTo>
                  <a:pt x="1762646" y="4598712"/>
                  <a:pt x="1744210" y="4603705"/>
                  <a:pt x="1725488" y="4597368"/>
                </a:cubicBezTo>
                <a:cubicBezTo>
                  <a:pt x="1702733" y="4589687"/>
                  <a:pt x="1680169" y="4581430"/>
                  <a:pt x="1657318" y="4574133"/>
                </a:cubicBezTo>
                <a:cubicBezTo>
                  <a:pt x="1648483" y="4571347"/>
                  <a:pt x="1638980" y="4570195"/>
                  <a:pt x="1629761" y="4568947"/>
                </a:cubicBezTo>
                <a:cubicBezTo>
                  <a:pt x="1621025" y="4567891"/>
                  <a:pt x="1610559" y="4570579"/>
                  <a:pt x="1603837" y="4566547"/>
                </a:cubicBezTo>
                <a:cubicBezTo>
                  <a:pt x="1586554" y="4556178"/>
                  <a:pt x="1568792" y="4551089"/>
                  <a:pt x="1548820" y="4551089"/>
                </a:cubicBezTo>
                <a:cubicBezTo>
                  <a:pt x="1541330" y="4551089"/>
                  <a:pt x="1534033" y="4546768"/>
                  <a:pt x="1526449" y="4545999"/>
                </a:cubicBezTo>
                <a:cubicBezTo>
                  <a:pt x="1516078" y="4545040"/>
                  <a:pt x="1504172" y="4542447"/>
                  <a:pt x="1495147" y="4546096"/>
                </a:cubicBezTo>
                <a:cubicBezTo>
                  <a:pt x="1473928" y="4554737"/>
                  <a:pt x="1456742" y="4547536"/>
                  <a:pt x="1438211" y="4538991"/>
                </a:cubicBezTo>
                <a:cubicBezTo>
                  <a:pt x="1419967" y="4530541"/>
                  <a:pt x="1400764" y="4523821"/>
                  <a:pt x="1381370" y="4518251"/>
                </a:cubicBezTo>
                <a:cubicBezTo>
                  <a:pt x="1374073" y="4516235"/>
                  <a:pt x="1365336" y="4519596"/>
                  <a:pt x="1357270" y="4520267"/>
                </a:cubicBezTo>
                <a:cubicBezTo>
                  <a:pt x="1354389" y="4520460"/>
                  <a:pt x="1351220" y="4520748"/>
                  <a:pt x="1348629" y="4519788"/>
                </a:cubicBezTo>
                <a:cubicBezTo>
                  <a:pt x="1323569" y="4510570"/>
                  <a:pt x="1298124" y="4503561"/>
                  <a:pt x="1270953" y="4508361"/>
                </a:cubicBezTo>
                <a:cubicBezTo>
                  <a:pt x="1268457" y="4508842"/>
                  <a:pt x="1265672" y="4507786"/>
                  <a:pt x="1263175" y="4507114"/>
                </a:cubicBezTo>
                <a:cubicBezTo>
                  <a:pt x="1250981" y="4503657"/>
                  <a:pt x="1239075" y="4498184"/>
                  <a:pt x="1226690" y="4496936"/>
                </a:cubicBezTo>
                <a:cubicBezTo>
                  <a:pt x="1196157" y="4493864"/>
                  <a:pt x="1165433" y="4492615"/>
                  <a:pt x="1134706" y="4490599"/>
                </a:cubicBezTo>
                <a:cubicBezTo>
                  <a:pt x="1132786" y="4490503"/>
                  <a:pt x="1130770" y="4490503"/>
                  <a:pt x="1129042" y="4489831"/>
                </a:cubicBezTo>
                <a:cubicBezTo>
                  <a:pt x="1117712" y="4485702"/>
                  <a:pt x="1107823" y="4487047"/>
                  <a:pt x="1098220" y="4494919"/>
                </a:cubicBezTo>
                <a:cubicBezTo>
                  <a:pt x="1093996" y="4498376"/>
                  <a:pt x="1088235" y="4500200"/>
                  <a:pt x="1082955" y="4502121"/>
                </a:cubicBezTo>
                <a:cubicBezTo>
                  <a:pt x="1075177" y="4505002"/>
                  <a:pt x="1067208" y="4507786"/>
                  <a:pt x="1059143" y="4509610"/>
                </a:cubicBezTo>
                <a:cubicBezTo>
                  <a:pt x="1051173" y="4511338"/>
                  <a:pt x="1042628" y="4513738"/>
                  <a:pt x="1034947" y="4512395"/>
                </a:cubicBezTo>
                <a:cubicBezTo>
                  <a:pt x="1021121" y="4509994"/>
                  <a:pt x="1007966" y="4504618"/>
                  <a:pt x="994332" y="4501064"/>
                </a:cubicBezTo>
                <a:cubicBezTo>
                  <a:pt x="989628" y="4499816"/>
                  <a:pt x="984442" y="4500009"/>
                  <a:pt x="979546" y="4499912"/>
                </a:cubicBezTo>
                <a:cubicBezTo>
                  <a:pt x="968312" y="4499625"/>
                  <a:pt x="956790" y="4502409"/>
                  <a:pt x="946613" y="4494440"/>
                </a:cubicBezTo>
                <a:cubicBezTo>
                  <a:pt x="937204" y="4486951"/>
                  <a:pt x="927697" y="4489158"/>
                  <a:pt x="917808" y="4494824"/>
                </a:cubicBezTo>
                <a:cubicBezTo>
                  <a:pt x="910703" y="4498857"/>
                  <a:pt x="902639" y="4502025"/>
                  <a:pt x="894669" y="4503561"/>
                </a:cubicBezTo>
                <a:cubicBezTo>
                  <a:pt x="883723" y="4505673"/>
                  <a:pt x="872873" y="4506538"/>
                  <a:pt x="861063" y="4505289"/>
                </a:cubicBezTo>
                <a:cubicBezTo>
                  <a:pt x="852710" y="4504425"/>
                  <a:pt x="845892" y="4504041"/>
                  <a:pt x="839363" y="4498952"/>
                </a:cubicBezTo>
                <a:cubicBezTo>
                  <a:pt x="838308" y="4498184"/>
                  <a:pt x="836388" y="4497992"/>
                  <a:pt x="834947" y="4498089"/>
                </a:cubicBezTo>
                <a:cubicBezTo>
                  <a:pt x="816032" y="4499721"/>
                  <a:pt x="797309" y="4498857"/>
                  <a:pt x="778202" y="4497704"/>
                </a:cubicBezTo>
                <a:cubicBezTo>
                  <a:pt x="753911" y="4496168"/>
                  <a:pt x="728370" y="4500680"/>
                  <a:pt x="707343" y="4516811"/>
                </a:cubicBezTo>
                <a:cubicBezTo>
                  <a:pt x="704271" y="4519212"/>
                  <a:pt x="699662" y="4520267"/>
                  <a:pt x="695629" y="4520844"/>
                </a:cubicBezTo>
                <a:cubicBezTo>
                  <a:pt x="676618" y="4523340"/>
                  <a:pt x="657511" y="4525069"/>
                  <a:pt x="638500" y="4527853"/>
                </a:cubicBezTo>
                <a:cubicBezTo>
                  <a:pt x="628130" y="4529389"/>
                  <a:pt x="617280" y="4530734"/>
                  <a:pt x="607872" y="4534958"/>
                </a:cubicBezTo>
                <a:cubicBezTo>
                  <a:pt x="598655" y="4539086"/>
                  <a:pt x="591260" y="4543983"/>
                  <a:pt x="585788" y="4535342"/>
                </a:cubicBezTo>
                <a:cubicBezTo>
                  <a:pt x="575995" y="4539951"/>
                  <a:pt x="567448" y="4543792"/>
                  <a:pt x="559097" y="4547920"/>
                </a:cubicBezTo>
                <a:cubicBezTo>
                  <a:pt x="556023" y="4549456"/>
                  <a:pt x="553431" y="4551953"/>
                  <a:pt x="550358" y="4553393"/>
                </a:cubicBezTo>
                <a:cubicBezTo>
                  <a:pt x="547093" y="4554930"/>
                  <a:pt x="543445" y="4555889"/>
                  <a:pt x="539893" y="4556657"/>
                </a:cubicBezTo>
                <a:cubicBezTo>
                  <a:pt x="524050" y="4560114"/>
                  <a:pt x="508207" y="4563282"/>
                  <a:pt x="492462" y="4567027"/>
                </a:cubicBezTo>
                <a:cubicBezTo>
                  <a:pt x="489388" y="4567795"/>
                  <a:pt x="486796" y="4570868"/>
                  <a:pt x="484011" y="4572884"/>
                </a:cubicBezTo>
                <a:cubicBezTo>
                  <a:pt x="482187" y="4574228"/>
                  <a:pt x="480363" y="4576244"/>
                  <a:pt x="478346" y="4576533"/>
                </a:cubicBezTo>
                <a:cubicBezTo>
                  <a:pt x="462984" y="4578837"/>
                  <a:pt x="447718" y="4581526"/>
                  <a:pt x="432260" y="4582678"/>
                </a:cubicBezTo>
                <a:cubicBezTo>
                  <a:pt x="419298" y="4583637"/>
                  <a:pt x="406815" y="4583350"/>
                  <a:pt x="403455" y="4600056"/>
                </a:cubicBezTo>
                <a:cubicBezTo>
                  <a:pt x="402879" y="4602937"/>
                  <a:pt x="398750" y="4606010"/>
                  <a:pt x="395583" y="4607449"/>
                </a:cubicBezTo>
                <a:cubicBezTo>
                  <a:pt x="386557" y="4611578"/>
                  <a:pt x="376954" y="4614362"/>
                  <a:pt x="368025" y="4618587"/>
                </a:cubicBezTo>
                <a:cubicBezTo>
                  <a:pt x="338741" y="4632701"/>
                  <a:pt x="308113" y="4641631"/>
                  <a:pt x="275371" y="4639999"/>
                </a:cubicBezTo>
                <a:cubicBezTo>
                  <a:pt x="265194" y="4639519"/>
                  <a:pt x="255304" y="4634333"/>
                  <a:pt x="248871" y="4632413"/>
                </a:cubicBezTo>
                <a:cubicBezTo>
                  <a:pt x="230341" y="4639999"/>
                  <a:pt x="214786" y="4647296"/>
                  <a:pt x="198559" y="4652768"/>
                </a:cubicBezTo>
                <a:cubicBezTo>
                  <a:pt x="184253" y="4657665"/>
                  <a:pt x="169274" y="4660738"/>
                  <a:pt x="154583" y="4664290"/>
                </a:cubicBezTo>
                <a:cubicBezTo>
                  <a:pt x="149206" y="4665635"/>
                  <a:pt x="143734" y="4666403"/>
                  <a:pt x="138261" y="4667075"/>
                </a:cubicBezTo>
                <a:cubicBezTo>
                  <a:pt x="121171" y="4669187"/>
                  <a:pt x="103312" y="4664099"/>
                  <a:pt x="86606" y="4672164"/>
                </a:cubicBezTo>
                <a:cubicBezTo>
                  <a:pt x="77868" y="4676389"/>
                  <a:pt x="69226" y="4681477"/>
                  <a:pt x="60009" y="4683686"/>
                </a:cubicBezTo>
                <a:cubicBezTo>
                  <a:pt x="50120" y="4686086"/>
                  <a:pt x="40446" y="4689831"/>
                  <a:pt x="30568" y="4692507"/>
                </a:cubicBezTo>
                <a:lnTo>
                  <a:pt x="0" y="4694912"/>
                </a:lnTo>
                <a:lnTo>
                  <a:pt x="0" y="4338332"/>
                </a:lnTo>
                <a:close/>
              </a:path>
            </a:pathLst>
          </a:custGeom>
          <a:effectLst>
            <a:outerShdw blurRad="381000" dist="152400" dir="5400000" algn="t" rotWithShape="0">
              <a:prstClr val="black">
                <a:alpha val="10000"/>
              </a:prstClr>
            </a:outerShdw>
          </a:effectLst>
        </p:spPr>
      </p:pic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A027D562-8F7E-478A-942E-D959A950C5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4058937"/>
            <a:ext cx="6095524" cy="1410656"/>
          </a:xfrm>
          <a:custGeom>
            <a:avLst/>
            <a:gdLst>
              <a:gd name="connsiteX0" fmla="*/ 6095524 w 6095524"/>
              <a:gd name="connsiteY0" fmla="*/ 0 h 1410656"/>
              <a:gd name="connsiteX1" fmla="*/ 6095524 w 6095524"/>
              <a:gd name="connsiteY1" fmla="*/ 221634 h 1410656"/>
              <a:gd name="connsiteX2" fmla="*/ 6061052 w 6095524"/>
              <a:gd name="connsiteY2" fmla="*/ 237063 h 1410656"/>
              <a:gd name="connsiteX3" fmla="*/ 6040890 w 6095524"/>
              <a:gd name="connsiteY3" fmla="*/ 245128 h 1410656"/>
              <a:gd name="connsiteX4" fmla="*/ 5957836 w 6095524"/>
              <a:gd name="connsiteY4" fmla="*/ 297073 h 1410656"/>
              <a:gd name="connsiteX5" fmla="*/ 5882656 w 6095524"/>
              <a:gd name="connsiteY5" fmla="*/ 361307 h 1410656"/>
              <a:gd name="connsiteX6" fmla="*/ 5827448 w 6095524"/>
              <a:gd name="connsiteY6" fmla="*/ 437542 h 1410656"/>
              <a:gd name="connsiteX7" fmla="*/ 5811989 w 6095524"/>
              <a:gd name="connsiteY7" fmla="*/ 455690 h 1410656"/>
              <a:gd name="connsiteX8" fmla="*/ 5769742 w 6095524"/>
              <a:gd name="connsiteY8" fmla="*/ 478445 h 1410656"/>
              <a:gd name="connsiteX9" fmla="*/ 5732393 w 6095524"/>
              <a:gd name="connsiteY9" fmla="*/ 495535 h 1410656"/>
              <a:gd name="connsiteX10" fmla="*/ 5705316 w 6095524"/>
              <a:gd name="connsiteY10" fmla="*/ 514451 h 1410656"/>
              <a:gd name="connsiteX11" fmla="*/ 5682465 w 6095524"/>
              <a:gd name="connsiteY11" fmla="*/ 531830 h 1410656"/>
              <a:gd name="connsiteX12" fmla="*/ 5630712 w 6095524"/>
              <a:gd name="connsiteY12" fmla="*/ 576765 h 1410656"/>
              <a:gd name="connsiteX13" fmla="*/ 5573392 w 6095524"/>
              <a:gd name="connsiteY13" fmla="*/ 614691 h 1410656"/>
              <a:gd name="connsiteX14" fmla="*/ 5527304 w 6095524"/>
              <a:gd name="connsiteY14" fmla="*/ 661162 h 1410656"/>
              <a:gd name="connsiteX15" fmla="*/ 5508293 w 6095524"/>
              <a:gd name="connsiteY15" fmla="*/ 686318 h 1410656"/>
              <a:gd name="connsiteX16" fmla="*/ 5468350 w 6095524"/>
              <a:gd name="connsiteY16" fmla="*/ 703505 h 1410656"/>
              <a:gd name="connsiteX17" fmla="*/ 5425048 w 6095524"/>
              <a:gd name="connsiteY17" fmla="*/ 730389 h 1410656"/>
              <a:gd name="connsiteX18" fmla="*/ 5394322 w 6095524"/>
              <a:gd name="connsiteY18" fmla="*/ 757081 h 1410656"/>
              <a:gd name="connsiteX19" fmla="*/ 5370608 w 6095524"/>
              <a:gd name="connsiteY19" fmla="*/ 774940 h 1410656"/>
              <a:gd name="connsiteX20" fmla="*/ 5337098 w 6095524"/>
              <a:gd name="connsiteY20" fmla="*/ 792895 h 1410656"/>
              <a:gd name="connsiteX21" fmla="*/ 5303493 w 6095524"/>
              <a:gd name="connsiteY21" fmla="*/ 816419 h 1410656"/>
              <a:gd name="connsiteX22" fmla="*/ 5287171 w 6095524"/>
              <a:gd name="connsiteY22" fmla="*/ 830917 h 1410656"/>
              <a:gd name="connsiteX23" fmla="*/ 5255581 w 6095524"/>
              <a:gd name="connsiteY23" fmla="*/ 855016 h 1410656"/>
              <a:gd name="connsiteX24" fmla="*/ 5223032 w 6095524"/>
              <a:gd name="connsiteY24" fmla="*/ 877484 h 1410656"/>
              <a:gd name="connsiteX25" fmla="*/ 5161870 w 6095524"/>
              <a:gd name="connsiteY25" fmla="*/ 903216 h 1410656"/>
              <a:gd name="connsiteX26" fmla="*/ 5106182 w 6095524"/>
              <a:gd name="connsiteY26" fmla="*/ 941046 h 1410656"/>
              <a:gd name="connsiteX27" fmla="*/ 5062014 w 6095524"/>
              <a:gd name="connsiteY27" fmla="*/ 968698 h 1410656"/>
              <a:gd name="connsiteX28" fmla="*/ 5036282 w 6095524"/>
              <a:gd name="connsiteY28" fmla="*/ 986846 h 1410656"/>
              <a:gd name="connsiteX29" fmla="*/ 4989043 w 6095524"/>
              <a:gd name="connsiteY29" fmla="*/ 1027364 h 1410656"/>
              <a:gd name="connsiteX30" fmla="*/ 4915783 w 6095524"/>
              <a:gd name="connsiteY30" fmla="*/ 1069994 h 1410656"/>
              <a:gd name="connsiteX31" fmla="*/ 4871520 w 6095524"/>
              <a:gd name="connsiteY31" fmla="*/ 1093038 h 1410656"/>
              <a:gd name="connsiteX32" fmla="*/ 4776274 w 6095524"/>
              <a:gd name="connsiteY32" fmla="*/ 1127796 h 1410656"/>
              <a:gd name="connsiteX33" fmla="*/ 4745548 w 6095524"/>
              <a:gd name="connsiteY33" fmla="*/ 1140182 h 1410656"/>
              <a:gd name="connsiteX34" fmla="*/ 4710408 w 6095524"/>
              <a:gd name="connsiteY34" fmla="*/ 1148343 h 1410656"/>
              <a:gd name="connsiteX35" fmla="*/ 4653950 w 6095524"/>
              <a:gd name="connsiteY35" fmla="*/ 1167642 h 1410656"/>
              <a:gd name="connsiteX36" fmla="*/ 4543725 w 6095524"/>
              <a:gd name="connsiteY36" fmla="*/ 1200863 h 1410656"/>
              <a:gd name="connsiteX37" fmla="*/ 4519530 w 6095524"/>
              <a:gd name="connsiteY37" fmla="*/ 1205952 h 1410656"/>
              <a:gd name="connsiteX38" fmla="*/ 4457887 w 6095524"/>
              <a:gd name="connsiteY38" fmla="*/ 1227363 h 1410656"/>
              <a:gd name="connsiteX39" fmla="*/ 4420922 w 6095524"/>
              <a:gd name="connsiteY39" fmla="*/ 1241765 h 1410656"/>
              <a:gd name="connsiteX40" fmla="*/ 4390292 w 6095524"/>
              <a:gd name="connsiteY40" fmla="*/ 1250023 h 1410656"/>
              <a:gd name="connsiteX41" fmla="*/ 4363216 w 6095524"/>
              <a:gd name="connsiteY41" fmla="*/ 1253864 h 1410656"/>
              <a:gd name="connsiteX42" fmla="*/ 4291973 w 6095524"/>
              <a:gd name="connsiteY42" fmla="*/ 1272874 h 1410656"/>
              <a:gd name="connsiteX43" fmla="*/ 4263552 w 6095524"/>
              <a:gd name="connsiteY43" fmla="*/ 1280364 h 1410656"/>
              <a:gd name="connsiteX44" fmla="*/ 4189813 w 6095524"/>
              <a:gd name="connsiteY44" fmla="*/ 1306096 h 1410656"/>
              <a:gd name="connsiteX45" fmla="*/ 4127306 w 6095524"/>
              <a:gd name="connsiteY45" fmla="*/ 1323090 h 1410656"/>
              <a:gd name="connsiteX46" fmla="*/ 4101192 w 6095524"/>
              <a:gd name="connsiteY46" fmla="*/ 1331251 h 1410656"/>
              <a:gd name="connsiteX47" fmla="*/ 4041470 w 6095524"/>
              <a:gd name="connsiteY47" fmla="*/ 1344886 h 1410656"/>
              <a:gd name="connsiteX48" fmla="*/ 4007672 w 6095524"/>
              <a:gd name="connsiteY48" fmla="*/ 1354488 h 1410656"/>
              <a:gd name="connsiteX49" fmla="*/ 3925195 w 6095524"/>
              <a:gd name="connsiteY49" fmla="*/ 1365337 h 1410656"/>
              <a:gd name="connsiteX50" fmla="*/ 3840029 w 6095524"/>
              <a:gd name="connsiteY50" fmla="*/ 1375802 h 1410656"/>
              <a:gd name="connsiteX51" fmla="*/ 3793270 w 6095524"/>
              <a:gd name="connsiteY51" fmla="*/ 1379259 h 1410656"/>
              <a:gd name="connsiteX52" fmla="*/ 3752464 w 6095524"/>
              <a:gd name="connsiteY52" fmla="*/ 1384733 h 1410656"/>
              <a:gd name="connsiteX53" fmla="*/ 3716938 w 6095524"/>
              <a:gd name="connsiteY53" fmla="*/ 1388189 h 1410656"/>
              <a:gd name="connsiteX54" fmla="*/ 3660386 w 6095524"/>
              <a:gd name="connsiteY54" fmla="*/ 1395198 h 1410656"/>
              <a:gd name="connsiteX55" fmla="*/ 3636862 w 6095524"/>
              <a:gd name="connsiteY55" fmla="*/ 1397023 h 1410656"/>
              <a:gd name="connsiteX56" fmla="*/ 3581365 w 6095524"/>
              <a:gd name="connsiteY56" fmla="*/ 1396926 h 1410656"/>
              <a:gd name="connsiteX57" fmla="*/ 3562066 w 6095524"/>
              <a:gd name="connsiteY57" fmla="*/ 1395966 h 1410656"/>
              <a:gd name="connsiteX58" fmla="*/ 3524908 w 6095524"/>
              <a:gd name="connsiteY58" fmla="*/ 1384060 h 1410656"/>
              <a:gd name="connsiteX59" fmla="*/ 3520492 w 6095524"/>
              <a:gd name="connsiteY59" fmla="*/ 1383196 h 1410656"/>
              <a:gd name="connsiteX60" fmla="*/ 3496103 w 6095524"/>
              <a:gd name="connsiteY60" fmla="*/ 1378491 h 1410656"/>
              <a:gd name="connsiteX61" fmla="*/ 3482757 w 6095524"/>
              <a:gd name="connsiteY61" fmla="*/ 1376955 h 1410656"/>
              <a:gd name="connsiteX62" fmla="*/ 3432061 w 6095524"/>
              <a:gd name="connsiteY62" fmla="*/ 1367162 h 1410656"/>
              <a:gd name="connsiteX63" fmla="*/ 3402873 w 6095524"/>
              <a:gd name="connsiteY63" fmla="*/ 1362553 h 1410656"/>
              <a:gd name="connsiteX64" fmla="*/ 3379253 w 6095524"/>
              <a:gd name="connsiteY64" fmla="*/ 1363225 h 1410656"/>
              <a:gd name="connsiteX65" fmla="*/ 3337774 w 6095524"/>
              <a:gd name="connsiteY65" fmla="*/ 1364089 h 1410656"/>
              <a:gd name="connsiteX66" fmla="*/ 3324524 w 6095524"/>
              <a:gd name="connsiteY66" fmla="*/ 1366298 h 1410656"/>
              <a:gd name="connsiteX67" fmla="*/ 3264610 w 6095524"/>
              <a:gd name="connsiteY67" fmla="*/ 1359960 h 1410656"/>
              <a:gd name="connsiteX68" fmla="*/ 3230429 w 6095524"/>
              <a:gd name="connsiteY68" fmla="*/ 1359480 h 1410656"/>
              <a:gd name="connsiteX69" fmla="*/ 3191927 w 6095524"/>
              <a:gd name="connsiteY69" fmla="*/ 1351607 h 1410656"/>
              <a:gd name="connsiteX70" fmla="*/ 3180694 w 6095524"/>
              <a:gd name="connsiteY70" fmla="*/ 1351991 h 1410656"/>
              <a:gd name="connsiteX71" fmla="*/ 3168116 w 6095524"/>
              <a:gd name="connsiteY71" fmla="*/ 1352663 h 1410656"/>
              <a:gd name="connsiteX72" fmla="*/ 3129517 w 6095524"/>
              <a:gd name="connsiteY72" fmla="*/ 1353240 h 1410656"/>
              <a:gd name="connsiteX73" fmla="*/ 3106089 w 6095524"/>
              <a:gd name="connsiteY73" fmla="*/ 1356120 h 1410656"/>
              <a:gd name="connsiteX74" fmla="*/ 3061444 w 6095524"/>
              <a:gd name="connsiteY74" fmla="*/ 1354392 h 1410656"/>
              <a:gd name="connsiteX75" fmla="*/ 3044928 w 6095524"/>
              <a:gd name="connsiteY75" fmla="*/ 1356888 h 1410656"/>
              <a:gd name="connsiteX76" fmla="*/ 3003162 w 6095524"/>
              <a:gd name="connsiteY76" fmla="*/ 1357176 h 1410656"/>
              <a:gd name="connsiteX77" fmla="*/ 2965716 w 6095524"/>
              <a:gd name="connsiteY77" fmla="*/ 1355736 h 1410656"/>
              <a:gd name="connsiteX78" fmla="*/ 2929614 w 6095524"/>
              <a:gd name="connsiteY78" fmla="*/ 1356504 h 1410656"/>
              <a:gd name="connsiteX79" fmla="*/ 2903786 w 6095524"/>
              <a:gd name="connsiteY79" fmla="*/ 1359672 h 1410656"/>
              <a:gd name="connsiteX80" fmla="*/ 2875750 w 6095524"/>
              <a:gd name="connsiteY80" fmla="*/ 1361592 h 1410656"/>
              <a:gd name="connsiteX81" fmla="*/ 2798458 w 6095524"/>
              <a:gd name="connsiteY81" fmla="*/ 1373018 h 1410656"/>
              <a:gd name="connsiteX82" fmla="*/ 2784152 w 6095524"/>
              <a:gd name="connsiteY82" fmla="*/ 1370234 h 1410656"/>
              <a:gd name="connsiteX83" fmla="*/ 2702922 w 6095524"/>
              <a:gd name="connsiteY83" fmla="*/ 1367641 h 1410656"/>
              <a:gd name="connsiteX84" fmla="*/ 2685256 w 6095524"/>
              <a:gd name="connsiteY84" fmla="*/ 1367834 h 1410656"/>
              <a:gd name="connsiteX85" fmla="*/ 2637824 w 6095524"/>
              <a:gd name="connsiteY85" fmla="*/ 1356504 h 1410656"/>
              <a:gd name="connsiteX86" fmla="*/ 2564661 w 6095524"/>
              <a:gd name="connsiteY86" fmla="*/ 1374459 h 1410656"/>
              <a:gd name="connsiteX87" fmla="*/ 2496201 w 6095524"/>
              <a:gd name="connsiteY87" fmla="*/ 1396926 h 1410656"/>
              <a:gd name="connsiteX88" fmla="*/ 2487560 w 6095524"/>
              <a:gd name="connsiteY88" fmla="*/ 1399807 h 1410656"/>
              <a:gd name="connsiteX89" fmla="*/ 2462980 w 6095524"/>
              <a:gd name="connsiteY89" fmla="*/ 1404704 h 1410656"/>
              <a:gd name="connsiteX90" fmla="*/ 2432544 w 6095524"/>
              <a:gd name="connsiteY90" fmla="*/ 1406432 h 1410656"/>
              <a:gd name="connsiteX91" fmla="*/ 2393945 w 6095524"/>
              <a:gd name="connsiteY91" fmla="*/ 1410656 h 1410656"/>
              <a:gd name="connsiteX92" fmla="*/ 2363029 w 6095524"/>
              <a:gd name="connsiteY92" fmla="*/ 1405375 h 1410656"/>
              <a:gd name="connsiteX93" fmla="*/ 2319821 w 6095524"/>
              <a:gd name="connsiteY93" fmla="*/ 1397502 h 1410656"/>
              <a:gd name="connsiteX94" fmla="*/ 2279111 w 6095524"/>
              <a:gd name="connsiteY94" fmla="*/ 1390013 h 1410656"/>
              <a:gd name="connsiteX95" fmla="*/ 2266245 w 6095524"/>
              <a:gd name="connsiteY95" fmla="*/ 1398846 h 1410656"/>
              <a:gd name="connsiteX96" fmla="*/ 2246370 w 6095524"/>
              <a:gd name="connsiteY96" fmla="*/ 1406527 h 1410656"/>
              <a:gd name="connsiteX97" fmla="*/ 2224287 w 6095524"/>
              <a:gd name="connsiteY97" fmla="*/ 1397310 h 1410656"/>
              <a:gd name="connsiteX98" fmla="*/ 2172630 w 6095524"/>
              <a:gd name="connsiteY98" fmla="*/ 1378204 h 1410656"/>
              <a:gd name="connsiteX99" fmla="*/ 2139985 w 6095524"/>
              <a:gd name="connsiteY99" fmla="*/ 1377339 h 1410656"/>
              <a:gd name="connsiteX100" fmla="*/ 2069030 w 6095524"/>
              <a:gd name="connsiteY100" fmla="*/ 1369178 h 1410656"/>
              <a:gd name="connsiteX101" fmla="*/ 2022655 w 6095524"/>
              <a:gd name="connsiteY101" fmla="*/ 1357560 h 1410656"/>
              <a:gd name="connsiteX102" fmla="*/ 1989339 w 6095524"/>
              <a:gd name="connsiteY102" fmla="*/ 1344406 h 1410656"/>
              <a:gd name="connsiteX103" fmla="*/ 1941618 w 6095524"/>
              <a:gd name="connsiteY103" fmla="*/ 1327219 h 1410656"/>
              <a:gd name="connsiteX104" fmla="*/ 1893707 w 6095524"/>
              <a:gd name="connsiteY104" fmla="*/ 1318290 h 1410656"/>
              <a:gd name="connsiteX105" fmla="*/ 1859045 w 6095524"/>
              <a:gd name="connsiteY105" fmla="*/ 1307056 h 1410656"/>
              <a:gd name="connsiteX106" fmla="*/ 1816702 w 6095524"/>
              <a:gd name="connsiteY106" fmla="*/ 1299374 h 1410656"/>
              <a:gd name="connsiteX107" fmla="*/ 1781177 w 6095524"/>
              <a:gd name="connsiteY107" fmla="*/ 1299087 h 1410656"/>
              <a:gd name="connsiteX108" fmla="*/ 1725488 w 6095524"/>
              <a:gd name="connsiteY108" fmla="*/ 1300431 h 1410656"/>
              <a:gd name="connsiteX109" fmla="*/ 1657318 w 6095524"/>
              <a:gd name="connsiteY109" fmla="*/ 1277196 h 1410656"/>
              <a:gd name="connsiteX110" fmla="*/ 1629761 w 6095524"/>
              <a:gd name="connsiteY110" fmla="*/ 1272010 h 1410656"/>
              <a:gd name="connsiteX111" fmla="*/ 1603837 w 6095524"/>
              <a:gd name="connsiteY111" fmla="*/ 1269610 h 1410656"/>
              <a:gd name="connsiteX112" fmla="*/ 1548820 w 6095524"/>
              <a:gd name="connsiteY112" fmla="*/ 1254152 h 1410656"/>
              <a:gd name="connsiteX113" fmla="*/ 1526449 w 6095524"/>
              <a:gd name="connsiteY113" fmla="*/ 1249062 h 1410656"/>
              <a:gd name="connsiteX114" fmla="*/ 1495147 w 6095524"/>
              <a:gd name="connsiteY114" fmla="*/ 1249159 h 1410656"/>
              <a:gd name="connsiteX115" fmla="*/ 1438211 w 6095524"/>
              <a:gd name="connsiteY115" fmla="*/ 1242054 h 1410656"/>
              <a:gd name="connsiteX116" fmla="*/ 1381370 w 6095524"/>
              <a:gd name="connsiteY116" fmla="*/ 1221314 h 1410656"/>
              <a:gd name="connsiteX117" fmla="*/ 1357270 w 6095524"/>
              <a:gd name="connsiteY117" fmla="*/ 1223330 h 1410656"/>
              <a:gd name="connsiteX118" fmla="*/ 1348629 w 6095524"/>
              <a:gd name="connsiteY118" fmla="*/ 1222851 h 1410656"/>
              <a:gd name="connsiteX119" fmla="*/ 1270953 w 6095524"/>
              <a:gd name="connsiteY119" fmla="*/ 1211424 h 1410656"/>
              <a:gd name="connsiteX120" fmla="*/ 1263175 w 6095524"/>
              <a:gd name="connsiteY120" fmla="*/ 1210177 h 1410656"/>
              <a:gd name="connsiteX121" fmla="*/ 1226690 w 6095524"/>
              <a:gd name="connsiteY121" fmla="*/ 1199999 h 1410656"/>
              <a:gd name="connsiteX122" fmla="*/ 1134706 w 6095524"/>
              <a:gd name="connsiteY122" fmla="*/ 1193662 h 1410656"/>
              <a:gd name="connsiteX123" fmla="*/ 1129042 w 6095524"/>
              <a:gd name="connsiteY123" fmla="*/ 1192894 h 1410656"/>
              <a:gd name="connsiteX124" fmla="*/ 1098220 w 6095524"/>
              <a:gd name="connsiteY124" fmla="*/ 1197982 h 1410656"/>
              <a:gd name="connsiteX125" fmla="*/ 1082955 w 6095524"/>
              <a:gd name="connsiteY125" fmla="*/ 1205184 h 1410656"/>
              <a:gd name="connsiteX126" fmla="*/ 1059143 w 6095524"/>
              <a:gd name="connsiteY126" fmla="*/ 1212673 h 1410656"/>
              <a:gd name="connsiteX127" fmla="*/ 1034947 w 6095524"/>
              <a:gd name="connsiteY127" fmla="*/ 1215458 h 1410656"/>
              <a:gd name="connsiteX128" fmla="*/ 994332 w 6095524"/>
              <a:gd name="connsiteY128" fmla="*/ 1204127 h 1410656"/>
              <a:gd name="connsiteX129" fmla="*/ 979546 w 6095524"/>
              <a:gd name="connsiteY129" fmla="*/ 1202975 h 1410656"/>
              <a:gd name="connsiteX130" fmla="*/ 946613 w 6095524"/>
              <a:gd name="connsiteY130" fmla="*/ 1197503 h 1410656"/>
              <a:gd name="connsiteX131" fmla="*/ 917808 w 6095524"/>
              <a:gd name="connsiteY131" fmla="*/ 1197887 h 1410656"/>
              <a:gd name="connsiteX132" fmla="*/ 894669 w 6095524"/>
              <a:gd name="connsiteY132" fmla="*/ 1206624 h 1410656"/>
              <a:gd name="connsiteX133" fmla="*/ 861063 w 6095524"/>
              <a:gd name="connsiteY133" fmla="*/ 1208352 h 1410656"/>
              <a:gd name="connsiteX134" fmla="*/ 839363 w 6095524"/>
              <a:gd name="connsiteY134" fmla="*/ 1202015 h 1410656"/>
              <a:gd name="connsiteX135" fmla="*/ 834947 w 6095524"/>
              <a:gd name="connsiteY135" fmla="*/ 1201152 h 1410656"/>
              <a:gd name="connsiteX136" fmla="*/ 778202 w 6095524"/>
              <a:gd name="connsiteY136" fmla="*/ 1200767 h 1410656"/>
              <a:gd name="connsiteX137" fmla="*/ 707343 w 6095524"/>
              <a:gd name="connsiteY137" fmla="*/ 1219874 h 1410656"/>
              <a:gd name="connsiteX138" fmla="*/ 695629 w 6095524"/>
              <a:gd name="connsiteY138" fmla="*/ 1223907 h 1410656"/>
              <a:gd name="connsiteX139" fmla="*/ 638500 w 6095524"/>
              <a:gd name="connsiteY139" fmla="*/ 1230916 h 1410656"/>
              <a:gd name="connsiteX140" fmla="*/ 607872 w 6095524"/>
              <a:gd name="connsiteY140" fmla="*/ 1238021 h 1410656"/>
              <a:gd name="connsiteX141" fmla="*/ 585788 w 6095524"/>
              <a:gd name="connsiteY141" fmla="*/ 1238405 h 1410656"/>
              <a:gd name="connsiteX142" fmla="*/ 559097 w 6095524"/>
              <a:gd name="connsiteY142" fmla="*/ 1250983 h 1410656"/>
              <a:gd name="connsiteX143" fmla="*/ 550358 w 6095524"/>
              <a:gd name="connsiteY143" fmla="*/ 1256456 h 1410656"/>
              <a:gd name="connsiteX144" fmla="*/ 539893 w 6095524"/>
              <a:gd name="connsiteY144" fmla="*/ 1259720 h 1410656"/>
              <a:gd name="connsiteX145" fmla="*/ 492462 w 6095524"/>
              <a:gd name="connsiteY145" fmla="*/ 1270090 h 1410656"/>
              <a:gd name="connsiteX146" fmla="*/ 484011 w 6095524"/>
              <a:gd name="connsiteY146" fmla="*/ 1275947 h 1410656"/>
              <a:gd name="connsiteX147" fmla="*/ 478346 w 6095524"/>
              <a:gd name="connsiteY147" fmla="*/ 1279596 h 1410656"/>
              <a:gd name="connsiteX148" fmla="*/ 432260 w 6095524"/>
              <a:gd name="connsiteY148" fmla="*/ 1285741 h 1410656"/>
              <a:gd name="connsiteX149" fmla="*/ 403455 w 6095524"/>
              <a:gd name="connsiteY149" fmla="*/ 1303119 h 1410656"/>
              <a:gd name="connsiteX150" fmla="*/ 395583 w 6095524"/>
              <a:gd name="connsiteY150" fmla="*/ 1310512 h 1410656"/>
              <a:gd name="connsiteX151" fmla="*/ 368025 w 6095524"/>
              <a:gd name="connsiteY151" fmla="*/ 1321650 h 1410656"/>
              <a:gd name="connsiteX152" fmla="*/ 275371 w 6095524"/>
              <a:gd name="connsiteY152" fmla="*/ 1343062 h 1410656"/>
              <a:gd name="connsiteX153" fmla="*/ 248871 w 6095524"/>
              <a:gd name="connsiteY153" fmla="*/ 1335476 h 1410656"/>
              <a:gd name="connsiteX154" fmla="*/ 198559 w 6095524"/>
              <a:gd name="connsiteY154" fmla="*/ 1355831 h 1410656"/>
              <a:gd name="connsiteX155" fmla="*/ 154583 w 6095524"/>
              <a:gd name="connsiteY155" fmla="*/ 1367353 h 1410656"/>
              <a:gd name="connsiteX156" fmla="*/ 138261 w 6095524"/>
              <a:gd name="connsiteY156" fmla="*/ 1370138 h 1410656"/>
              <a:gd name="connsiteX157" fmla="*/ 86606 w 6095524"/>
              <a:gd name="connsiteY157" fmla="*/ 1375227 h 1410656"/>
              <a:gd name="connsiteX158" fmla="*/ 60009 w 6095524"/>
              <a:gd name="connsiteY158" fmla="*/ 1386749 h 1410656"/>
              <a:gd name="connsiteX159" fmla="*/ 30568 w 6095524"/>
              <a:gd name="connsiteY159" fmla="*/ 1395570 h 1410656"/>
              <a:gd name="connsiteX160" fmla="*/ 0 w 6095524"/>
              <a:gd name="connsiteY160" fmla="*/ 1397975 h 1410656"/>
              <a:gd name="connsiteX161" fmla="*/ 0 w 6095524"/>
              <a:gd name="connsiteY161" fmla="*/ 1041395 h 1410656"/>
              <a:gd name="connsiteX162" fmla="*/ 17282 w 6095524"/>
              <a:gd name="connsiteY162" fmla="*/ 1043014 h 1410656"/>
              <a:gd name="connsiteX163" fmla="*/ 45030 w 6095524"/>
              <a:gd name="connsiteY163" fmla="*/ 1049159 h 1410656"/>
              <a:gd name="connsiteX164" fmla="*/ 85356 w 6095524"/>
              <a:gd name="connsiteY164" fmla="*/ 1059145 h 1410656"/>
              <a:gd name="connsiteX165" fmla="*/ 133077 w 6095524"/>
              <a:gd name="connsiteY165" fmla="*/ 1047815 h 1410656"/>
              <a:gd name="connsiteX166" fmla="*/ 137877 w 6095524"/>
              <a:gd name="connsiteY166" fmla="*/ 1043110 h 1410656"/>
              <a:gd name="connsiteX167" fmla="*/ 189053 w 6095524"/>
              <a:gd name="connsiteY167" fmla="*/ 1031877 h 1410656"/>
              <a:gd name="connsiteX168" fmla="*/ 273066 w 6095524"/>
              <a:gd name="connsiteY168" fmla="*/ 1019010 h 1410656"/>
              <a:gd name="connsiteX169" fmla="*/ 278539 w 6095524"/>
              <a:gd name="connsiteY169" fmla="*/ 1018146 h 1410656"/>
              <a:gd name="connsiteX170" fmla="*/ 326355 w 6095524"/>
              <a:gd name="connsiteY170" fmla="*/ 1044358 h 1410656"/>
              <a:gd name="connsiteX171" fmla="*/ 364761 w 6095524"/>
              <a:gd name="connsiteY171" fmla="*/ 1040710 h 1410656"/>
              <a:gd name="connsiteX172" fmla="*/ 382619 w 6095524"/>
              <a:gd name="connsiteY172" fmla="*/ 1022562 h 1410656"/>
              <a:gd name="connsiteX173" fmla="*/ 433988 w 6095524"/>
              <a:gd name="connsiteY173" fmla="*/ 1008256 h 1410656"/>
              <a:gd name="connsiteX174" fmla="*/ 497262 w 6095524"/>
              <a:gd name="connsiteY174" fmla="*/ 1009697 h 1410656"/>
              <a:gd name="connsiteX175" fmla="*/ 542101 w 6095524"/>
              <a:gd name="connsiteY175" fmla="*/ 1007872 h 1410656"/>
              <a:gd name="connsiteX176" fmla="*/ 566681 w 6095524"/>
              <a:gd name="connsiteY176" fmla="*/ 998175 h 1410656"/>
              <a:gd name="connsiteX177" fmla="*/ 584251 w 6095524"/>
              <a:gd name="connsiteY177" fmla="*/ 999136 h 1410656"/>
              <a:gd name="connsiteX178" fmla="*/ 617280 w 6095524"/>
              <a:gd name="connsiteY178" fmla="*/ 1006049 h 1410656"/>
              <a:gd name="connsiteX179" fmla="*/ 721842 w 6095524"/>
              <a:gd name="connsiteY179" fmla="*/ 1014210 h 1410656"/>
              <a:gd name="connsiteX180" fmla="*/ 764472 w 6095524"/>
              <a:gd name="connsiteY180" fmla="*/ 1001440 h 1410656"/>
              <a:gd name="connsiteX181" fmla="*/ 777242 w 6095524"/>
              <a:gd name="connsiteY181" fmla="*/ 1001152 h 1410656"/>
              <a:gd name="connsiteX182" fmla="*/ 805854 w 6095524"/>
              <a:gd name="connsiteY182" fmla="*/ 1006145 h 1410656"/>
              <a:gd name="connsiteX183" fmla="*/ 864904 w 6095524"/>
              <a:gd name="connsiteY183" fmla="*/ 1002784 h 1410656"/>
              <a:gd name="connsiteX184" fmla="*/ 886700 w 6095524"/>
              <a:gd name="connsiteY184" fmla="*/ 997695 h 1410656"/>
              <a:gd name="connsiteX185" fmla="*/ 898797 w 6095524"/>
              <a:gd name="connsiteY185" fmla="*/ 994430 h 1410656"/>
              <a:gd name="connsiteX186" fmla="*/ 960919 w 6095524"/>
              <a:gd name="connsiteY186" fmla="*/ 985405 h 1410656"/>
              <a:gd name="connsiteX187" fmla="*/ 988571 w 6095524"/>
              <a:gd name="connsiteY187" fmla="*/ 975708 h 1410656"/>
              <a:gd name="connsiteX188" fmla="*/ 996061 w 6095524"/>
              <a:gd name="connsiteY188" fmla="*/ 974268 h 1410656"/>
              <a:gd name="connsiteX189" fmla="*/ 1037059 w 6095524"/>
              <a:gd name="connsiteY189" fmla="*/ 978300 h 1410656"/>
              <a:gd name="connsiteX190" fmla="*/ 1067784 w 6095524"/>
              <a:gd name="connsiteY190" fmla="*/ 993950 h 1410656"/>
              <a:gd name="connsiteX191" fmla="*/ 1073737 w 6095524"/>
              <a:gd name="connsiteY191" fmla="*/ 999231 h 1410656"/>
              <a:gd name="connsiteX192" fmla="*/ 1159383 w 6095524"/>
              <a:gd name="connsiteY192" fmla="*/ 997407 h 1410656"/>
              <a:gd name="connsiteX193" fmla="*/ 1172536 w 6095524"/>
              <a:gd name="connsiteY193" fmla="*/ 995198 h 1410656"/>
              <a:gd name="connsiteX194" fmla="*/ 1236099 w 6095524"/>
              <a:gd name="connsiteY194" fmla="*/ 1004416 h 1410656"/>
              <a:gd name="connsiteX195" fmla="*/ 1254630 w 6095524"/>
              <a:gd name="connsiteY195" fmla="*/ 1006240 h 1410656"/>
              <a:gd name="connsiteX196" fmla="*/ 1321072 w 6095524"/>
              <a:gd name="connsiteY196" fmla="*/ 1014498 h 1410656"/>
              <a:gd name="connsiteX197" fmla="*/ 1330481 w 6095524"/>
              <a:gd name="connsiteY197" fmla="*/ 1006817 h 1410656"/>
              <a:gd name="connsiteX198" fmla="*/ 1357558 w 6095524"/>
              <a:gd name="connsiteY198" fmla="*/ 987517 h 1410656"/>
              <a:gd name="connsiteX199" fmla="*/ 1410942 w 6095524"/>
              <a:gd name="connsiteY199" fmla="*/ 970427 h 1410656"/>
              <a:gd name="connsiteX200" fmla="*/ 1425441 w 6095524"/>
              <a:gd name="connsiteY200" fmla="*/ 971387 h 1410656"/>
              <a:gd name="connsiteX201" fmla="*/ 1462118 w 6095524"/>
              <a:gd name="connsiteY201" fmla="*/ 999904 h 1410656"/>
              <a:gd name="connsiteX202" fmla="*/ 1479978 w 6095524"/>
              <a:gd name="connsiteY202" fmla="*/ 1011329 h 1410656"/>
              <a:gd name="connsiteX203" fmla="*/ 1530674 w 6095524"/>
              <a:gd name="connsiteY203" fmla="*/ 1032356 h 1410656"/>
              <a:gd name="connsiteX204" fmla="*/ 1534898 w 6095524"/>
              <a:gd name="connsiteY204" fmla="*/ 1036197 h 1410656"/>
              <a:gd name="connsiteX205" fmla="*/ 1572344 w 6095524"/>
              <a:gd name="connsiteY205" fmla="*/ 1081804 h 1410656"/>
              <a:gd name="connsiteX206" fmla="*/ 1580793 w 6095524"/>
              <a:gd name="connsiteY206" fmla="*/ 1089581 h 1410656"/>
              <a:gd name="connsiteX207" fmla="*/ 1590971 w 6095524"/>
              <a:gd name="connsiteY207" fmla="*/ 1101680 h 1410656"/>
              <a:gd name="connsiteX208" fmla="*/ 1622751 w 6095524"/>
              <a:gd name="connsiteY208" fmla="*/ 1125108 h 1410656"/>
              <a:gd name="connsiteX209" fmla="*/ 1662118 w 6095524"/>
              <a:gd name="connsiteY209" fmla="*/ 1132596 h 1410656"/>
              <a:gd name="connsiteX210" fmla="*/ 1709646 w 6095524"/>
              <a:gd name="connsiteY210" fmla="*/ 1144022 h 1410656"/>
              <a:gd name="connsiteX211" fmla="*/ 1729521 w 6095524"/>
              <a:gd name="connsiteY211" fmla="*/ 1151704 h 1410656"/>
              <a:gd name="connsiteX212" fmla="*/ 1782809 w 6095524"/>
              <a:gd name="connsiteY212" fmla="*/ 1166298 h 1410656"/>
              <a:gd name="connsiteX213" fmla="*/ 1820831 w 6095524"/>
              <a:gd name="connsiteY213" fmla="*/ 1178588 h 1410656"/>
              <a:gd name="connsiteX214" fmla="*/ 1875656 w 6095524"/>
              <a:gd name="connsiteY214" fmla="*/ 1185789 h 1410656"/>
              <a:gd name="connsiteX215" fmla="*/ 1902252 w 6095524"/>
              <a:gd name="connsiteY215" fmla="*/ 1186076 h 1410656"/>
              <a:gd name="connsiteX216" fmla="*/ 1951123 w 6095524"/>
              <a:gd name="connsiteY216" fmla="*/ 1222946 h 1410656"/>
              <a:gd name="connsiteX217" fmla="*/ 1990106 w 6095524"/>
              <a:gd name="connsiteY217" fmla="*/ 1247335 h 1410656"/>
              <a:gd name="connsiteX218" fmla="*/ 2031105 w 6095524"/>
              <a:gd name="connsiteY218" fmla="*/ 1235525 h 1410656"/>
              <a:gd name="connsiteX219" fmla="*/ 2042242 w 6095524"/>
              <a:gd name="connsiteY219" fmla="*/ 1224387 h 1410656"/>
              <a:gd name="connsiteX220" fmla="*/ 2109453 w 6095524"/>
              <a:gd name="connsiteY220" fmla="*/ 1213826 h 1410656"/>
              <a:gd name="connsiteX221" fmla="*/ 2205468 w 6095524"/>
              <a:gd name="connsiteY221" fmla="*/ 1213442 h 1410656"/>
              <a:gd name="connsiteX222" fmla="*/ 2365142 w 6095524"/>
              <a:gd name="connsiteY222" fmla="*/ 1189437 h 1410656"/>
              <a:gd name="connsiteX223" fmla="*/ 2392985 w 6095524"/>
              <a:gd name="connsiteY223" fmla="*/ 1178299 h 1410656"/>
              <a:gd name="connsiteX224" fmla="*/ 2424286 w 6095524"/>
              <a:gd name="connsiteY224" fmla="*/ 1175515 h 1410656"/>
              <a:gd name="connsiteX225" fmla="*/ 2436289 w 6095524"/>
              <a:gd name="connsiteY225" fmla="*/ 1182333 h 1410656"/>
              <a:gd name="connsiteX226" fmla="*/ 2488808 w 6095524"/>
              <a:gd name="connsiteY226" fmla="*/ 1192510 h 1410656"/>
              <a:gd name="connsiteX227" fmla="*/ 2498795 w 6095524"/>
              <a:gd name="connsiteY227" fmla="*/ 1192702 h 1410656"/>
              <a:gd name="connsiteX228" fmla="*/ 2532976 w 6095524"/>
              <a:gd name="connsiteY228" fmla="*/ 1188381 h 1410656"/>
              <a:gd name="connsiteX229" fmla="*/ 2564661 w 6095524"/>
              <a:gd name="connsiteY229" fmla="*/ 1185885 h 1410656"/>
              <a:gd name="connsiteX230" fmla="*/ 2644545 w 6095524"/>
              <a:gd name="connsiteY230" fmla="*/ 1194046 h 1410656"/>
              <a:gd name="connsiteX231" fmla="*/ 2705803 w 6095524"/>
              <a:gd name="connsiteY231" fmla="*/ 1192126 h 1410656"/>
              <a:gd name="connsiteX232" fmla="*/ 2734031 w 6095524"/>
              <a:gd name="connsiteY232" fmla="*/ 1194046 h 1410656"/>
              <a:gd name="connsiteX233" fmla="*/ 2749969 w 6095524"/>
              <a:gd name="connsiteY233" fmla="*/ 1196927 h 1410656"/>
              <a:gd name="connsiteX234" fmla="*/ 2786071 w 6095524"/>
              <a:gd name="connsiteY234" fmla="*/ 1216994 h 1410656"/>
              <a:gd name="connsiteX235" fmla="*/ 2805851 w 6095524"/>
              <a:gd name="connsiteY235" fmla="*/ 1221507 h 1410656"/>
              <a:gd name="connsiteX236" fmla="*/ 2865380 w 6095524"/>
              <a:gd name="connsiteY236" fmla="*/ 1221123 h 1410656"/>
              <a:gd name="connsiteX237" fmla="*/ 2954674 w 6095524"/>
              <a:gd name="connsiteY237" fmla="*/ 1190878 h 1410656"/>
              <a:gd name="connsiteX238" fmla="*/ 2963988 w 6095524"/>
              <a:gd name="connsiteY238" fmla="*/ 1186845 h 1410656"/>
              <a:gd name="connsiteX239" fmla="*/ 3009403 w 6095524"/>
              <a:gd name="connsiteY239" fmla="*/ 1181852 h 1410656"/>
              <a:gd name="connsiteX240" fmla="*/ 3040223 w 6095524"/>
              <a:gd name="connsiteY240" fmla="*/ 1188669 h 1410656"/>
              <a:gd name="connsiteX241" fmla="*/ 3082183 w 6095524"/>
              <a:gd name="connsiteY241" fmla="*/ 1202784 h 1410656"/>
              <a:gd name="connsiteX242" fmla="*/ 3119916 w 6095524"/>
              <a:gd name="connsiteY242" fmla="*/ 1214594 h 1410656"/>
              <a:gd name="connsiteX243" fmla="*/ 3147376 w 6095524"/>
              <a:gd name="connsiteY243" fmla="*/ 1227939 h 1410656"/>
              <a:gd name="connsiteX244" fmla="*/ 3210171 w 6095524"/>
              <a:gd name="connsiteY244" fmla="*/ 1237733 h 1410656"/>
              <a:gd name="connsiteX245" fmla="*/ 3216700 w 6095524"/>
              <a:gd name="connsiteY245" fmla="*/ 1239365 h 1410656"/>
              <a:gd name="connsiteX246" fmla="*/ 3263939 w 6095524"/>
              <a:gd name="connsiteY246" fmla="*/ 1227459 h 1410656"/>
              <a:gd name="connsiteX247" fmla="*/ 3320683 w 6095524"/>
              <a:gd name="connsiteY247" fmla="*/ 1215362 h 1410656"/>
              <a:gd name="connsiteX248" fmla="*/ 3340943 w 6095524"/>
              <a:gd name="connsiteY248" fmla="*/ 1219490 h 1410656"/>
              <a:gd name="connsiteX249" fmla="*/ 3368691 w 6095524"/>
              <a:gd name="connsiteY249" fmla="*/ 1225347 h 1410656"/>
              <a:gd name="connsiteX250" fmla="*/ 3394423 w 6095524"/>
              <a:gd name="connsiteY250" fmla="*/ 1222275 h 1410656"/>
              <a:gd name="connsiteX251" fmla="*/ 3410074 w 6095524"/>
              <a:gd name="connsiteY251" fmla="*/ 1221987 h 1410656"/>
              <a:gd name="connsiteX252" fmla="*/ 3481509 w 6095524"/>
              <a:gd name="connsiteY252" fmla="*/ 1257896 h 1410656"/>
              <a:gd name="connsiteX253" fmla="*/ 3499656 w 6095524"/>
              <a:gd name="connsiteY253" fmla="*/ 1260873 h 1410656"/>
              <a:gd name="connsiteX254" fmla="*/ 3509930 w 6095524"/>
              <a:gd name="connsiteY254" fmla="*/ 1265290 h 1410656"/>
              <a:gd name="connsiteX255" fmla="*/ 3571860 w 6095524"/>
              <a:gd name="connsiteY255" fmla="*/ 1309841 h 1410656"/>
              <a:gd name="connsiteX256" fmla="*/ 3598168 w 6095524"/>
              <a:gd name="connsiteY256" fmla="*/ 1318866 h 1410656"/>
              <a:gd name="connsiteX257" fmla="*/ 3627068 w 6095524"/>
              <a:gd name="connsiteY257" fmla="*/ 1317041 h 1410656"/>
              <a:gd name="connsiteX258" fmla="*/ 3643775 w 6095524"/>
              <a:gd name="connsiteY258" fmla="*/ 1313777 h 1410656"/>
              <a:gd name="connsiteX259" fmla="*/ 3685254 w 6095524"/>
              <a:gd name="connsiteY259" fmla="*/ 1285452 h 1410656"/>
              <a:gd name="connsiteX260" fmla="*/ 3708873 w 6095524"/>
              <a:gd name="connsiteY260" fmla="*/ 1286413 h 1410656"/>
              <a:gd name="connsiteX261" fmla="*/ 3745743 w 6095524"/>
              <a:gd name="connsiteY261" fmla="*/ 1305903 h 1410656"/>
              <a:gd name="connsiteX262" fmla="*/ 3812665 w 6095524"/>
              <a:gd name="connsiteY262" fmla="*/ 1314641 h 1410656"/>
              <a:gd name="connsiteX263" fmla="*/ 3846655 w 6095524"/>
              <a:gd name="connsiteY263" fmla="*/ 1287373 h 1410656"/>
              <a:gd name="connsiteX264" fmla="*/ 3864225 w 6095524"/>
              <a:gd name="connsiteY264" fmla="*/ 1261161 h 1410656"/>
              <a:gd name="connsiteX265" fmla="*/ 3915018 w 6095524"/>
              <a:gd name="connsiteY265" fmla="*/ 1230724 h 1410656"/>
              <a:gd name="connsiteX266" fmla="*/ 3927116 w 6095524"/>
              <a:gd name="connsiteY266" fmla="*/ 1242054 h 1410656"/>
              <a:gd name="connsiteX267" fmla="*/ 3964370 w 6095524"/>
              <a:gd name="connsiteY267" fmla="*/ 1246855 h 1410656"/>
              <a:gd name="connsiteX268" fmla="*/ 4004696 w 6095524"/>
              <a:gd name="connsiteY268" fmla="*/ 1246471 h 1410656"/>
              <a:gd name="connsiteX269" fmla="*/ 4074978 w 6095524"/>
              <a:gd name="connsiteY269" fmla="*/ 1251559 h 1410656"/>
              <a:gd name="connsiteX270" fmla="*/ 4121738 w 6095524"/>
              <a:gd name="connsiteY270" fmla="*/ 1222466 h 1410656"/>
              <a:gd name="connsiteX271" fmla="*/ 4139598 w 6095524"/>
              <a:gd name="connsiteY271" fmla="*/ 1210465 h 1410656"/>
              <a:gd name="connsiteX272" fmla="*/ 4156304 w 6095524"/>
              <a:gd name="connsiteY272" fmla="*/ 1202784 h 1410656"/>
              <a:gd name="connsiteX273" fmla="*/ 4175604 w 6095524"/>
              <a:gd name="connsiteY273" fmla="*/ 1198463 h 1410656"/>
              <a:gd name="connsiteX274" fmla="*/ 4222170 w 6095524"/>
              <a:gd name="connsiteY274" fmla="*/ 1182140 h 1410656"/>
              <a:gd name="connsiteX275" fmla="*/ 4247710 w 6095524"/>
              <a:gd name="connsiteY275" fmla="*/ 1166105 h 1410656"/>
              <a:gd name="connsiteX276" fmla="*/ 4305128 w 6095524"/>
              <a:gd name="connsiteY276" fmla="*/ 1150647 h 1410656"/>
              <a:gd name="connsiteX277" fmla="*/ 4344206 w 6095524"/>
              <a:gd name="connsiteY277" fmla="*/ 1136821 h 1410656"/>
              <a:gd name="connsiteX278" fmla="*/ 4385396 w 6095524"/>
              <a:gd name="connsiteY278" fmla="*/ 1113009 h 1410656"/>
              <a:gd name="connsiteX279" fmla="*/ 4391157 w 6095524"/>
              <a:gd name="connsiteY279" fmla="*/ 1109361 h 1410656"/>
              <a:gd name="connsiteX280" fmla="*/ 4404984 w 6095524"/>
              <a:gd name="connsiteY280" fmla="*/ 1093710 h 1410656"/>
              <a:gd name="connsiteX281" fmla="*/ 4425050 w 6095524"/>
              <a:gd name="connsiteY281" fmla="*/ 1039846 h 1410656"/>
              <a:gd name="connsiteX282" fmla="*/ 4430812 w 6095524"/>
              <a:gd name="connsiteY282" fmla="*/ 1028900 h 1410656"/>
              <a:gd name="connsiteX283" fmla="*/ 4483140 w 6095524"/>
              <a:gd name="connsiteY283" fmla="*/ 992030 h 1410656"/>
              <a:gd name="connsiteX284" fmla="*/ 4502535 w 6095524"/>
              <a:gd name="connsiteY284" fmla="*/ 995487 h 1410656"/>
              <a:gd name="connsiteX285" fmla="*/ 4523946 w 6095524"/>
              <a:gd name="connsiteY285" fmla="*/ 1007585 h 1410656"/>
              <a:gd name="connsiteX286" fmla="*/ 4570898 w 6095524"/>
              <a:gd name="connsiteY286" fmla="*/ 1010753 h 1410656"/>
              <a:gd name="connsiteX287" fmla="*/ 4588468 w 6095524"/>
              <a:gd name="connsiteY287" fmla="*/ 1004513 h 1410656"/>
              <a:gd name="connsiteX288" fmla="*/ 4619192 w 6095524"/>
              <a:gd name="connsiteY288" fmla="*/ 987710 h 1410656"/>
              <a:gd name="connsiteX289" fmla="*/ 4642908 w 6095524"/>
              <a:gd name="connsiteY289" fmla="*/ 961689 h 1410656"/>
              <a:gd name="connsiteX290" fmla="*/ 4677378 w 6095524"/>
              <a:gd name="connsiteY290" fmla="*/ 918674 h 1410656"/>
              <a:gd name="connsiteX291" fmla="*/ 4743532 w 6095524"/>
              <a:gd name="connsiteY291" fmla="*/ 902256 h 1410656"/>
              <a:gd name="connsiteX292" fmla="*/ 4768977 w 6095524"/>
              <a:gd name="connsiteY292" fmla="*/ 896783 h 1410656"/>
              <a:gd name="connsiteX293" fmla="*/ 4861536 w 6095524"/>
              <a:gd name="connsiteY293" fmla="*/ 873835 h 1410656"/>
              <a:gd name="connsiteX294" fmla="*/ 4869600 w 6095524"/>
              <a:gd name="connsiteY294" fmla="*/ 873067 h 1410656"/>
              <a:gd name="connsiteX295" fmla="*/ 4933738 w 6095524"/>
              <a:gd name="connsiteY295" fmla="*/ 846664 h 1410656"/>
              <a:gd name="connsiteX296" fmla="*/ 4949196 w 6095524"/>
              <a:gd name="connsiteY296" fmla="*/ 840134 h 1410656"/>
              <a:gd name="connsiteX297" fmla="*/ 4968112 w 6095524"/>
              <a:gd name="connsiteY297" fmla="*/ 823427 h 1410656"/>
              <a:gd name="connsiteX298" fmla="*/ 4985588 w 6095524"/>
              <a:gd name="connsiteY298" fmla="*/ 776284 h 1410656"/>
              <a:gd name="connsiteX299" fmla="*/ 5006038 w 6095524"/>
              <a:gd name="connsiteY299" fmla="*/ 754776 h 1410656"/>
              <a:gd name="connsiteX300" fmla="*/ 5020921 w 6095524"/>
              <a:gd name="connsiteY300" fmla="*/ 741718 h 1410656"/>
              <a:gd name="connsiteX301" fmla="*/ 5033978 w 6095524"/>
              <a:gd name="connsiteY301" fmla="*/ 721940 h 1410656"/>
              <a:gd name="connsiteX302" fmla="*/ 5047036 w 6095524"/>
              <a:gd name="connsiteY302" fmla="*/ 674604 h 1410656"/>
              <a:gd name="connsiteX303" fmla="*/ 5067104 w 6095524"/>
              <a:gd name="connsiteY303" fmla="*/ 632645 h 1410656"/>
              <a:gd name="connsiteX304" fmla="*/ 5103206 w 6095524"/>
              <a:gd name="connsiteY304" fmla="*/ 609410 h 1410656"/>
              <a:gd name="connsiteX305" fmla="*/ 5125577 w 6095524"/>
              <a:gd name="connsiteY305" fmla="*/ 597216 h 1410656"/>
              <a:gd name="connsiteX306" fmla="*/ 5214200 w 6095524"/>
              <a:gd name="connsiteY306" fmla="*/ 609506 h 1410656"/>
              <a:gd name="connsiteX307" fmla="*/ 5274688 w 6095524"/>
              <a:gd name="connsiteY307" fmla="*/ 621507 h 1410656"/>
              <a:gd name="connsiteX308" fmla="*/ 5294564 w 6095524"/>
              <a:gd name="connsiteY308" fmla="*/ 616899 h 1410656"/>
              <a:gd name="connsiteX309" fmla="*/ 5350732 w 6095524"/>
              <a:gd name="connsiteY309" fmla="*/ 577724 h 1410656"/>
              <a:gd name="connsiteX310" fmla="*/ 5406230 w 6095524"/>
              <a:gd name="connsiteY310" fmla="*/ 560250 h 1410656"/>
              <a:gd name="connsiteX311" fmla="*/ 5447996 w 6095524"/>
              <a:gd name="connsiteY311" fmla="*/ 555257 h 1410656"/>
              <a:gd name="connsiteX312" fmla="*/ 5483904 w 6095524"/>
              <a:gd name="connsiteY312" fmla="*/ 551417 h 1410656"/>
              <a:gd name="connsiteX313" fmla="*/ 5527016 w 6095524"/>
              <a:gd name="connsiteY313" fmla="*/ 540663 h 1410656"/>
              <a:gd name="connsiteX314" fmla="*/ 5551404 w 6095524"/>
              <a:gd name="connsiteY314" fmla="*/ 528949 h 1410656"/>
              <a:gd name="connsiteX315" fmla="*/ 5590194 w 6095524"/>
              <a:gd name="connsiteY315" fmla="*/ 512147 h 1410656"/>
              <a:gd name="connsiteX316" fmla="*/ 5629944 w 6095524"/>
              <a:gd name="connsiteY316" fmla="*/ 490351 h 1410656"/>
              <a:gd name="connsiteX317" fmla="*/ 5660477 w 6095524"/>
              <a:gd name="connsiteY317" fmla="*/ 459818 h 1410656"/>
              <a:gd name="connsiteX318" fmla="*/ 5676896 w 6095524"/>
              <a:gd name="connsiteY318" fmla="*/ 434086 h 1410656"/>
              <a:gd name="connsiteX319" fmla="*/ 5725000 w 6095524"/>
              <a:gd name="connsiteY319" fmla="*/ 397216 h 1410656"/>
              <a:gd name="connsiteX320" fmla="*/ 5768494 w 6095524"/>
              <a:gd name="connsiteY320" fmla="*/ 327701 h 1410656"/>
              <a:gd name="connsiteX321" fmla="*/ 5795763 w 6095524"/>
              <a:gd name="connsiteY321" fmla="*/ 298801 h 1410656"/>
              <a:gd name="connsiteX322" fmla="*/ 5811221 w 6095524"/>
              <a:gd name="connsiteY322" fmla="*/ 290639 h 1410656"/>
              <a:gd name="connsiteX323" fmla="*/ 5837528 w 6095524"/>
              <a:gd name="connsiteY323" fmla="*/ 270573 h 1410656"/>
              <a:gd name="connsiteX324" fmla="*/ 5853084 w 6095524"/>
              <a:gd name="connsiteY324" fmla="*/ 255690 h 1410656"/>
              <a:gd name="connsiteX325" fmla="*/ 5895618 w 6095524"/>
              <a:gd name="connsiteY325" fmla="*/ 200961 h 1410656"/>
              <a:gd name="connsiteX326" fmla="*/ 5908676 w 6095524"/>
              <a:gd name="connsiteY326" fmla="*/ 184735 h 1410656"/>
              <a:gd name="connsiteX327" fmla="*/ 5935657 w 6095524"/>
              <a:gd name="connsiteY327" fmla="*/ 156891 h 1410656"/>
              <a:gd name="connsiteX328" fmla="*/ 5947467 w 6095524"/>
              <a:gd name="connsiteY328" fmla="*/ 148441 h 1410656"/>
              <a:gd name="connsiteX329" fmla="*/ 5968302 w 6095524"/>
              <a:gd name="connsiteY329" fmla="*/ 125782 h 1410656"/>
              <a:gd name="connsiteX330" fmla="*/ 6017942 w 6095524"/>
              <a:gd name="connsiteY330" fmla="*/ 66348 h 1410656"/>
              <a:gd name="connsiteX331" fmla="*/ 6039258 w 6095524"/>
              <a:gd name="connsiteY331" fmla="*/ 33030 h 1410656"/>
              <a:gd name="connsiteX332" fmla="*/ 6081792 w 6095524"/>
              <a:gd name="connsiteY332" fmla="*/ 8451 h 1410656"/>
              <a:gd name="connsiteX333" fmla="*/ 6095524 w 6095524"/>
              <a:gd name="connsiteY333" fmla="*/ 0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</a:cxnLst>
            <a:rect l="l" t="t" r="r" b="b"/>
            <a:pathLst>
              <a:path w="6095524" h="1410656">
                <a:moveTo>
                  <a:pt x="6095524" y="0"/>
                </a:moveTo>
                <a:lnTo>
                  <a:pt x="6095524" y="221634"/>
                </a:lnTo>
                <a:lnTo>
                  <a:pt x="6061052" y="237063"/>
                </a:lnTo>
                <a:cubicBezTo>
                  <a:pt x="6054332" y="239848"/>
                  <a:pt x="6046938" y="241384"/>
                  <a:pt x="6040890" y="245128"/>
                </a:cubicBezTo>
                <a:cubicBezTo>
                  <a:pt x="6013044" y="262219"/>
                  <a:pt x="5986064" y="280654"/>
                  <a:pt x="5957836" y="297073"/>
                </a:cubicBezTo>
                <a:cubicBezTo>
                  <a:pt x="5928744" y="314067"/>
                  <a:pt x="5902724" y="334134"/>
                  <a:pt x="5882656" y="361307"/>
                </a:cubicBezTo>
                <a:cubicBezTo>
                  <a:pt x="5864029" y="386559"/>
                  <a:pt x="5845978" y="412194"/>
                  <a:pt x="5827448" y="437542"/>
                </a:cubicBezTo>
                <a:cubicBezTo>
                  <a:pt x="5822743" y="443975"/>
                  <a:pt x="5818422" y="451561"/>
                  <a:pt x="5811989" y="455690"/>
                </a:cubicBezTo>
                <a:cubicBezTo>
                  <a:pt x="5798643" y="464331"/>
                  <a:pt x="5784048" y="471340"/>
                  <a:pt x="5769742" y="478445"/>
                </a:cubicBezTo>
                <a:cubicBezTo>
                  <a:pt x="5757452" y="484494"/>
                  <a:pt x="5744394" y="489006"/>
                  <a:pt x="5732393" y="495535"/>
                </a:cubicBezTo>
                <a:cubicBezTo>
                  <a:pt x="5722792" y="500721"/>
                  <a:pt x="5714246" y="507922"/>
                  <a:pt x="5705316" y="514451"/>
                </a:cubicBezTo>
                <a:cubicBezTo>
                  <a:pt x="5697539" y="520115"/>
                  <a:pt x="5688994" y="525012"/>
                  <a:pt x="5682465" y="531830"/>
                </a:cubicBezTo>
                <a:cubicBezTo>
                  <a:pt x="5666526" y="548344"/>
                  <a:pt x="5650491" y="564571"/>
                  <a:pt x="5630712" y="576765"/>
                </a:cubicBezTo>
                <a:cubicBezTo>
                  <a:pt x="5611221" y="588862"/>
                  <a:pt x="5592786" y="602401"/>
                  <a:pt x="5573392" y="614691"/>
                </a:cubicBezTo>
                <a:cubicBezTo>
                  <a:pt x="5554380" y="626693"/>
                  <a:pt x="5537194" y="639846"/>
                  <a:pt x="5527304" y="661162"/>
                </a:cubicBezTo>
                <a:cubicBezTo>
                  <a:pt x="5522888" y="670571"/>
                  <a:pt x="5516646" y="680845"/>
                  <a:pt x="5508293" y="686318"/>
                </a:cubicBezTo>
                <a:cubicBezTo>
                  <a:pt x="5496387" y="694095"/>
                  <a:pt x="5481313" y="696880"/>
                  <a:pt x="5468350" y="703505"/>
                </a:cubicBezTo>
                <a:cubicBezTo>
                  <a:pt x="5453084" y="711282"/>
                  <a:pt x="5435418" y="718003"/>
                  <a:pt x="5425048" y="730389"/>
                </a:cubicBezTo>
                <a:cubicBezTo>
                  <a:pt x="5415830" y="741431"/>
                  <a:pt x="5406517" y="750072"/>
                  <a:pt x="5394322" y="757081"/>
                </a:cubicBezTo>
                <a:cubicBezTo>
                  <a:pt x="5385778" y="761978"/>
                  <a:pt x="5379441" y="770907"/>
                  <a:pt x="5370608" y="774940"/>
                </a:cubicBezTo>
                <a:cubicBezTo>
                  <a:pt x="5358990" y="780317"/>
                  <a:pt x="5347276" y="784542"/>
                  <a:pt x="5337098" y="792895"/>
                </a:cubicBezTo>
                <a:cubicBezTo>
                  <a:pt x="5326536" y="801536"/>
                  <a:pt x="5314535" y="808353"/>
                  <a:pt x="5303493" y="816419"/>
                </a:cubicBezTo>
                <a:cubicBezTo>
                  <a:pt x="5297636" y="820739"/>
                  <a:pt x="5292835" y="826404"/>
                  <a:pt x="5287171" y="830917"/>
                </a:cubicBezTo>
                <a:cubicBezTo>
                  <a:pt x="5276801" y="839174"/>
                  <a:pt x="5266239" y="847239"/>
                  <a:pt x="5255581" y="855016"/>
                </a:cubicBezTo>
                <a:cubicBezTo>
                  <a:pt x="5244924" y="862794"/>
                  <a:pt x="5234746" y="871819"/>
                  <a:pt x="5223032" y="877484"/>
                </a:cubicBezTo>
                <a:cubicBezTo>
                  <a:pt x="5203062" y="887086"/>
                  <a:pt x="5181266" y="892847"/>
                  <a:pt x="5161870" y="903216"/>
                </a:cubicBezTo>
                <a:cubicBezTo>
                  <a:pt x="5142188" y="913777"/>
                  <a:pt x="5123656" y="927028"/>
                  <a:pt x="5106182" y="941046"/>
                </a:cubicBezTo>
                <a:cubicBezTo>
                  <a:pt x="5092356" y="952088"/>
                  <a:pt x="5079394" y="963034"/>
                  <a:pt x="5062014" y="968698"/>
                </a:cubicBezTo>
                <a:cubicBezTo>
                  <a:pt x="5052317" y="971867"/>
                  <a:pt x="5042140" y="978780"/>
                  <a:pt x="5036282" y="986846"/>
                </a:cubicBezTo>
                <a:cubicBezTo>
                  <a:pt x="5023608" y="1004416"/>
                  <a:pt x="5007382" y="1016802"/>
                  <a:pt x="4989043" y="1027364"/>
                </a:cubicBezTo>
                <a:cubicBezTo>
                  <a:pt x="4964559" y="1041574"/>
                  <a:pt x="4940363" y="1056072"/>
                  <a:pt x="4915783" y="1069994"/>
                </a:cubicBezTo>
                <a:cubicBezTo>
                  <a:pt x="4901286" y="1078252"/>
                  <a:pt x="4886884" y="1086989"/>
                  <a:pt x="4871520" y="1093038"/>
                </a:cubicBezTo>
                <a:cubicBezTo>
                  <a:pt x="4840124" y="1105520"/>
                  <a:pt x="4807959" y="1116177"/>
                  <a:pt x="4776274" y="1127796"/>
                </a:cubicBezTo>
                <a:cubicBezTo>
                  <a:pt x="4765904" y="1131540"/>
                  <a:pt x="4756110" y="1136917"/>
                  <a:pt x="4745548" y="1140182"/>
                </a:cubicBezTo>
                <a:cubicBezTo>
                  <a:pt x="4734122" y="1143734"/>
                  <a:pt x="4721834" y="1144790"/>
                  <a:pt x="4710408" y="1148343"/>
                </a:cubicBezTo>
                <a:cubicBezTo>
                  <a:pt x="4691396" y="1154199"/>
                  <a:pt x="4672961" y="1161689"/>
                  <a:pt x="4653950" y="1167642"/>
                </a:cubicBezTo>
                <a:cubicBezTo>
                  <a:pt x="4617272" y="1179068"/>
                  <a:pt x="4580498" y="1190014"/>
                  <a:pt x="4543725" y="1200863"/>
                </a:cubicBezTo>
                <a:cubicBezTo>
                  <a:pt x="4535852" y="1203168"/>
                  <a:pt x="4527306" y="1203456"/>
                  <a:pt x="4519530" y="1205952"/>
                </a:cubicBezTo>
                <a:cubicBezTo>
                  <a:pt x="4498886" y="1212673"/>
                  <a:pt x="4478338" y="1219970"/>
                  <a:pt x="4457887" y="1227363"/>
                </a:cubicBezTo>
                <a:cubicBezTo>
                  <a:pt x="4445502" y="1231876"/>
                  <a:pt x="4433403" y="1237445"/>
                  <a:pt x="4420922" y="1241765"/>
                </a:cubicBezTo>
                <a:cubicBezTo>
                  <a:pt x="4410936" y="1245222"/>
                  <a:pt x="4400662" y="1247910"/>
                  <a:pt x="4390292" y="1250023"/>
                </a:cubicBezTo>
                <a:cubicBezTo>
                  <a:pt x="4381363" y="1251848"/>
                  <a:pt x="4372050" y="1251655"/>
                  <a:pt x="4363216" y="1253864"/>
                </a:cubicBezTo>
                <a:cubicBezTo>
                  <a:pt x="4339308" y="1259816"/>
                  <a:pt x="4315689" y="1266538"/>
                  <a:pt x="4291973" y="1272874"/>
                </a:cubicBezTo>
                <a:cubicBezTo>
                  <a:pt x="4282468" y="1275371"/>
                  <a:pt x="4272770" y="1277196"/>
                  <a:pt x="4263552" y="1280364"/>
                </a:cubicBezTo>
                <a:cubicBezTo>
                  <a:pt x="4238876" y="1288717"/>
                  <a:pt x="4214585" y="1298222"/>
                  <a:pt x="4189813" y="1306096"/>
                </a:cubicBezTo>
                <a:cubicBezTo>
                  <a:pt x="4169266" y="1312625"/>
                  <a:pt x="4148142" y="1317329"/>
                  <a:pt x="4127306" y="1323090"/>
                </a:cubicBezTo>
                <a:cubicBezTo>
                  <a:pt x="4118473" y="1325587"/>
                  <a:pt x="4110024" y="1329140"/>
                  <a:pt x="4101192" y="1331251"/>
                </a:cubicBezTo>
                <a:cubicBezTo>
                  <a:pt x="4081412" y="1336053"/>
                  <a:pt x="4061345" y="1340085"/>
                  <a:pt x="4041470" y="1344886"/>
                </a:cubicBezTo>
                <a:cubicBezTo>
                  <a:pt x="4030139" y="1347670"/>
                  <a:pt x="4019194" y="1352663"/>
                  <a:pt x="4007672" y="1354488"/>
                </a:cubicBezTo>
                <a:cubicBezTo>
                  <a:pt x="3980308" y="1358808"/>
                  <a:pt x="3952752" y="1361880"/>
                  <a:pt x="3925195" y="1365337"/>
                </a:cubicBezTo>
                <a:cubicBezTo>
                  <a:pt x="3896776" y="1368889"/>
                  <a:pt x="3868451" y="1372634"/>
                  <a:pt x="3840029" y="1375802"/>
                </a:cubicBezTo>
                <a:cubicBezTo>
                  <a:pt x="3824475" y="1377435"/>
                  <a:pt x="3808824" y="1377723"/>
                  <a:pt x="3793270" y="1379259"/>
                </a:cubicBezTo>
                <a:cubicBezTo>
                  <a:pt x="3779636" y="1380604"/>
                  <a:pt x="3766098" y="1383100"/>
                  <a:pt x="3752464" y="1384733"/>
                </a:cubicBezTo>
                <a:cubicBezTo>
                  <a:pt x="3740654" y="1386076"/>
                  <a:pt x="3728748" y="1386844"/>
                  <a:pt x="3716938" y="1388189"/>
                </a:cubicBezTo>
                <a:cubicBezTo>
                  <a:pt x="3698024" y="1390397"/>
                  <a:pt x="3679204" y="1392894"/>
                  <a:pt x="3660386" y="1395198"/>
                </a:cubicBezTo>
                <a:cubicBezTo>
                  <a:pt x="3652513" y="1396062"/>
                  <a:pt x="3644255" y="1398462"/>
                  <a:pt x="3636862" y="1397023"/>
                </a:cubicBezTo>
                <a:cubicBezTo>
                  <a:pt x="3618235" y="1393373"/>
                  <a:pt x="3599896" y="1394430"/>
                  <a:pt x="3581365" y="1396926"/>
                </a:cubicBezTo>
                <a:cubicBezTo>
                  <a:pt x="3575028" y="1397791"/>
                  <a:pt x="3568211" y="1397598"/>
                  <a:pt x="3562066" y="1395966"/>
                </a:cubicBezTo>
                <a:cubicBezTo>
                  <a:pt x="3549488" y="1392701"/>
                  <a:pt x="3537294" y="1388092"/>
                  <a:pt x="3524908" y="1384060"/>
                </a:cubicBezTo>
                <a:cubicBezTo>
                  <a:pt x="3523563" y="1383580"/>
                  <a:pt x="3521931" y="1383484"/>
                  <a:pt x="3520492" y="1383196"/>
                </a:cubicBezTo>
                <a:cubicBezTo>
                  <a:pt x="3512330" y="1381563"/>
                  <a:pt x="3504266" y="1379931"/>
                  <a:pt x="3496103" y="1378491"/>
                </a:cubicBezTo>
                <a:cubicBezTo>
                  <a:pt x="3491687" y="1377723"/>
                  <a:pt x="3487174" y="1377627"/>
                  <a:pt x="3482757" y="1376955"/>
                </a:cubicBezTo>
                <a:cubicBezTo>
                  <a:pt x="3465667" y="1374266"/>
                  <a:pt x="3446848" y="1378779"/>
                  <a:pt x="3432061" y="1367162"/>
                </a:cubicBezTo>
                <a:cubicBezTo>
                  <a:pt x="3422460" y="1359672"/>
                  <a:pt x="3413146" y="1361401"/>
                  <a:pt x="3402873" y="1362553"/>
                </a:cubicBezTo>
                <a:cubicBezTo>
                  <a:pt x="3395096" y="1363417"/>
                  <a:pt x="3387126" y="1363128"/>
                  <a:pt x="3379253" y="1363225"/>
                </a:cubicBezTo>
                <a:cubicBezTo>
                  <a:pt x="3365427" y="1363512"/>
                  <a:pt x="3351601" y="1363609"/>
                  <a:pt x="3337774" y="1364089"/>
                </a:cubicBezTo>
                <a:cubicBezTo>
                  <a:pt x="3333357" y="1364281"/>
                  <a:pt x="3328846" y="1366682"/>
                  <a:pt x="3324524" y="1366298"/>
                </a:cubicBezTo>
                <a:cubicBezTo>
                  <a:pt x="3304553" y="1364473"/>
                  <a:pt x="3284582" y="1361592"/>
                  <a:pt x="3264610" y="1359960"/>
                </a:cubicBezTo>
                <a:cubicBezTo>
                  <a:pt x="3253281" y="1359001"/>
                  <a:pt x="3241663" y="1360824"/>
                  <a:pt x="3230429" y="1359480"/>
                </a:cubicBezTo>
                <a:cubicBezTo>
                  <a:pt x="3217468" y="1357944"/>
                  <a:pt x="3204794" y="1354008"/>
                  <a:pt x="3191927" y="1351607"/>
                </a:cubicBezTo>
                <a:cubicBezTo>
                  <a:pt x="3188375" y="1350935"/>
                  <a:pt x="3184438" y="1351799"/>
                  <a:pt x="3180694" y="1351991"/>
                </a:cubicBezTo>
                <a:cubicBezTo>
                  <a:pt x="3176469" y="1352183"/>
                  <a:pt x="3172340" y="1352567"/>
                  <a:pt x="3168116" y="1352663"/>
                </a:cubicBezTo>
                <a:cubicBezTo>
                  <a:pt x="3155249" y="1352856"/>
                  <a:pt x="3142384" y="1352567"/>
                  <a:pt x="3129517" y="1353240"/>
                </a:cubicBezTo>
                <a:cubicBezTo>
                  <a:pt x="3121644" y="1353624"/>
                  <a:pt x="3113388" y="1357560"/>
                  <a:pt x="3106089" y="1356120"/>
                </a:cubicBezTo>
                <a:cubicBezTo>
                  <a:pt x="3091208" y="1353335"/>
                  <a:pt x="3076325" y="1359576"/>
                  <a:pt x="3061444" y="1354392"/>
                </a:cubicBezTo>
                <a:cubicBezTo>
                  <a:pt x="3056834" y="1352856"/>
                  <a:pt x="3050497" y="1356696"/>
                  <a:pt x="3044928" y="1356888"/>
                </a:cubicBezTo>
                <a:cubicBezTo>
                  <a:pt x="3031006" y="1357368"/>
                  <a:pt x="3017084" y="1357272"/>
                  <a:pt x="3003162" y="1357176"/>
                </a:cubicBezTo>
                <a:cubicBezTo>
                  <a:pt x="2990680" y="1357080"/>
                  <a:pt x="2977717" y="1358424"/>
                  <a:pt x="2965716" y="1355736"/>
                </a:cubicBezTo>
                <a:cubicBezTo>
                  <a:pt x="2953137" y="1352856"/>
                  <a:pt x="2941808" y="1353240"/>
                  <a:pt x="2929614" y="1356504"/>
                </a:cubicBezTo>
                <a:cubicBezTo>
                  <a:pt x="2921260" y="1358712"/>
                  <a:pt x="2912427" y="1359001"/>
                  <a:pt x="2903786" y="1359672"/>
                </a:cubicBezTo>
                <a:cubicBezTo>
                  <a:pt x="2894473" y="1360440"/>
                  <a:pt x="2884199" y="1358424"/>
                  <a:pt x="2875750" y="1361592"/>
                </a:cubicBezTo>
                <a:cubicBezTo>
                  <a:pt x="2850593" y="1371002"/>
                  <a:pt x="2824765" y="1373018"/>
                  <a:pt x="2798458" y="1373018"/>
                </a:cubicBezTo>
                <a:cubicBezTo>
                  <a:pt x="2793656" y="1373018"/>
                  <a:pt x="2788759" y="1371675"/>
                  <a:pt x="2784152" y="1370234"/>
                </a:cubicBezTo>
                <a:cubicBezTo>
                  <a:pt x="2757266" y="1361592"/>
                  <a:pt x="2730286" y="1362360"/>
                  <a:pt x="2702922" y="1367641"/>
                </a:cubicBezTo>
                <a:cubicBezTo>
                  <a:pt x="2697257" y="1368794"/>
                  <a:pt x="2690921" y="1368986"/>
                  <a:pt x="2685256" y="1367834"/>
                </a:cubicBezTo>
                <a:cubicBezTo>
                  <a:pt x="2669317" y="1364473"/>
                  <a:pt x="2653858" y="1358904"/>
                  <a:pt x="2637824" y="1356504"/>
                </a:cubicBezTo>
                <a:cubicBezTo>
                  <a:pt x="2611324" y="1352567"/>
                  <a:pt x="2588377" y="1365817"/>
                  <a:pt x="2564661" y="1374459"/>
                </a:cubicBezTo>
                <a:cubicBezTo>
                  <a:pt x="2542097" y="1382620"/>
                  <a:pt x="2522894" y="1401055"/>
                  <a:pt x="2496201" y="1396926"/>
                </a:cubicBezTo>
                <a:cubicBezTo>
                  <a:pt x="2493514" y="1396542"/>
                  <a:pt x="2490537" y="1399134"/>
                  <a:pt x="2487560" y="1399807"/>
                </a:cubicBezTo>
                <a:cubicBezTo>
                  <a:pt x="2479399" y="1401631"/>
                  <a:pt x="2471238" y="1403839"/>
                  <a:pt x="2462980" y="1404704"/>
                </a:cubicBezTo>
                <a:cubicBezTo>
                  <a:pt x="2452899" y="1405856"/>
                  <a:pt x="2442625" y="1405472"/>
                  <a:pt x="2432544" y="1406432"/>
                </a:cubicBezTo>
                <a:cubicBezTo>
                  <a:pt x="2419581" y="1407584"/>
                  <a:pt x="2406812" y="1410656"/>
                  <a:pt x="2393945" y="1410656"/>
                </a:cubicBezTo>
                <a:cubicBezTo>
                  <a:pt x="2383575" y="1410656"/>
                  <a:pt x="2373302" y="1407104"/>
                  <a:pt x="2363029" y="1405375"/>
                </a:cubicBezTo>
                <a:cubicBezTo>
                  <a:pt x="2348530" y="1402975"/>
                  <a:pt x="2332591" y="1403647"/>
                  <a:pt x="2319821" y="1397502"/>
                </a:cubicBezTo>
                <a:cubicBezTo>
                  <a:pt x="2306188" y="1390973"/>
                  <a:pt x="2293225" y="1387997"/>
                  <a:pt x="2279111" y="1390013"/>
                </a:cubicBezTo>
                <a:cubicBezTo>
                  <a:pt x="2274406" y="1390685"/>
                  <a:pt x="2268357" y="1394718"/>
                  <a:pt x="2266245" y="1398846"/>
                </a:cubicBezTo>
                <a:cubicBezTo>
                  <a:pt x="2261540" y="1408064"/>
                  <a:pt x="2255108" y="1409697"/>
                  <a:pt x="2246370" y="1406527"/>
                </a:cubicBezTo>
                <a:cubicBezTo>
                  <a:pt x="2238785" y="1403839"/>
                  <a:pt x="2229471" y="1402495"/>
                  <a:pt x="2224287" y="1397310"/>
                </a:cubicBezTo>
                <a:cubicBezTo>
                  <a:pt x="2209596" y="1382620"/>
                  <a:pt x="2190873" y="1382140"/>
                  <a:pt x="2172630" y="1378204"/>
                </a:cubicBezTo>
                <a:cubicBezTo>
                  <a:pt x="2161494" y="1375802"/>
                  <a:pt x="2151123" y="1375707"/>
                  <a:pt x="2139985" y="1377339"/>
                </a:cubicBezTo>
                <a:cubicBezTo>
                  <a:pt x="2115790" y="1380988"/>
                  <a:pt x="2092266" y="1375802"/>
                  <a:pt x="2069030" y="1369178"/>
                </a:cubicBezTo>
                <a:cubicBezTo>
                  <a:pt x="2053667" y="1364761"/>
                  <a:pt x="2037921" y="1362073"/>
                  <a:pt x="2022655" y="1357560"/>
                </a:cubicBezTo>
                <a:cubicBezTo>
                  <a:pt x="2011229" y="1354104"/>
                  <a:pt x="1999804" y="1349975"/>
                  <a:pt x="1989339" y="1344406"/>
                </a:cubicBezTo>
                <a:cubicBezTo>
                  <a:pt x="1974167" y="1336244"/>
                  <a:pt x="1960918" y="1323954"/>
                  <a:pt x="1941618" y="1327219"/>
                </a:cubicBezTo>
                <a:cubicBezTo>
                  <a:pt x="1924623" y="1330099"/>
                  <a:pt x="1909262" y="1324051"/>
                  <a:pt x="1893707" y="1318290"/>
                </a:cubicBezTo>
                <a:cubicBezTo>
                  <a:pt x="1882281" y="1314065"/>
                  <a:pt x="1870857" y="1309744"/>
                  <a:pt x="1859045" y="1307056"/>
                </a:cubicBezTo>
                <a:cubicBezTo>
                  <a:pt x="1845027" y="1303887"/>
                  <a:pt x="1829184" y="1305232"/>
                  <a:pt x="1816702" y="1299374"/>
                </a:cubicBezTo>
                <a:cubicBezTo>
                  <a:pt x="1803644" y="1293229"/>
                  <a:pt x="1792795" y="1297358"/>
                  <a:pt x="1781177" y="1299087"/>
                </a:cubicBezTo>
                <a:cubicBezTo>
                  <a:pt x="1762646" y="1301775"/>
                  <a:pt x="1744210" y="1306768"/>
                  <a:pt x="1725488" y="1300431"/>
                </a:cubicBezTo>
                <a:cubicBezTo>
                  <a:pt x="1702733" y="1292750"/>
                  <a:pt x="1680169" y="1284493"/>
                  <a:pt x="1657318" y="1277196"/>
                </a:cubicBezTo>
                <a:cubicBezTo>
                  <a:pt x="1648483" y="1274410"/>
                  <a:pt x="1638980" y="1273258"/>
                  <a:pt x="1629761" y="1272010"/>
                </a:cubicBezTo>
                <a:cubicBezTo>
                  <a:pt x="1621025" y="1270954"/>
                  <a:pt x="1610559" y="1273642"/>
                  <a:pt x="1603837" y="1269610"/>
                </a:cubicBezTo>
                <a:cubicBezTo>
                  <a:pt x="1586554" y="1259241"/>
                  <a:pt x="1568792" y="1254152"/>
                  <a:pt x="1548820" y="1254152"/>
                </a:cubicBezTo>
                <a:cubicBezTo>
                  <a:pt x="1541330" y="1254152"/>
                  <a:pt x="1534033" y="1249831"/>
                  <a:pt x="1526449" y="1249062"/>
                </a:cubicBezTo>
                <a:cubicBezTo>
                  <a:pt x="1516078" y="1248103"/>
                  <a:pt x="1504172" y="1245510"/>
                  <a:pt x="1495147" y="1249159"/>
                </a:cubicBezTo>
                <a:cubicBezTo>
                  <a:pt x="1473928" y="1257800"/>
                  <a:pt x="1456742" y="1250599"/>
                  <a:pt x="1438211" y="1242054"/>
                </a:cubicBezTo>
                <a:cubicBezTo>
                  <a:pt x="1419967" y="1233604"/>
                  <a:pt x="1400764" y="1226884"/>
                  <a:pt x="1381370" y="1221314"/>
                </a:cubicBezTo>
                <a:cubicBezTo>
                  <a:pt x="1374073" y="1219298"/>
                  <a:pt x="1365336" y="1222659"/>
                  <a:pt x="1357270" y="1223330"/>
                </a:cubicBezTo>
                <a:cubicBezTo>
                  <a:pt x="1354389" y="1223523"/>
                  <a:pt x="1351220" y="1223811"/>
                  <a:pt x="1348629" y="1222851"/>
                </a:cubicBezTo>
                <a:cubicBezTo>
                  <a:pt x="1323569" y="1213633"/>
                  <a:pt x="1298124" y="1206624"/>
                  <a:pt x="1270953" y="1211424"/>
                </a:cubicBezTo>
                <a:cubicBezTo>
                  <a:pt x="1268457" y="1211905"/>
                  <a:pt x="1265672" y="1210849"/>
                  <a:pt x="1263175" y="1210177"/>
                </a:cubicBezTo>
                <a:cubicBezTo>
                  <a:pt x="1250981" y="1206720"/>
                  <a:pt x="1239075" y="1201247"/>
                  <a:pt x="1226690" y="1199999"/>
                </a:cubicBezTo>
                <a:cubicBezTo>
                  <a:pt x="1196157" y="1196927"/>
                  <a:pt x="1165433" y="1195678"/>
                  <a:pt x="1134706" y="1193662"/>
                </a:cubicBezTo>
                <a:cubicBezTo>
                  <a:pt x="1132786" y="1193566"/>
                  <a:pt x="1130770" y="1193566"/>
                  <a:pt x="1129042" y="1192894"/>
                </a:cubicBezTo>
                <a:cubicBezTo>
                  <a:pt x="1117712" y="1188765"/>
                  <a:pt x="1107823" y="1190110"/>
                  <a:pt x="1098220" y="1197982"/>
                </a:cubicBezTo>
                <a:cubicBezTo>
                  <a:pt x="1093996" y="1201439"/>
                  <a:pt x="1088235" y="1203263"/>
                  <a:pt x="1082955" y="1205184"/>
                </a:cubicBezTo>
                <a:cubicBezTo>
                  <a:pt x="1075177" y="1208065"/>
                  <a:pt x="1067208" y="1210849"/>
                  <a:pt x="1059143" y="1212673"/>
                </a:cubicBezTo>
                <a:cubicBezTo>
                  <a:pt x="1051173" y="1214401"/>
                  <a:pt x="1042628" y="1216801"/>
                  <a:pt x="1034947" y="1215458"/>
                </a:cubicBezTo>
                <a:cubicBezTo>
                  <a:pt x="1021121" y="1213057"/>
                  <a:pt x="1007966" y="1207681"/>
                  <a:pt x="994332" y="1204127"/>
                </a:cubicBezTo>
                <a:cubicBezTo>
                  <a:pt x="989628" y="1202879"/>
                  <a:pt x="984442" y="1203072"/>
                  <a:pt x="979546" y="1202975"/>
                </a:cubicBezTo>
                <a:cubicBezTo>
                  <a:pt x="968312" y="1202688"/>
                  <a:pt x="956790" y="1205472"/>
                  <a:pt x="946613" y="1197503"/>
                </a:cubicBezTo>
                <a:cubicBezTo>
                  <a:pt x="937204" y="1190014"/>
                  <a:pt x="927697" y="1192221"/>
                  <a:pt x="917808" y="1197887"/>
                </a:cubicBezTo>
                <a:cubicBezTo>
                  <a:pt x="910703" y="1201920"/>
                  <a:pt x="902639" y="1205088"/>
                  <a:pt x="894669" y="1206624"/>
                </a:cubicBezTo>
                <a:cubicBezTo>
                  <a:pt x="883723" y="1208736"/>
                  <a:pt x="872873" y="1209601"/>
                  <a:pt x="861063" y="1208352"/>
                </a:cubicBezTo>
                <a:cubicBezTo>
                  <a:pt x="852710" y="1207488"/>
                  <a:pt x="845892" y="1207104"/>
                  <a:pt x="839363" y="1202015"/>
                </a:cubicBezTo>
                <a:cubicBezTo>
                  <a:pt x="838308" y="1201247"/>
                  <a:pt x="836388" y="1201055"/>
                  <a:pt x="834947" y="1201152"/>
                </a:cubicBezTo>
                <a:cubicBezTo>
                  <a:pt x="816032" y="1202784"/>
                  <a:pt x="797309" y="1201920"/>
                  <a:pt x="778202" y="1200767"/>
                </a:cubicBezTo>
                <a:cubicBezTo>
                  <a:pt x="753911" y="1199231"/>
                  <a:pt x="728370" y="1203743"/>
                  <a:pt x="707343" y="1219874"/>
                </a:cubicBezTo>
                <a:cubicBezTo>
                  <a:pt x="704271" y="1222275"/>
                  <a:pt x="699662" y="1223330"/>
                  <a:pt x="695629" y="1223907"/>
                </a:cubicBezTo>
                <a:cubicBezTo>
                  <a:pt x="676618" y="1226403"/>
                  <a:pt x="657511" y="1228132"/>
                  <a:pt x="638500" y="1230916"/>
                </a:cubicBezTo>
                <a:cubicBezTo>
                  <a:pt x="628130" y="1232452"/>
                  <a:pt x="617280" y="1233797"/>
                  <a:pt x="607872" y="1238021"/>
                </a:cubicBezTo>
                <a:cubicBezTo>
                  <a:pt x="598655" y="1242149"/>
                  <a:pt x="591260" y="1247046"/>
                  <a:pt x="585788" y="1238405"/>
                </a:cubicBezTo>
                <a:cubicBezTo>
                  <a:pt x="575995" y="1243014"/>
                  <a:pt x="567448" y="1246855"/>
                  <a:pt x="559097" y="1250983"/>
                </a:cubicBezTo>
                <a:cubicBezTo>
                  <a:pt x="556023" y="1252519"/>
                  <a:pt x="553431" y="1255016"/>
                  <a:pt x="550358" y="1256456"/>
                </a:cubicBezTo>
                <a:cubicBezTo>
                  <a:pt x="547093" y="1257993"/>
                  <a:pt x="543445" y="1258952"/>
                  <a:pt x="539893" y="1259720"/>
                </a:cubicBezTo>
                <a:cubicBezTo>
                  <a:pt x="524050" y="1263177"/>
                  <a:pt x="508207" y="1266345"/>
                  <a:pt x="492462" y="1270090"/>
                </a:cubicBezTo>
                <a:cubicBezTo>
                  <a:pt x="489388" y="1270858"/>
                  <a:pt x="486796" y="1273931"/>
                  <a:pt x="484011" y="1275947"/>
                </a:cubicBezTo>
                <a:cubicBezTo>
                  <a:pt x="482187" y="1277291"/>
                  <a:pt x="480363" y="1279307"/>
                  <a:pt x="478346" y="1279596"/>
                </a:cubicBezTo>
                <a:cubicBezTo>
                  <a:pt x="462984" y="1281900"/>
                  <a:pt x="447718" y="1284589"/>
                  <a:pt x="432260" y="1285741"/>
                </a:cubicBezTo>
                <a:cubicBezTo>
                  <a:pt x="419298" y="1286700"/>
                  <a:pt x="406815" y="1286413"/>
                  <a:pt x="403455" y="1303119"/>
                </a:cubicBezTo>
                <a:cubicBezTo>
                  <a:pt x="402879" y="1306000"/>
                  <a:pt x="398750" y="1309073"/>
                  <a:pt x="395583" y="1310512"/>
                </a:cubicBezTo>
                <a:cubicBezTo>
                  <a:pt x="386557" y="1314641"/>
                  <a:pt x="376954" y="1317425"/>
                  <a:pt x="368025" y="1321650"/>
                </a:cubicBezTo>
                <a:cubicBezTo>
                  <a:pt x="338741" y="1335764"/>
                  <a:pt x="308113" y="1344694"/>
                  <a:pt x="275371" y="1343062"/>
                </a:cubicBezTo>
                <a:cubicBezTo>
                  <a:pt x="265194" y="1342582"/>
                  <a:pt x="255304" y="1337396"/>
                  <a:pt x="248871" y="1335476"/>
                </a:cubicBezTo>
                <a:cubicBezTo>
                  <a:pt x="230341" y="1343062"/>
                  <a:pt x="214786" y="1350359"/>
                  <a:pt x="198559" y="1355831"/>
                </a:cubicBezTo>
                <a:cubicBezTo>
                  <a:pt x="184253" y="1360728"/>
                  <a:pt x="169274" y="1363801"/>
                  <a:pt x="154583" y="1367353"/>
                </a:cubicBezTo>
                <a:cubicBezTo>
                  <a:pt x="149206" y="1368698"/>
                  <a:pt x="143734" y="1369466"/>
                  <a:pt x="138261" y="1370138"/>
                </a:cubicBezTo>
                <a:cubicBezTo>
                  <a:pt x="121171" y="1372250"/>
                  <a:pt x="103312" y="1367162"/>
                  <a:pt x="86606" y="1375227"/>
                </a:cubicBezTo>
                <a:cubicBezTo>
                  <a:pt x="77868" y="1379452"/>
                  <a:pt x="69226" y="1384540"/>
                  <a:pt x="60009" y="1386749"/>
                </a:cubicBezTo>
                <a:cubicBezTo>
                  <a:pt x="50120" y="1389149"/>
                  <a:pt x="40446" y="1392894"/>
                  <a:pt x="30568" y="1395570"/>
                </a:cubicBezTo>
                <a:lnTo>
                  <a:pt x="0" y="1397975"/>
                </a:lnTo>
                <a:lnTo>
                  <a:pt x="0" y="1041395"/>
                </a:lnTo>
                <a:lnTo>
                  <a:pt x="17282" y="1043014"/>
                </a:lnTo>
                <a:cubicBezTo>
                  <a:pt x="26692" y="1044358"/>
                  <a:pt x="35813" y="1048967"/>
                  <a:pt x="45030" y="1049159"/>
                </a:cubicBezTo>
                <a:cubicBezTo>
                  <a:pt x="59529" y="1049448"/>
                  <a:pt x="72395" y="1051271"/>
                  <a:pt x="85356" y="1059145"/>
                </a:cubicBezTo>
                <a:cubicBezTo>
                  <a:pt x="104944" y="1070955"/>
                  <a:pt x="121074" y="1065962"/>
                  <a:pt x="133077" y="1047815"/>
                </a:cubicBezTo>
                <a:cubicBezTo>
                  <a:pt x="134325" y="1045991"/>
                  <a:pt x="135957" y="1043590"/>
                  <a:pt x="137877" y="1043110"/>
                </a:cubicBezTo>
                <a:cubicBezTo>
                  <a:pt x="154872" y="1038885"/>
                  <a:pt x="172347" y="1030820"/>
                  <a:pt x="189053" y="1031877"/>
                </a:cubicBezTo>
                <a:cubicBezTo>
                  <a:pt x="218530" y="1033797"/>
                  <a:pt x="246278" y="1031493"/>
                  <a:pt x="273066" y="1019010"/>
                </a:cubicBezTo>
                <a:cubicBezTo>
                  <a:pt x="274698" y="1018242"/>
                  <a:pt x="277195" y="1017474"/>
                  <a:pt x="278539" y="1018146"/>
                </a:cubicBezTo>
                <a:cubicBezTo>
                  <a:pt x="294670" y="1026500"/>
                  <a:pt x="312336" y="1033125"/>
                  <a:pt x="326355" y="1044358"/>
                </a:cubicBezTo>
                <a:cubicBezTo>
                  <a:pt x="339701" y="1055016"/>
                  <a:pt x="355832" y="1055112"/>
                  <a:pt x="364761" y="1040710"/>
                </a:cubicBezTo>
                <a:cubicBezTo>
                  <a:pt x="369177" y="1033604"/>
                  <a:pt x="375322" y="1025348"/>
                  <a:pt x="382619" y="1022562"/>
                </a:cubicBezTo>
                <a:cubicBezTo>
                  <a:pt x="399134" y="1016226"/>
                  <a:pt x="416802" y="1012961"/>
                  <a:pt x="433988" y="1008256"/>
                </a:cubicBezTo>
                <a:cubicBezTo>
                  <a:pt x="455208" y="1002495"/>
                  <a:pt x="476139" y="1002495"/>
                  <a:pt x="497262" y="1009697"/>
                </a:cubicBezTo>
                <a:cubicBezTo>
                  <a:pt x="512145" y="1014785"/>
                  <a:pt x="527315" y="1014785"/>
                  <a:pt x="542101" y="1007872"/>
                </a:cubicBezTo>
                <a:cubicBezTo>
                  <a:pt x="550070" y="1004128"/>
                  <a:pt x="558232" y="1000288"/>
                  <a:pt x="566681" y="998175"/>
                </a:cubicBezTo>
                <a:cubicBezTo>
                  <a:pt x="572154" y="996830"/>
                  <a:pt x="578490" y="998079"/>
                  <a:pt x="584251" y="999136"/>
                </a:cubicBezTo>
                <a:cubicBezTo>
                  <a:pt x="595389" y="1001248"/>
                  <a:pt x="606911" y="1007681"/>
                  <a:pt x="617280" y="1006049"/>
                </a:cubicBezTo>
                <a:cubicBezTo>
                  <a:pt x="653095" y="1000288"/>
                  <a:pt x="686892" y="1013826"/>
                  <a:pt x="721842" y="1014210"/>
                </a:cubicBezTo>
                <a:cubicBezTo>
                  <a:pt x="737684" y="1014401"/>
                  <a:pt x="753335" y="1017474"/>
                  <a:pt x="764472" y="1001440"/>
                </a:cubicBezTo>
                <a:cubicBezTo>
                  <a:pt x="765912" y="999327"/>
                  <a:pt x="772922" y="1000479"/>
                  <a:pt x="777242" y="1001152"/>
                </a:cubicBezTo>
                <a:cubicBezTo>
                  <a:pt x="786844" y="1002592"/>
                  <a:pt x="796350" y="1006240"/>
                  <a:pt x="805854" y="1006145"/>
                </a:cubicBezTo>
                <a:cubicBezTo>
                  <a:pt x="825538" y="1006049"/>
                  <a:pt x="845317" y="1004513"/>
                  <a:pt x="864904" y="1002784"/>
                </a:cubicBezTo>
                <a:cubicBezTo>
                  <a:pt x="872297" y="1002111"/>
                  <a:pt x="879402" y="999520"/>
                  <a:pt x="886700" y="997695"/>
                </a:cubicBezTo>
                <a:cubicBezTo>
                  <a:pt x="890732" y="996639"/>
                  <a:pt x="895053" y="993855"/>
                  <a:pt x="898797" y="994430"/>
                </a:cubicBezTo>
                <a:cubicBezTo>
                  <a:pt x="920497" y="997791"/>
                  <a:pt x="940372" y="989534"/>
                  <a:pt x="960919" y="985405"/>
                </a:cubicBezTo>
                <a:cubicBezTo>
                  <a:pt x="970425" y="983485"/>
                  <a:pt x="979354" y="978876"/>
                  <a:pt x="988571" y="975708"/>
                </a:cubicBezTo>
                <a:cubicBezTo>
                  <a:pt x="990972" y="974843"/>
                  <a:pt x="993660" y="974075"/>
                  <a:pt x="996061" y="974268"/>
                </a:cubicBezTo>
                <a:cubicBezTo>
                  <a:pt x="1009791" y="975420"/>
                  <a:pt x="1023425" y="977052"/>
                  <a:pt x="1037059" y="978300"/>
                </a:cubicBezTo>
                <a:cubicBezTo>
                  <a:pt x="1049445" y="979452"/>
                  <a:pt x="1061927" y="979836"/>
                  <a:pt x="1067784" y="993950"/>
                </a:cubicBezTo>
                <a:cubicBezTo>
                  <a:pt x="1068649" y="996159"/>
                  <a:pt x="1071528" y="997791"/>
                  <a:pt x="1073737" y="999231"/>
                </a:cubicBezTo>
                <a:cubicBezTo>
                  <a:pt x="1107823" y="1021411"/>
                  <a:pt x="1126065" y="1020835"/>
                  <a:pt x="1159383" y="997407"/>
                </a:cubicBezTo>
                <a:cubicBezTo>
                  <a:pt x="1162839" y="995007"/>
                  <a:pt x="1170232" y="993278"/>
                  <a:pt x="1172536" y="995198"/>
                </a:cubicBezTo>
                <a:cubicBezTo>
                  <a:pt x="1192124" y="1011137"/>
                  <a:pt x="1213535" y="1009409"/>
                  <a:pt x="1236099" y="1004416"/>
                </a:cubicBezTo>
                <a:cubicBezTo>
                  <a:pt x="1241956" y="1003072"/>
                  <a:pt x="1250213" y="1003072"/>
                  <a:pt x="1254630" y="1006240"/>
                </a:cubicBezTo>
                <a:cubicBezTo>
                  <a:pt x="1275657" y="1020930"/>
                  <a:pt x="1298221" y="1018819"/>
                  <a:pt x="1321072" y="1014498"/>
                </a:cubicBezTo>
                <a:cubicBezTo>
                  <a:pt x="1324624" y="1013826"/>
                  <a:pt x="1328946" y="1010177"/>
                  <a:pt x="1330481" y="1006817"/>
                </a:cubicBezTo>
                <a:cubicBezTo>
                  <a:pt x="1335955" y="994911"/>
                  <a:pt x="1346229" y="990878"/>
                  <a:pt x="1357558" y="987517"/>
                </a:cubicBezTo>
                <a:cubicBezTo>
                  <a:pt x="1375417" y="982044"/>
                  <a:pt x="1392987" y="975611"/>
                  <a:pt x="1410942" y="970427"/>
                </a:cubicBezTo>
                <a:cubicBezTo>
                  <a:pt x="1415360" y="969179"/>
                  <a:pt x="1420832" y="969947"/>
                  <a:pt x="1425441" y="971387"/>
                </a:cubicBezTo>
                <a:cubicBezTo>
                  <a:pt x="1441187" y="976284"/>
                  <a:pt x="1451173" y="988574"/>
                  <a:pt x="1462118" y="999904"/>
                </a:cubicBezTo>
                <a:cubicBezTo>
                  <a:pt x="1466919" y="1004897"/>
                  <a:pt x="1473544" y="1008449"/>
                  <a:pt x="1479978" y="1011329"/>
                </a:cubicBezTo>
                <a:cubicBezTo>
                  <a:pt x="1496684" y="1018723"/>
                  <a:pt x="1513775" y="1025348"/>
                  <a:pt x="1530674" y="1032356"/>
                </a:cubicBezTo>
                <a:cubicBezTo>
                  <a:pt x="1532306" y="1033029"/>
                  <a:pt x="1533649" y="1034757"/>
                  <a:pt x="1534898" y="1036197"/>
                </a:cubicBezTo>
                <a:cubicBezTo>
                  <a:pt x="1547380" y="1051368"/>
                  <a:pt x="1559765" y="1066634"/>
                  <a:pt x="1572344" y="1081804"/>
                </a:cubicBezTo>
                <a:cubicBezTo>
                  <a:pt x="1574744" y="1084684"/>
                  <a:pt x="1578201" y="1086797"/>
                  <a:pt x="1580793" y="1089581"/>
                </a:cubicBezTo>
                <a:cubicBezTo>
                  <a:pt x="1584442" y="1093422"/>
                  <a:pt x="1589051" y="1097071"/>
                  <a:pt x="1590971" y="1101680"/>
                </a:cubicBezTo>
                <a:cubicBezTo>
                  <a:pt x="1596923" y="1116177"/>
                  <a:pt x="1608350" y="1122419"/>
                  <a:pt x="1622751" y="1125108"/>
                </a:cubicBezTo>
                <a:cubicBezTo>
                  <a:pt x="1635906" y="1127603"/>
                  <a:pt x="1649060" y="1129716"/>
                  <a:pt x="1662118" y="1132596"/>
                </a:cubicBezTo>
                <a:cubicBezTo>
                  <a:pt x="1678056" y="1136053"/>
                  <a:pt x="1693899" y="1139798"/>
                  <a:pt x="1709646" y="1144022"/>
                </a:cubicBezTo>
                <a:cubicBezTo>
                  <a:pt x="1716462" y="1145847"/>
                  <a:pt x="1723664" y="1147959"/>
                  <a:pt x="1729521" y="1151704"/>
                </a:cubicBezTo>
                <a:cubicBezTo>
                  <a:pt x="1745939" y="1162073"/>
                  <a:pt x="1763510" y="1169082"/>
                  <a:pt x="1782809" y="1166298"/>
                </a:cubicBezTo>
                <a:cubicBezTo>
                  <a:pt x="1798267" y="1164089"/>
                  <a:pt x="1811229" y="1169754"/>
                  <a:pt x="1820831" y="1178588"/>
                </a:cubicBezTo>
                <a:cubicBezTo>
                  <a:pt x="1838306" y="1194623"/>
                  <a:pt x="1857028" y="1190973"/>
                  <a:pt x="1875656" y="1185789"/>
                </a:cubicBezTo>
                <a:cubicBezTo>
                  <a:pt x="1885257" y="1183101"/>
                  <a:pt x="1893130" y="1183485"/>
                  <a:pt x="1902252" y="1186076"/>
                </a:cubicBezTo>
                <a:cubicBezTo>
                  <a:pt x="1923375" y="1192126"/>
                  <a:pt x="1937490" y="1208544"/>
                  <a:pt x="1951123" y="1222946"/>
                </a:cubicBezTo>
                <a:cubicBezTo>
                  <a:pt x="1962742" y="1235236"/>
                  <a:pt x="1975800" y="1242149"/>
                  <a:pt x="1990106" y="1247335"/>
                </a:cubicBezTo>
                <a:cubicBezTo>
                  <a:pt x="2008157" y="1253959"/>
                  <a:pt x="2022463" y="1251464"/>
                  <a:pt x="2031105" y="1235525"/>
                </a:cubicBezTo>
                <a:cubicBezTo>
                  <a:pt x="2033505" y="1231012"/>
                  <a:pt x="2037729" y="1225730"/>
                  <a:pt x="2042242" y="1224387"/>
                </a:cubicBezTo>
                <a:cubicBezTo>
                  <a:pt x="2064037" y="1217666"/>
                  <a:pt x="2086121" y="1207872"/>
                  <a:pt x="2109453" y="1213826"/>
                </a:cubicBezTo>
                <a:cubicBezTo>
                  <a:pt x="2141714" y="1221987"/>
                  <a:pt x="2173207" y="1221507"/>
                  <a:pt x="2205468" y="1213442"/>
                </a:cubicBezTo>
                <a:cubicBezTo>
                  <a:pt x="2257796" y="1200383"/>
                  <a:pt x="2310124" y="1186557"/>
                  <a:pt x="2365142" y="1189437"/>
                </a:cubicBezTo>
                <a:cubicBezTo>
                  <a:pt x="2374262" y="1189917"/>
                  <a:pt x="2385112" y="1184060"/>
                  <a:pt x="2392985" y="1178299"/>
                </a:cubicBezTo>
                <a:cubicBezTo>
                  <a:pt x="2408060" y="1167354"/>
                  <a:pt x="2407387" y="1166489"/>
                  <a:pt x="2424286" y="1175515"/>
                </a:cubicBezTo>
                <a:cubicBezTo>
                  <a:pt x="2428319" y="1177724"/>
                  <a:pt x="2433312" y="1179068"/>
                  <a:pt x="2436289" y="1182333"/>
                </a:cubicBezTo>
                <a:cubicBezTo>
                  <a:pt x="2451458" y="1198943"/>
                  <a:pt x="2470182" y="1194910"/>
                  <a:pt x="2488808" y="1192510"/>
                </a:cubicBezTo>
                <a:cubicBezTo>
                  <a:pt x="2492073" y="1192030"/>
                  <a:pt x="2496009" y="1191358"/>
                  <a:pt x="2498795" y="1192702"/>
                </a:cubicBezTo>
                <a:cubicBezTo>
                  <a:pt x="2511372" y="1198750"/>
                  <a:pt x="2522030" y="1196639"/>
                  <a:pt x="2532976" y="1188381"/>
                </a:cubicBezTo>
                <a:cubicBezTo>
                  <a:pt x="2542481" y="1181276"/>
                  <a:pt x="2553427" y="1177052"/>
                  <a:pt x="2564661" y="1185885"/>
                </a:cubicBezTo>
                <a:cubicBezTo>
                  <a:pt x="2589625" y="1205472"/>
                  <a:pt x="2616316" y="1206432"/>
                  <a:pt x="2644545" y="1194046"/>
                </a:cubicBezTo>
                <a:cubicBezTo>
                  <a:pt x="2664708" y="1185213"/>
                  <a:pt x="2684583" y="1183196"/>
                  <a:pt x="2705803" y="1192126"/>
                </a:cubicBezTo>
                <a:cubicBezTo>
                  <a:pt x="2713964" y="1195582"/>
                  <a:pt x="2724526" y="1193278"/>
                  <a:pt x="2734031" y="1194046"/>
                </a:cubicBezTo>
                <a:cubicBezTo>
                  <a:pt x="2739408" y="1194430"/>
                  <a:pt x="2745362" y="1194526"/>
                  <a:pt x="2749969" y="1196927"/>
                </a:cubicBezTo>
                <a:cubicBezTo>
                  <a:pt x="2762260" y="1203072"/>
                  <a:pt x="2773685" y="1210945"/>
                  <a:pt x="2786071" y="1216994"/>
                </a:cubicBezTo>
                <a:cubicBezTo>
                  <a:pt x="2792024" y="1219874"/>
                  <a:pt x="2799129" y="1221410"/>
                  <a:pt x="2805851" y="1221507"/>
                </a:cubicBezTo>
                <a:cubicBezTo>
                  <a:pt x="2825726" y="1221987"/>
                  <a:pt x="2845601" y="1221987"/>
                  <a:pt x="2865380" y="1221123"/>
                </a:cubicBezTo>
                <a:cubicBezTo>
                  <a:pt x="2898025" y="1219778"/>
                  <a:pt x="2931150" y="1219490"/>
                  <a:pt x="2954674" y="1190878"/>
                </a:cubicBezTo>
                <a:cubicBezTo>
                  <a:pt x="2956595" y="1188573"/>
                  <a:pt x="2960723" y="1187229"/>
                  <a:pt x="2963988" y="1186845"/>
                </a:cubicBezTo>
                <a:cubicBezTo>
                  <a:pt x="2979062" y="1185021"/>
                  <a:pt x="2994520" y="1184828"/>
                  <a:pt x="3009403" y="1181852"/>
                </a:cubicBezTo>
                <a:cubicBezTo>
                  <a:pt x="3021309" y="1179452"/>
                  <a:pt x="3031199" y="1180220"/>
                  <a:pt x="3040223" y="1188669"/>
                </a:cubicBezTo>
                <a:cubicBezTo>
                  <a:pt x="3052034" y="1199807"/>
                  <a:pt x="3066436" y="1206336"/>
                  <a:pt x="3082183" y="1202784"/>
                </a:cubicBezTo>
                <a:cubicBezTo>
                  <a:pt x="3097928" y="1199327"/>
                  <a:pt x="3108298" y="1206816"/>
                  <a:pt x="3119916" y="1214594"/>
                </a:cubicBezTo>
                <a:cubicBezTo>
                  <a:pt x="3128366" y="1220258"/>
                  <a:pt x="3137967" y="1227363"/>
                  <a:pt x="3147376" y="1227939"/>
                </a:cubicBezTo>
                <a:cubicBezTo>
                  <a:pt x="3168692" y="1229187"/>
                  <a:pt x="3187031" y="1248967"/>
                  <a:pt x="3210171" y="1237733"/>
                </a:cubicBezTo>
                <a:cubicBezTo>
                  <a:pt x="3211707" y="1236965"/>
                  <a:pt x="3214491" y="1238885"/>
                  <a:pt x="3216700" y="1239365"/>
                </a:cubicBezTo>
                <a:cubicBezTo>
                  <a:pt x="3234366" y="1243014"/>
                  <a:pt x="3250977" y="1239461"/>
                  <a:pt x="3263939" y="1227459"/>
                </a:cubicBezTo>
                <a:cubicBezTo>
                  <a:pt x="3280934" y="1211809"/>
                  <a:pt x="3299752" y="1210272"/>
                  <a:pt x="3320683" y="1215362"/>
                </a:cubicBezTo>
                <a:cubicBezTo>
                  <a:pt x="3327405" y="1216994"/>
                  <a:pt x="3334126" y="1218146"/>
                  <a:pt x="3340943" y="1219490"/>
                </a:cubicBezTo>
                <a:cubicBezTo>
                  <a:pt x="3350160" y="1221410"/>
                  <a:pt x="3359474" y="1223427"/>
                  <a:pt x="3368691" y="1225347"/>
                </a:cubicBezTo>
                <a:cubicBezTo>
                  <a:pt x="3377621" y="1227268"/>
                  <a:pt x="3387511" y="1230532"/>
                  <a:pt x="3394423" y="1222275"/>
                </a:cubicBezTo>
                <a:cubicBezTo>
                  <a:pt x="3400376" y="1215169"/>
                  <a:pt x="3404601" y="1215842"/>
                  <a:pt x="3410074" y="1221987"/>
                </a:cubicBezTo>
                <a:cubicBezTo>
                  <a:pt x="3429085" y="1243494"/>
                  <a:pt x="3452129" y="1256936"/>
                  <a:pt x="3481509" y="1257896"/>
                </a:cubicBezTo>
                <a:cubicBezTo>
                  <a:pt x="3487558" y="1258088"/>
                  <a:pt x="3493703" y="1259432"/>
                  <a:pt x="3499656" y="1260873"/>
                </a:cubicBezTo>
                <a:cubicBezTo>
                  <a:pt x="3503305" y="1261736"/>
                  <a:pt x="3507722" y="1262697"/>
                  <a:pt x="3509930" y="1265290"/>
                </a:cubicBezTo>
                <a:cubicBezTo>
                  <a:pt x="3527116" y="1285068"/>
                  <a:pt x="3548528" y="1298799"/>
                  <a:pt x="3571860" y="1309841"/>
                </a:cubicBezTo>
                <a:cubicBezTo>
                  <a:pt x="3580213" y="1313777"/>
                  <a:pt x="3589143" y="1317713"/>
                  <a:pt x="3598168" y="1318866"/>
                </a:cubicBezTo>
                <a:cubicBezTo>
                  <a:pt x="3607577" y="1320018"/>
                  <a:pt x="3617466" y="1318098"/>
                  <a:pt x="3627068" y="1317041"/>
                </a:cubicBezTo>
                <a:cubicBezTo>
                  <a:pt x="3632733" y="1316466"/>
                  <a:pt x="3639262" y="1316561"/>
                  <a:pt x="3643775" y="1313777"/>
                </a:cubicBezTo>
                <a:cubicBezTo>
                  <a:pt x="3658081" y="1305039"/>
                  <a:pt x="3671907" y="1295631"/>
                  <a:pt x="3685254" y="1285452"/>
                </a:cubicBezTo>
                <a:cubicBezTo>
                  <a:pt x="3696680" y="1276715"/>
                  <a:pt x="3698984" y="1275467"/>
                  <a:pt x="3708873" y="1286413"/>
                </a:cubicBezTo>
                <a:cubicBezTo>
                  <a:pt x="3719051" y="1297647"/>
                  <a:pt x="3731725" y="1303503"/>
                  <a:pt x="3745743" y="1305903"/>
                </a:cubicBezTo>
                <a:cubicBezTo>
                  <a:pt x="3767922" y="1309648"/>
                  <a:pt x="3790294" y="1312816"/>
                  <a:pt x="3812665" y="1314641"/>
                </a:cubicBezTo>
                <a:cubicBezTo>
                  <a:pt x="3832924" y="1316273"/>
                  <a:pt x="3842622" y="1307440"/>
                  <a:pt x="3846655" y="1287373"/>
                </a:cubicBezTo>
                <a:cubicBezTo>
                  <a:pt x="3848959" y="1276235"/>
                  <a:pt x="3851936" y="1264137"/>
                  <a:pt x="3864225" y="1261161"/>
                </a:cubicBezTo>
                <a:cubicBezTo>
                  <a:pt x="3884293" y="1256360"/>
                  <a:pt x="3905128" y="1254248"/>
                  <a:pt x="3915018" y="1230724"/>
                </a:cubicBezTo>
                <a:cubicBezTo>
                  <a:pt x="3920490" y="1235909"/>
                  <a:pt x="3923851" y="1238981"/>
                  <a:pt x="3927116" y="1242054"/>
                </a:cubicBezTo>
                <a:cubicBezTo>
                  <a:pt x="3936141" y="1250599"/>
                  <a:pt x="3954863" y="1254248"/>
                  <a:pt x="3964370" y="1246855"/>
                </a:cubicBezTo>
                <a:cubicBezTo>
                  <a:pt x="3978388" y="1236101"/>
                  <a:pt x="3991254" y="1238117"/>
                  <a:pt x="4004696" y="1246471"/>
                </a:cubicBezTo>
                <a:cubicBezTo>
                  <a:pt x="4027164" y="1260297"/>
                  <a:pt x="4052223" y="1257128"/>
                  <a:pt x="4074978" y="1251559"/>
                </a:cubicBezTo>
                <a:cubicBezTo>
                  <a:pt x="4092166" y="1247430"/>
                  <a:pt x="4110505" y="1239845"/>
                  <a:pt x="4121738" y="1222466"/>
                </a:cubicBezTo>
                <a:cubicBezTo>
                  <a:pt x="4125290" y="1216898"/>
                  <a:pt x="4133260" y="1214113"/>
                  <a:pt x="4139598" y="1210465"/>
                </a:cubicBezTo>
                <a:cubicBezTo>
                  <a:pt x="4144878" y="1207488"/>
                  <a:pt x="4150447" y="1204704"/>
                  <a:pt x="4156304" y="1202784"/>
                </a:cubicBezTo>
                <a:cubicBezTo>
                  <a:pt x="4162544" y="1200671"/>
                  <a:pt x="4169458" y="1197598"/>
                  <a:pt x="4175604" y="1198463"/>
                </a:cubicBezTo>
                <a:cubicBezTo>
                  <a:pt x="4194230" y="1200959"/>
                  <a:pt x="4209016" y="1196062"/>
                  <a:pt x="4222170" y="1182140"/>
                </a:cubicBezTo>
                <a:cubicBezTo>
                  <a:pt x="4228988" y="1174939"/>
                  <a:pt x="4239069" y="1166202"/>
                  <a:pt x="4247710" y="1166105"/>
                </a:cubicBezTo>
                <a:cubicBezTo>
                  <a:pt x="4268738" y="1165818"/>
                  <a:pt x="4286212" y="1158905"/>
                  <a:pt x="4305128" y="1150647"/>
                </a:cubicBezTo>
                <a:cubicBezTo>
                  <a:pt x="4317321" y="1145366"/>
                  <a:pt x="4331147" y="1141718"/>
                  <a:pt x="4344206" y="1136821"/>
                </a:cubicBezTo>
                <a:cubicBezTo>
                  <a:pt x="4359472" y="1131060"/>
                  <a:pt x="4376083" y="1128948"/>
                  <a:pt x="4385396" y="1113009"/>
                </a:cubicBezTo>
                <a:cubicBezTo>
                  <a:pt x="4386452" y="1111281"/>
                  <a:pt x="4389621" y="1110993"/>
                  <a:pt x="4391157" y="1109361"/>
                </a:cubicBezTo>
                <a:cubicBezTo>
                  <a:pt x="4396054" y="1104368"/>
                  <a:pt x="4402391" y="1099760"/>
                  <a:pt x="4404984" y="1093710"/>
                </a:cubicBezTo>
                <a:cubicBezTo>
                  <a:pt x="4412472" y="1076044"/>
                  <a:pt x="4418329" y="1057800"/>
                  <a:pt x="4425050" y="1039846"/>
                </a:cubicBezTo>
                <a:cubicBezTo>
                  <a:pt x="4426491" y="1036005"/>
                  <a:pt x="4427834" y="1031108"/>
                  <a:pt x="4430812" y="1028900"/>
                </a:cubicBezTo>
                <a:cubicBezTo>
                  <a:pt x="4447998" y="1016226"/>
                  <a:pt x="4465474" y="1004032"/>
                  <a:pt x="4483140" y="992030"/>
                </a:cubicBezTo>
                <a:cubicBezTo>
                  <a:pt x="4490245" y="987229"/>
                  <a:pt x="4496198" y="989918"/>
                  <a:pt x="4502535" y="995487"/>
                </a:cubicBezTo>
                <a:cubicBezTo>
                  <a:pt x="4508680" y="1000768"/>
                  <a:pt x="4516266" y="1006240"/>
                  <a:pt x="4523946" y="1007585"/>
                </a:cubicBezTo>
                <a:cubicBezTo>
                  <a:pt x="4539309" y="1010177"/>
                  <a:pt x="4555247" y="1010753"/>
                  <a:pt x="4570898" y="1010753"/>
                </a:cubicBezTo>
                <a:cubicBezTo>
                  <a:pt x="4576754" y="1010753"/>
                  <a:pt x="4582995" y="1007297"/>
                  <a:pt x="4588468" y="1004513"/>
                </a:cubicBezTo>
                <a:cubicBezTo>
                  <a:pt x="4598838" y="999231"/>
                  <a:pt x="4608439" y="992126"/>
                  <a:pt x="4619192" y="987710"/>
                </a:cubicBezTo>
                <a:cubicBezTo>
                  <a:pt x="4631675" y="982621"/>
                  <a:pt x="4639164" y="974459"/>
                  <a:pt x="4642908" y="961689"/>
                </a:cubicBezTo>
                <a:cubicBezTo>
                  <a:pt x="4648478" y="942679"/>
                  <a:pt x="4661728" y="929428"/>
                  <a:pt x="4677378" y="918674"/>
                </a:cubicBezTo>
                <a:cubicBezTo>
                  <a:pt x="4697254" y="904944"/>
                  <a:pt x="4720970" y="905616"/>
                  <a:pt x="4743532" y="902256"/>
                </a:cubicBezTo>
                <a:cubicBezTo>
                  <a:pt x="4752174" y="901008"/>
                  <a:pt x="4761104" y="899951"/>
                  <a:pt x="4768977" y="896783"/>
                </a:cubicBezTo>
                <a:cubicBezTo>
                  <a:pt x="4798837" y="884877"/>
                  <a:pt x="4828698" y="873548"/>
                  <a:pt x="4861536" y="873835"/>
                </a:cubicBezTo>
                <a:cubicBezTo>
                  <a:pt x="4864223" y="873835"/>
                  <a:pt x="4866912" y="873548"/>
                  <a:pt x="4869600" y="873067"/>
                </a:cubicBezTo>
                <a:cubicBezTo>
                  <a:pt x="4892932" y="869131"/>
                  <a:pt x="4917032" y="867594"/>
                  <a:pt x="4933738" y="846664"/>
                </a:cubicBezTo>
                <a:cubicBezTo>
                  <a:pt x="4936810" y="842823"/>
                  <a:pt x="4943820" y="841671"/>
                  <a:pt x="4949196" y="840134"/>
                </a:cubicBezTo>
                <a:cubicBezTo>
                  <a:pt x="4958510" y="837638"/>
                  <a:pt x="4964752" y="832549"/>
                  <a:pt x="4968112" y="823427"/>
                </a:cubicBezTo>
                <a:cubicBezTo>
                  <a:pt x="4973778" y="807681"/>
                  <a:pt x="4980498" y="792223"/>
                  <a:pt x="4985588" y="776284"/>
                </a:cubicBezTo>
                <a:cubicBezTo>
                  <a:pt x="4989140" y="765338"/>
                  <a:pt x="4995764" y="759289"/>
                  <a:pt x="5006038" y="754776"/>
                </a:cubicBezTo>
                <a:cubicBezTo>
                  <a:pt x="5011800" y="752280"/>
                  <a:pt x="5016792" y="746808"/>
                  <a:pt x="5020921" y="741718"/>
                </a:cubicBezTo>
                <a:cubicBezTo>
                  <a:pt x="5025914" y="735573"/>
                  <a:pt x="5028506" y="727412"/>
                  <a:pt x="5033978" y="721940"/>
                </a:cubicBezTo>
                <a:cubicBezTo>
                  <a:pt x="5047324" y="708305"/>
                  <a:pt x="5051454" y="693231"/>
                  <a:pt x="5047036" y="674604"/>
                </a:cubicBezTo>
                <a:cubicBezTo>
                  <a:pt x="5043100" y="658090"/>
                  <a:pt x="5053470" y="636006"/>
                  <a:pt x="5067104" y="632645"/>
                </a:cubicBezTo>
                <a:cubicBezTo>
                  <a:pt x="5082178" y="628900"/>
                  <a:pt x="5092548" y="619684"/>
                  <a:pt x="5103206" y="609410"/>
                </a:cubicBezTo>
                <a:cubicBezTo>
                  <a:pt x="5109158" y="603649"/>
                  <a:pt x="5117512" y="598656"/>
                  <a:pt x="5125577" y="597216"/>
                </a:cubicBezTo>
                <a:cubicBezTo>
                  <a:pt x="5156206" y="591647"/>
                  <a:pt x="5185106" y="598464"/>
                  <a:pt x="5214200" y="609506"/>
                </a:cubicBezTo>
                <a:cubicBezTo>
                  <a:pt x="5233210" y="616707"/>
                  <a:pt x="5254333" y="618627"/>
                  <a:pt x="5274688" y="621507"/>
                </a:cubicBezTo>
                <a:cubicBezTo>
                  <a:pt x="5281026" y="622371"/>
                  <a:pt x="5289091" y="620452"/>
                  <a:pt x="5294564" y="616899"/>
                </a:cubicBezTo>
                <a:cubicBezTo>
                  <a:pt x="5313767" y="604609"/>
                  <a:pt x="5332874" y="591935"/>
                  <a:pt x="5350732" y="577724"/>
                </a:cubicBezTo>
                <a:cubicBezTo>
                  <a:pt x="5367344" y="564379"/>
                  <a:pt x="5386066" y="558810"/>
                  <a:pt x="5406230" y="560250"/>
                </a:cubicBezTo>
                <a:cubicBezTo>
                  <a:pt x="5420920" y="561306"/>
                  <a:pt x="5434170" y="558905"/>
                  <a:pt x="5447996" y="555257"/>
                </a:cubicBezTo>
                <a:cubicBezTo>
                  <a:pt x="5459518" y="552185"/>
                  <a:pt x="5472192" y="550072"/>
                  <a:pt x="5483904" y="551417"/>
                </a:cubicBezTo>
                <a:cubicBezTo>
                  <a:pt x="5500324" y="553337"/>
                  <a:pt x="5513862" y="550553"/>
                  <a:pt x="5527016" y="540663"/>
                </a:cubicBezTo>
                <a:cubicBezTo>
                  <a:pt x="5534025" y="535382"/>
                  <a:pt x="5543051" y="532598"/>
                  <a:pt x="5551404" y="528949"/>
                </a:cubicBezTo>
                <a:cubicBezTo>
                  <a:pt x="5564270" y="523284"/>
                  <a:pt x="5577616" y="518483"/>
                  <a:pt x="5590194" y="512147"/>
                </a:cubicBezTo>
                <a:cubicBezTo>
                  <a:pt x="5603732" y="505425"/>
                  <a:pt x="5616118" y="496112"/>
                  <a:pt x="5629944" y="490351"/>
                </a:cubicBezTo>
                <a:cubicBezTo>
                  <a:pt x="5644827" y="484110"/>
                  <a:pt x="5654428" y="474605"/>
                  <a:pt x="5660477" y="459818"/>
                </a:cubicBezTo>
                <a:cubicBezTo>
                  <a:pt x="5664318" y="450504"/>
                  <a:pt x="5669598" y="440615"/>
                  <a:pt x="5676896" y="434086"/>
                </a:cubicBezTo>
                <a:cubicBezTo>
                  <a:pt x="5691971" y="420740"/>
                  <a:pt x="5709636" y="410370"/>
                  <a:pt x="5725000" y="397216"/>
                </a:cubicBezTo>
                <a:cubicBezTo>
                  <a:pt x="5746603" y="378781"/>
                  <a:pt x="5766574" y="359194"/>
                  <a:pt x="5768494" y="327701"/>
                </a:cubicBezTo>
                <a:cubicBezTo>
                  <a:pt x="5769550" y="310322"/>
                  <a:pt x="5778768" y="302929"/>
                  <a:pt x="5795763" y="298801"/>
                </a:cubicBezTo>
                <a:cubicBezTo>
                  <a:pt x="5801427" y="297457"/>
                  <a:pt x="5809494" y="294864"/>
                  <a:pt x="5811221" y="290639"/>
                </a:cubicBezTo>
                <a:cubicBezTo>
                  <a:pt x="5816406" y="278061"/>
                  <a:pt x="5827159" y="275565"/>
                  <a:pt x="5837528" y="270573"/>
                </a:cubicBezTo>
                <a:cubicBezTo>
                  <a:pt x="5843770" y="267596"/>
                  <a:pt x="5851452" y="261739"/>
                  <a:pt x="5853084" y="255690"/>
                </a:cubicBezTo>
                <a:cubicBezTo>
                  <a:pt x="5859804" y="231206"/>
                  <a:pt x="5878239" y="216804"/>
                  <a:pt x="5895618" y="200961"/>
                </a:cubicBezTo>
                <a:cubicBezTo>
                  <a:pt x="5900707" y="196256"/>
                  <a:pt x="5906180" y="190879"/>
                  <a:pt x="5908676" y="184735"/>
                </a:cubicBezTo>
                <a:cubicBezTo>
                  <a:pt x="5913958" y="171484"/>
                  <a:pt x="5921830" y="161882"/>
                  <a:pt x="5935657" y="156891"/>
                </a:cubicBezTo>
                <a:cubicBezTo>
                  <a:pt x="5940073" y="155354"/>
                  <a:pt x="5944106" y="151801"/>
                  <a:pt x="5947467" y="148441"/>
                </a:cubicBezTo>
                <a:cubicBezTo>
                  <a:pt x="5954668" y="141144"/>
                  <a:pt x="5960716" y="132598"/>
                  <a:pt x="5968302" y="125782"/>
                </a:cubicBezTo>
                <a:cubicBezTo>
                  <a:pt x="5987600" y="108211"/>
                  <a:pt x="6006708" y="90928"/>
                  <a:pt x="6017942" y="66348"/>
                </a:cubicBezTo>
                <a:cubicBezTo>
                  <a:pt x="6023414" y="54346"/>
                  <a:pt x="6029656" y="41288"/>
                  <a:pt x="6039258" y="33030"/>
                </a:cubicBezTo>
                <a:cubicBezTo>
                  <a:pt x="6051452" y="22565"/>
                  <a:pt x="6067486" y="16612"/>
                  <a:pt x="6081792" y="8451"/>
                </a:cubicBezTo>
                <a:lnTo>
                  <a:pt x="6095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48A28C56-2619-47F0-B448-9D145309B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4058937"/>
            <a:ext cx="6095524" cy="1410656"/>
          </a:xfrm>
          <a:custGeom>
            <a:avLst/>
            <a:gdLst>
              <a:gd name="connsiteX0" fmla="*/ 6095524 w 6095524"/>
              <a:gd name="connsiteY0" fmla="*/ 0 h 1410656"/>
              <a:gd name="connsiteX1" fmla="*/ 6095524 w 6095524"/>
              <a:gd name="connsiteY1" fmla="*/ 221634 h 1410656"/>
              <a:gd name="connsiteX2" fmla="*/ 6061052 w 6095524"/>
              <a:gd name="connsiteY2" fmla="*/ 237063 h 1410656"/>
              <a:gd name="connsiteX3" fmla="*/ 6040890 w 6095524"/>
              <a:gd name="connsiteY3" fmla="*/ 245128 h 1410656"/>
              <a:gd name="connsiteX4" fmla="*/ 5957836 w 6095524"/>
              <a:gd name="connsiteY4" fmla="*/ 297073 h 1410656"/>
              <a:gd name="connsiteX5" fmla="*/ 5882656 w 6095524"/>
              <a:gd name="connsiteY5" fmla="*/ 361307 h 1410656"/>
              <a:gd name="connsiteX6" fmla="*/ 5827448 w 6095524"/>
              <a:gd name="connsiteY6" fmla="*/ 437542 h 1410656"/>
              <a:gd name="connsiteX7" fmla="*/ 5811989 w 6095524"/>
              <a:gd name="connsiteY7" fmla="*/ 455690 h 1410656"/>
              <a:gd name="connsiteX8" fmla="*/ 5769742 w 6095524"/>
              <a:gd name="connsiteY8" fmla="*/ 478445 h 1410656"/>
              <a:gd name="connsiteX9" fmla="*/ 5732393 w 6095524"/>
              <a:gd name="connsiteY9" fmla="*/ 495535 h 1410656"/>
              <a:gd name="connsiteX10" fmla="*/ 5705316 w 6095524"/>
              <a:gd name="connsiteY10" fmla="*/ 514451 h 1410656"/>
              <a:gd name="connsiteX11" fmla="*/ 5682465 w 6095524"/>
              <a:gd name="connsiteY11" fmla="*/ 531830 h 1410656"/>
              <a:gd name="connsiteX12" fmla="*/ 5630712 w 6095524"/>
              <a:gd name="connsiteY12" fmla="*/ 576765 h 1410656"/>
              <a:gd name="connsiteX13" fmla="*/ 5573392 w 6095524"/>
              <a:gd name="connsiteY13" fmla="*/ 614691 h 1410656"/>
              <a:gd name="connsiteX14" fmla="*/ 5527304 w 6095524"/>
              <a:gd name="connsiteY14" fmla="*/ 661162 h 1410656"/>
              <a:gd name="connsiteX15" fmla="*/ 5508293 w 6095524"/>
              <a:gd name="connsiteY15" fmla="*/ 686318 h 1410656"/>
              <a:gd name="connsiteX16" fmla="*/ 5468350 w 6095524"/>
              <a:gd name="connsiteY16" fmla="*/ 703505 h 1410656"/>
              <a:gd name="connsiteX17" fmla="*/ 5425048 w 6095524"/>
              <a:gd name="connsiteY17" fmla="*/ 730389 h 1410656"/>
              <a:gd name="connsiteX18" fmla="*/ 5394322 w 6095524"/>
              <a:gd name="connsiteY18" fmla="*/ 757081 h 1410656"/>
              <a:gd name="connsiteX19" fmla="*/ 5370608 w 6095524"/>
              <a:gd name="connsiteY19" fmla="*/ 774940 h 1410656"/>
              <a:gd name="connsiteX20" fmla="*/ 5337098 w 6095524"/>
              <a:gd name="connsiteY20" fmla="*/ 792895 h 1410656"/>
              <a:gd name="connsiteX21" fmla="*/ 5303493 w 6095524"/>
              <a:gd name="connsiteY21" fmla="*/ 816419 h 1410656"/>
              <a:gd name="connsiteX22" fmla="*/ 5287171 w 6095524"/>
              <a:gd name="connsiteY22" fmla="*/ 830917 h 1410656"/>
              <a:gd name="connsiteX23" fmla="*/ 5255581 w 6095524"/>
              <a:gd name="connsiteY23" fmla="*/ 855016 h 1410656"/>
              <a:gd name="connsiteX24" fmla="*/ 5223032 w 6095524"/>
              <a:gd name="connsiteY24" fmla="*/ 877484 h 1410656"/>
              <a:gd name="connsiteX25" fmla="*/ 5161870 w 6095524"/>
              <a:gd name="connsiteY25" fmla="*/ 903216 h 1410656"/>
              <a:gd name="connsiteX26" fmla="*/ 5106182 w 6095524"/>
              <a:gd name="connsiteY26" fmla="*/ 941046 h 1410656"/>
              <a:gd name="connsiteX27" fmla="*/ 5062014 w 6095524"/>
              <a:gd name="connsiteY27" fmla="*/ 968698 h 1410656"/>
              <a:gd name="connsiteX28" fmla="*/ 5036282 w 6095524"/>
              <a:gd name="connsiteY28" fmla="*/ 986846 h 1410656"/>
              <a:gd name="connsiteX29" fmla="*/ 4989043 w 6095524"/>
              <a:gd name="connsiteY29" fmla="*/ 1027364 h 1410656"/>
              <a:gd name="connsiteX30" fmla="*/ 4915783 w 6095524"/>
              <a:gd name="connsiteY30" fmla="*/ 1069994 h 1410656"/>
              <a:gd name="connsiteX31" fmla="*/ 4871520 w 6095524"/>
              <a:gd name="connsiteY31" fmla="*/ 1093038 h 1410656"/>
              <a:gd name="connsiteX32" fmla="*/ 4776274 w 6095524"/>
              <a:gd name="connsiteY32" fmla="*/ 1127796 h 1410656"/>
              <a:gd name="connsiteX33" fmla="*/ 4745548 w 6095524"/>
              <a:gd name="connsiteY33" fmla="*/ 1140182 h 1410656"/>
              <a:gd name="connsiteX34" fmla="*/ 4710408 w 6095524"/>
              <a:gd name="connsiteY34" fmla="*/ 1148343 h 1410656"/>
              <a:gd name="connsiteX35" fmla="*/ 4653950 w 6095524"/>
              <a:gd name="connsiteY35" fmla="*/ 1167642 h 1410656"/>
              <a:gd name="connsiteX36" fmla="*/ 4543725 w 6095524"/>
              <a:gd name="connsiteY36" fmla="*/ 1200863 h 1410656"/>
              <a:gd name="connsiteX37" fmla="*/ 4519530 w 6095524"/>
              <a:gd name="connsiteY37" fmla="*/ 1205952 h 1410656"/>
              <a:gd name="connsiteX38" fmla="*/ 4457887 w 6095524"/>
              <a:gd name="connsiteY38" fmla="*/ 1227363 h 1410656"/>
              <a:gd name="connsiteX39" fmla="*/ 4420922 w 6095524"/>
              <a:gd name="connsiteY39" fmla="*/ 1241765 h 1410656"/>
              <a:gd name="connsiteX40" fmla="*/ 4390292 w 6095524"/>
              <a:gd name="connsiteY40" fmla="*/ 1250023 h 1410656"/>
              <a:gd name="connsiteX41" fmla="*/ 4363216 w 6095524"/>
              <a:gd name="connsiteY41" fmla="*/ 1253864 h 1410656"/>
              <a:gd name="connsiteX42" fmla="*/ 4291973 w 6095524"/>
              <a:gd name="connsiteY42" fmla="*/ 1272874 h 1410656"/>
              <a:gd name="connsiteX43" fmla="*/ 4263552 w 6095524"/>
              <a:gd name="connsiteY43" fmla="*/ 1280364 h 1410656"/>
              <a:gd name="connsiteX44" fmla="*/ 4189813 w 6095524"/>
              <a:gd name="connsiteY44" fmla="*/ 1306096 h 1410656"/>
              <a:gd name="connsiteX45" fmla="*/ 4127306 w 6095524"/>
              <a:gd name="connsiteY45" fmla="*/ 1323090 h 1410656"/>
              <a:gd name="connsiteX46" fmla="*/ 4101192 w 6095524"/>
              <a:gd name="connsiteY46" fmla="*/ 1331251 h 1410656"/>
              <a:gd name="connsiteX47" fmla="*/ 4041470 w 6095524"/>
              <a:gd name="connsiteY47" fmla="*/ 1344886 h 1410656"/>
              <a:gd name="connsiteX48" fmla="*/ 4007672 w 6095524"/>
              <a:gd name="connsiteY48" fmla="*/ 1354488 h 1410656"/>
              <a:gd name="connsiteX49" fmla="*/ 3925195 w 6095524"/>
              <a:gd name="connsiteY49" fmla="*/ 1365337 h 1410656"/>
              <a:gd name="connsiteX50" fmla="*/ 3840029 w 6095524"/>
              <a:gd name="connsiteY50" fmla="*/ 1375802 h 1410656"/>
              <a:gd name="connsiteX51" fmla="*/ 3793270 w 6095524"/>
              <a:gd name="connsiteY51" fmla="*/ 1379259 h 1410656"/>
              <a:gd name="connsiteX52" fmla="*/ 3752464 w 6095524"/>
              <a:gd name="connsiteY52" fmla="*/ 1384733 h 1410656"/>
              <a:gd name="connsiteX53" fmla="*/ 3716938 w 6095524"/>
              <a:gd name="connsiteY53" fmla="*/ 1388189 h 1410656"/>
              <a:gd name="connsiteX54" fmla="*/ 3660386 w 6095524"/>
              <a:gd name="connsiteY54" fmla="*/ 1395198 h 1410656"/>
              <a:gd name="connsiteX55" fmla="*/ 3636862 w 6095524"/>
              <a:gd name="connsiteY55" fmla="*/ 1397023 h 1410656"/>
              <a:gd name="connsiteX56" fmla="*/ 3581365 w 6095524"/>
              <a:gd name="connsiteY56" fmla="*/ 1396926 h 1410656"/>
              <a:gd name="connsiteX57" fmla="*/ 3562066 w 6095524"/>
              <a:gd name="connsiteY57" fmla="*/ 1395966 h 1410656"/>
              <a:gd name="connsiteX58" fmla="*/ 3524908 w 6095524"/>
              <a:gd name="connsiteY58" fmla="*/ 1384060 h 1410656"/>
              <a:gd name="connsiteX59" fmla="*/ 3520492 w 6095524"/>
              <a:gd name="connsiteY59" fmla="*/ 1383196 h 1410656"/>
              <a:gd name="connsiteX60" fmla="*/ 3496103 w 6095524"/>
              <a:gd name="connsiteY60" fmla="*/ 1378491 h 1410656"/>
              <a:gd name="connsiteX61" fmla="*/ 3482757 w 6095524"/>
              <a:gd name="connsiteY61" fmla="*/ 1376955 h 1410656"/>
              <a:gd name="connsiteX62" fmla="*/ 3432061 w 6095524"/>
              <a:gd name="connsiteY62" fmla="*/ 1367162 h 1410656"/>
              <a:gd name="connsiteX63" fmla="*/ 3402873 w 6095524"/>
              <a:gd name="connsiteY63" fmla="*/ 1362553 h 1410656"/>
              <a:gd name="connsiteX64" fmla="*/ 3379253 w 6095524"/>
              <a:gd name="connsiteY64" fmla="*/ 1363225 h 1410656"/>
              <a:gd name="connsiteX65" fmla="*/ 3337774 w 6095524"/>
              <a:gd name="connsiteY65" fmla="*/ 1364089 h 1410656"/>
              <a:gd name="connsiteX66" fmla="*/ 3324524 w 6095524"/>
              <a:gd name="connsiteY66" fmla="*/ 1366298 h 1410656"/>
              <a:gd name="connsiteX67" fmla="*/ 3264610 w 6095524"/>
              <a:gd name="connsiteY67" fmla="*/ 1359960 h 1410656"/>
              <a:gd name="connsiteX68" fmla="*/ 3230429 w 6095524"/>
              <a:gd name="connsiteY68" fmla="*/ 1359480 h 1410656"/>
              <a:gd name="connsiteX69" fmla="*/ 3191927 w 6095524"/>
              <a:gd name="connsiteY69" fmla="*/ 1351607 h 1410656"/>
              <a:gd name="connsiteX70" fmla="*/ 3180694 w 6095524"/>
              <a:gd name="connsiteY70" fmla="*/ 1351991 h 1410656"/>
              <a:gd name="connsiteX71" fmla="*/ 3168116 w 6095524"/>
              <a:gd name="connsiteY71" fmla="*/ 1352663 h 1410656"/>
              <a:gd name="connsiteX72" fmla="*/ 3129517 w 6095524"/>
              <a:gd name="connsiteY72" fmla="*/ 1353240 h 1410656"/>
              <a:gd name="connsiteX73" fmla="*/ 3106089 w 6095524"/>
              <a:gd name="connsiteY73" fmla="*/ 1356120 h 1410656"/>
              <a:gd name="connsiteX74" fmla="*/ 3061444 w 6095524"/>
              <a:gd name="connsiteY74" fmla="*/ 1354392 h 1410656"/>
              <a:gd name="connsiteX75" fmla="*/ 3044928 w 6095524"/>
              <a:gd name="connsiteY75" fmla="*/ 1356888 h 1410656"/>
              <a:gd name="connsiteX76" fmla="*/ 3003162 w 6095524"/>
              <a:gd name="connsiteY76" fmla="*/ 1357176 h 1410656"/>
              <a:gd name="connsiteX77" fmla="*/ 2965716 w 6095524"/>
              <a:gd name="connsiteY77" fmla="*/ 1355736 h 1410656"/>
              <a:gd name="connsiteX78" fmla="*/ 2929614 w 6095524"/>
              <a:gd name="connsiteY78" fmla="*/ 1356504 h 1410656"/>
              <a:gd name="connsiteX79" fmla="*/ 2903786 w 6095524"/>
              <a:gd name="connsiteY79" fmla="*/ 1359672 h 1410656"/>
              <a:gd name="connsiteX80" fmla="*/ 2875750 w 6095524"/>
              <a:gd name="connsiteY80" fmla="*/ 1361592 h 1410656"/>
              <a:gd name="connsiteX81" fmla="*/ 2798458 w 6095524"/>
              <a:gd name="connsiteY81" fmla="*/ 1373018 h 1410656"/>
              <a:gd name="connsiteX82" fmla="*/ 2784152 w 6095524"/>
              <a:gd name="connsiteY82" fmla="*/ 1370234 h 1410656"/>
              <a:gd name="connsiteX83" fmla="*/ 2702922 w 6095524"/>
              <a:gd name="connsiteY83" fmla="*/ 1367641 h 1410656"/>
              <a:gd name="connsiteX84" fmla="*/ 2685256 w 6095524"/>
              <a:gd name="connsiteY84" fmla="*/ 1367834 h 1410656"/>
              <a:gd name="connsiteX85" fmla="*/ 2637824 w 6095524"/>
              <a:gd name="connsiteY85" fmla="*/ 1356504 h 1410656"/>
              <a:gd name="connsiteX86" fmla="*/ 2564661 w 6095524"/>
              <a:gd name="connsiteY86" fmla="*/ 1374459 h 1410656"/>
              <a:gd name="connsiteX87" fmla="*/ 2496201 w 6095524"/>
              <a:gd name="connsiteY87" fmla="*/ 1396926 h 1410656"/>
              <a:gd name="connsiteX88" fmla="*/ 2487560 w 6095524"/>
              <a:gd name="connsiteY88" fmla="*/ 1399807 h 1410656"/>
              <a:gd name="connsiteX89" fmla="*/ 2462980 w 6095524"/>
              <a:gd name="connsiteY89" fmla="*/ 1404704 h 1410656"/>
              <a:gd name="connsiteX90" fmla="*/ 2432544 w 6095524"/>
              <a:gd name="connsiteY90" fmla="*/ 1406432 h 1410656"/>
              <a:gd name="connsiteX91" fmla="*/ 2393945 w 6095524"/>
              <a:gd name="connsiteY91" fmla="*/ 1410656 h 1410656"/>
              <a:gd name="connsiteX92" fmla="*/ 2363029 w 6095524"/>
              <a:gd name="connsiteY92" fmla="*/ 1405375 h 1410656"/>
              <a:gd name="connsiteX93" fmla="*/ 2319821 w 6095524"/>
              <a:gd name="connsiteY93" fmla="*/ 1397502 h 1410656"/>
              <a:gd name="connsiteX94" fmla="*/ 2279111 w 6095524"/>
              <a:gd name="connsiteY94" fmla="*/ 1390013 h 1410656"/>
              <a:gd name="connsiteX95" fmla="*/ 2266245 w 6095524"/>
              <a:gd name="connsiteY95" fmla="*/ 1398846 h 1410656"/>
              <a:gd name="connsiteX96" fmla="*/ 2246370 w 6095524"/>
              <a:gd name="connsiteY96" fmla="*/ 1406527 h 1410656"/>
              <a:gd name="connsiteX97" fmla="*/ 2224287 w 6095524"/>
              <a:gd name="connsiteY97" fmla="*/ 1397310 h 1410656"/>
              <a:gd name="connsiteX98" fmla="*/ 2172630 w 6095524"/>
              <a:gd name="connsiteY98" fmla="*/ 1378204 h 1410656"/>
              <a:gd name="connsiteX99" fmla="*/ 2139985 w 6095524"/>
              <a:gd name="connsiteY99" fmla="*/ 1377339 h 1410656"/>
              <a:gd name="connsiteX100" fmla="*/ 2069030 w 6095524"/>
              <a:gd name="connsiteY100" fmla="*/ 1369178 h 1410656"/>
              <a:gd name="connsiteX101" fmla="*/ 2022655 w 6095524"/>
              <a:gd name="connsiteY101" fmla="*/ 1357560 h 1410656"/>
              <a:gd name="connsiteX102" fmla="*/ 1989339 w 6095524"/>
              <a:gd name="connsiteY102" fmla="*/ 1344406 h 1410656"/>
              <a:gd name="connsiteX103" fmla="*/ 1941618 w 6095524"/>
              <a:gd name="connsiteY103" fmla="*/ 1327219 h 1410656"/>
              <a:gd name="connsiteX104" fmla="*/ 1893707 w 6095524"/>
              <a:gd name="connsiteY104" fmla="*/ 1318290 h 1410656"/>
              <a:gd name="connsiteX105" fmla="*/ 1859045 w 6095524"/>
              <a:gd name="connsiteY105" fmla="*/ 1307056 h 1410656"/>
              <a:gd name="connsiteX106" fmla="*/ 1816702 w 6095524"/>
              <a:gd name="connsiteY106" fmla="*/ 1299374 h 1410656"/>
              <a:gd name="connsiteX107" fmla="*/ 1781177 w 6095524"/>
              <a:gd name="connsiteY107" fmla="*/ 1299087 h 1410656"/>
              <a:gd name="connsiteX108" fmla="*/ 1725488 w 6095524"/>
              <a:gd name="connsiteY108" fmla="*/ 1300431 h 1410656"/>
              <a:gd name="connsiteX109" fmla="*/ 1657318 w 6095524"/>
              <a:gd name="connsiteY109" fmla="*/ 1277196 h 1410656"/>
              <a:gd name="connsiteX110" fmla="*/ 1629761 w 6095524"/>
              <a:gd name="connsiteY110" fmla="*/ 1272010 h 1410656"/>
              <a:gd name="connsiteX111" fmla="*/ 1603837 w 6095524"/>
              <a:gd name="connsiteY111" fmla="*/ 1269610 h 1410656"/>
              <a:gd name="connsiteX112" fmla="*/ 1548820 w 6095524"/>
              <a:gd name="connsiteY112" fmla="*/ 1254152 h 1410656"/>
              <a:gd name="connsiteX113" fmla="*/ 1526449 w 6095524"/>
              <a:gd name="connsiteY113" fmla="*/ 1249062 h 1410656"/>
              <a:gd name="connsiteX114" fmla="*/ 1495147 w 6095524"/>
              <a:gd name="connsiteY114" fmla="*/ 1249159 h 1410656"/>
              <a:gd name="connsiteX115" fmla="*/ 1438211 w 6095524"/>
              <a:gd name="connsiteY115" fmla="*/ 1242054 h 1410656"/>
              <a:gd name="connsiteX116" fmla="*/ 1381370 w 6095524"/>
              <a:gd name="connsiteY116" fmla="*/ 1221314 h 1410656"/>
              <a:gd name="connsiteX117" fmla="*/ 1357270 w 6095524"/>
              <a:gd name="connsiteY117" fmla="*/ 1223330 h 1410656"/>
              <a:gd name="connsiteX118" fmla="*/ 1348629 w 6095524"/>
              <a:gd name="connsiteY118" fmla="*/ 1222851 h 1410656"/>
              <a:gd name="connsiteX119" fmla="*/ 1270953 w 6095524"/>
              <a:gd name="connsiteY119" fmla="*/ 1211424 h 1410656"/>
              <a:gd name="connsiteX120" fmla="*/ 1263175 w 6095524"/>
              <a:gd name="connsiteY120" fmla="*/ 1210177 h 1410656"/>
              <a:gd name="connsiteX121" fmla="*/ 1226690 w 6095524"/>
              <a:gd name="connsiteY121" fmla="*/ 1199999 h 1410656"/>
              <a:gd name="connsiteX122" fmla="*/ 1134706 w 6095524"/>
              <a:gd name="connsiteY122" fmla="*/ 1193662 h 1410656"/>
              <a:gd name="connsiteX123" fmla="*/ 1129042 w 6095524"/>
              <a:gd name="connsiteY123" fmla="*/ 1192894 h 1410656"/>
              <a:gd name="connsiteX124" fmla="*/ 1098220 w 6095524"/>
              <a:gd name="connsiteY124" fmla="*/ 1197982 h 1410656"/>
              <a:gd name="connsiteX125" fmla="*/ 1082955 w 6095524"/>
              <a:gd name="connsiteY125" fmla="*/ 1205184 h 1410656"/>
              <a:gd name="connsiteX126" fmla="*/ 1059143 w 6095524"/>
              <a:gd name="connsiteY126" fmla="*/ 1212673 h 1410656"/>
              <a:gd name="connsiteX127" fmla="*/ 1034947 w 6095524"/>
              <a:gd name="connsiteY127" fmla="*/ 1215458 h 1410656"/>
              <a:gd name="connsiteX128" fmla="*/ 994332 w 6095524"/>
              <a:gd name="connsiteY128" fmla="*/ 1204127 h 1410656"/>
              <a:gd name="connsiteX129" fmla="*/ 979546 w 6095524"/>
              <a:gd name="connsiteY129" fmla="*/ 1202975 h 1410656"/>
              <a:gd name="connsiteX130" fmla="*/ 946613 w 6095524"/>
              <a:gd name="connsiteY130" fmla="*/ 1197503 h 1410656"/>
              <a:gd name="connsiteX131" fmla="*/ 917808 w 6095524"/>
              <a:gd name="connsiteY131" fmla="*/ 1197887 h 1410656"/>
              <a:gd name="connsiteX132" fmla="*/ 894669 w 6095524"/>
              <a:gd name="connsiteY132" fmla="*/ 1206624 h 1410656"/>
              <a:gd name="connsiteX133" fmla="*/ 861063 w 6095524"/>
              <a:gd name="connsiteY133" fmla="*/ 1208352 h 1410656"/>
              <a:gd name="connsiteX134" fmla="*/ 839363 w 6095524"/>
              <a:gd name="connsiteY134" fmla="*/ 1202015 h 1410656"/>
              <a:gd name="connsiteX135" fmla="*/ 834947 w 6095524"/>
              <a:gd name="connsiteY135" fmla="*/ 1201152 h 1410656"/>
              <a:gd name="connsiteX136" fmla="*/ 778202 w 6095524"/>
              <a:gd name="connsiteY136" fmla="*/ 1200767 h 1410656"/>
              <a:gd name="connsiteX137" fmla="*/ 707343 w 6095524"/>
              <a:gd name="connsiteY137" fmla="*/ 1219874 h 1410656"/>
              <a:gd name="connsiteX138" fmla="*/ 695629 w 6095524"/>
              <a:gd name="connsiteY138" fmla="*/ 1223907 h 1410656"/>
              <a:gd name="connsiteX139" fmla="*/ 638500 w 6095524"/>
              <a:gd name="connsiteY139" fmla="*/ 1230916 h 1410656"/>
              <a:gd name="connsiteX140" fmla="*/ 607872 w 6095524"/>
              <a:gd name="connsiteY140" fmla="*/ 1238021 h 1410656"/>
              <a:gd name="connsiteX141" fmla="*/ 585788 w 6095524"/>
              <a:gd name="connsiteY141" fmla="*/ 1238405 h 1410656"/>
              <a:gd name="connsiteX142" fmla="*/ 559097 w 6095524"/>
              <a:gd name="connsiteY142" fmla="*/ 1250983 h 1410656"/>
              <a:gd name="connsiteX143" fmla="*/ 550358 w 6095524"/>
              <a:gd name="connsiteY143" fmla="*/ 1256456 h 1410656"/>
              <a:gd name="connsiteX144" fmla="*/ 539893 w 6095524"/>
              <a:gd name="connsiteY144" fmla="*/ 1259720 h 1410656"/>
              <a:gd name="connsiteX145" fmla="*/ 492462 w 6095524"/>
              <a:gd name="connsiteY145" fmla="*/ 1270090 h 1410656"/>
              <a:gd name="connsiteX146" fmla="*/ 484011 w 6095524"/>
              <a:gd name="connsiteY146" fmla="*/ 1275947 h 1410656"/>
              <a:gd name="connsiteX147" fmla="*/ 478346 w 6095524"/>
              <a:gd name="connsiteY147" fmla="*/ 1279596 h 1410656"/>
              <a:gd name="connsiteX148" fmla="*/ 432260 w 6095524"/>
              <a:gd name="connsiteY148" fmla="*/ 1285741 h 1410656"/>
              <a:gd name="connsiteX149" fmla="*/ 403455 w 6095524"/>
              <a:gd name="connsiteY149" fmla="*/ 1303119 h 1410656"/>
              <a:gd name="connsiteX150" fmla="*/ 395583 w 6095524"/>
              <a:gd name="connsiteY150" fmla="*/ 1310512 h 1410656"/>
              <a:gd name="connsiteX151" fmla="*/ 368025 w 6095524"/>
              <a:gd name="connsiteY151" fmla="*/ 1321650 h 1410656"/>
              <a:gd name="connsiteX152" fmla="*/ 275371 w 6095524"/>
              <a:gd name="connsiteY152" fmla="*/ 1343062 h 1410656"/>
              <a:gd name="connsiteX153" fmla="*/ 248871 w 6095524"/>
              <a:gd name="connsiteY153" fmla="*/ 1335476 h 1410656"/>
              <a:gd name="connsiteX154" fmla="*/ 198559 w 6095524"/>
              <a:gd name="connsiteY154" fmla="*/ 1355831 h 1410656"/>
              <a:gd name="connsiteX155" fmla="*/ 154583 w 6095524"/>
              <a:gd name="connsiteY155" fmla="*/ 1367353 h 1410656"/>
              <a:gd name="connsiteX156" fmla="*/ 138261 w 6095524"/>
              <a:gd name="connsiteY156" fmla="*/ 1370138 h 1410656"/>
              <a:gd name="connsiteX157" fmla="*/ 86606 w 6095524"/>
              <a:gd name="connsiteY157" fmla="*/ 1375227 h 1410656"/>
              <a:gd name="connsiteX158" fmla="*/ 60009 w 6095524"/>
              <a:gd name="connsiteY158" fmla="*/ 1386749 h 1410656"/>
              <a:gd name="connsiteX159" fmla="*/ 30568 w 6095524"/>
              <a:gd name="connsiteY159" fmla="*/ 1395570 h 1410656"/>
              <a:gd name="connsiteX160" fmla="*/ 0 w 6095524"/>
              <a:gd name="connsiteY160" fmla="*/ 1397975 h 1410656"/>
              <a:gd name="connsiteX161" fmla="*/ 0 w 6095524"/>
              <a:gd name="connsiteY161" fmla="*/ 1041395 h 1410656"/>
              <a:gd name="connsiteX162" fmla="*/ 17282 w 6095524"/>
              <a:gd name="connsiteY162" fmla="*/ 1043014 h 1410656"/>
              <a:gd name="connsiteX163" fmla="*/ 45030 w 6095524"/>
              <a:gd name="connsiteY163" fmla="*/ 1049159 h 1410656"/>
              <a:gd name="connsiteX164" fmla="*/ 85356 w 6095524"/>
              <a:gd name="connsiteY164" fmla="*/ 1059145 h 1410656"/>
              <a:gd name="connsiteX165" fmla="*/ 133077 w 6095524"/>
              <a:gd name="connsiteY165" fmla="*/ 1047815 h 1410656"/>
              <a:gd name="connsiteX166" fmla="*/ 137877 w 6095524"/>
              <a:gd name="connsiteY166" fmla="*/ 1043110 h 1410656"/>
              <a:gd name="connsiteX167" fmla="*/ 189053 w 6095524"/>
              <a:gd name="connsiteY167" fmla="*/ 1031877 h 1410656"/>
              <a:gd name="connsiteX168" fmla="*/ 273066 w 6095524"/>
              <a:gd name="connsiteY168" fmla="*/ 1019010 h 1410656"/>
              <a:gd name="connsiteX169" fmla="*/ 278539 w 6095524"/>
              <a:gd name="connsiteY169" fmla="*/ 1018146 h 1410656"/>
              <a:gd name="connsiteX170" fmla="*/ 326355 w 6095524"/>
              <a:gd name="connsiteY170" fmla="*/ 1044358 h 1410656"/>
              <a:gd name="connsiteX171" fmla="*/ 364761 w 6095524"/>
              <a:gd name="connsiteY171" fmla="*/ 1040710 h 1410656"/>
              <a:gd name="connsiteX172" fmla="*/ 382619 w 6095524"/>
              <a:gd name="connsiteY172" fmla="*/ 1022562 h 1410656"/>
              <a:gd name="connsiteX173" fmla="*/ 433988 w 6095524"/>
              <a:gd name="connsiteY173" fmla="*/ 1008256 h 1410656"/>
              <a:gd name="connsiteX174" fmla="*/ 497262 w 6095524"/>
              <a:gd name="connsiteY174" fmla="*/ 1009697 h 1410656"/>
              <a:gd name="connsiteX175" fmla="*/ 542101 w 6095524"/>
              <a:gd name="connsiteY175" fmla="*/ 1007872 h 1410656"/>
              <a:gd name="connsiteX176" fmla="*/ 566681 w 6095524"/>
              <a:gd name="connsiteY176" fmla="*/ 998175 h 1410656"/>
              <a:gd name="connsiteX177" fmla="*/ 584251 w 6095524"/>
              <a:gd name="connsiteY177" fmla="*/ 999136 h 1410656"/>
              <a:gd name="connsiteX178" fmla="*/ 617280 w 6095524"/>
              <a:gd name="connsiteY178" fmla="*/ 1006049 h 1410656"/>
              <a:gd name="connsiteX179" fmla="*/ 721842 w 6095524"/>
              <a:gd name="connsiteY179" fmla="*/ 1014210 h 1410656"/>
              <a:gd name="connsiteX180" fmla="*/ 764472 w 6095524"/>
              <a:gd name="connsiteY180" fmla="*/ 1001440 h 1410656"/>
              <a:gd name="connsiteX181" fmla="*/ 777242 w 6095524"/>
              <a:gd name="connsiteY181" fmla="*/ 1001152 h 1410656"/>
              <a:gd name="connsiteX182" fmla="*/ 805854 w 6095524"/>
              <a:gd name="connsiteY182" fmla="*/ 1006145 h 1410656"/>
              <a:gd name="connsiteX183" fmla="*/ 864904 w 6095524"/>
              <a:gd name="connsiteY183" fmla="*/ 1002784 h 1410656"/>
              <a:gd name="connsiteX184" fmla="*/ 886700 w 6095524"/>
              <a:gd name="connsiteY184" fmla="*/ 997695 h 1410656"/>
              <a:gd name="connsiteX185" fmla="*/ 898797 w 6095524"/>
              <a:gd name="connsiteY185" fmla="*/ 994430 h 1410656"/>
              <a:gd name="connsiteX186" fmla="*/ 960919 w 6095524"/>
              <a:gd name="connsiteY186" fmla="*/ 985405 h 1410656"/>
              <a:gd name="connsiteX187" fmla="*/ 988571 w 6095524"/>
              <a:gd name="connsiteY187" fmla="*/ 975708 h 1410656"/>
              <a:gd name="connsiteX188" fmla="*/ 996061 w 6095524"/>
              <a:gd name="connsiteY188" fmla="*/ 974268 h 1410656"/>
              <a:gd name="connsiteX189" fmla="*/ 1037059 w 6095524"/>
              <a:gd name="connsiteY189" fmla="*/ 978300 h 1410656"/>
              <a:gd name="connsiteX190" fmla="*/ 1067784 w 6095524"/>
              <a:gd name="connsiteY190" fmla="*/ 993950 h 1410656"/>
              <a:gd name="connsiteX191" fmla="*/ 1073737 w 6095524"/>
              <a:gd name="connsiteY191" fmla="*/ 999231 h 1410656"/>
              <a:gd name="connsiteX192" fmla="*/ 1159383 w 6095524"/>
              <a:gd name="connsiteY192" fmla="*/ 997407 h 1410656"/>
              <a:gd name="connsiteX193" fmla="*/ 1172536 w 6095524"/>
              <a:gd name="connsiteY193" fmla="*/ 995198 h 1410656"/>
              <a:gd name="connsiteX194" fmla="*/ 1236099 w 6095524"/>
              <a:gd name="connsiteY194" fmla="*/ 1004416 h 1410656"/>
              <a:gd name="connsiteX195" fmla="*/ 1254630 w 6095524"/>
              <a:gd name="connsiteY195" fmla="*/ 1006240 h 1410656"/>
              <a:gd name="connsiteX196" fmla="*/ 1321072 w 6095524"/>
              <a:gd name="connsiteY196" fmla="*/ 1014498 h 1410656"/>
              <a:gd name="connsiteX197" fmla="*/ 1330481 w 6095524"/>
              <a:gd name="connsiteY197" fmla="*/ 1006817 h 1410656"/>
              <a:gd name="connsiteX198" fmla="*/ 1357558 w 6095524"/>
              <a:gd name="connsiteY198" fmla="*/ 987517 h 1410656"/>
              <a:gd name="connsiteX199" fmla="*/ 1410942 w 6095524"/>
              <a:gd name="connsiteY199" fmla="*/ 970427 h 1410656"/>
              <a:gd name="connsiteX200" fmla="*/ 1425441 w 6095524"/>
              <a:gd name="connsiteY200" fmla="*/ 971387 h 1410656"/>
              <a:gd name="connsiteX201" fmla="*/ 1462118 w 6095524"/>
              <a:gd name="connsiteY201" fmla="*/ 999904 h 1410656"/>
              <a:gd name="connsiteX202" fmla="*/ 1479978 w 6095524"/>
              <a:gd name="connsiteY202" fmla="*/ 1011329 h 1410656"/>
              <a:gd name="connsiteX203" fmla="*/ 1530674 w 6095524"/>
              <a:gd name="connsiteY203" fmla="*/ 1032356 h 1410656"/>
              <a:gd name="connsiteX204" fmla="*/ 1534898 w 6095524"/>
              <a:gd name="connsiteY204" fmla="*/ 1036197 h 1410656"/>
              <a:gd name="connsiteX205" fmla="*/ 1572344 w 6095524"/>
              <a:gd name="connsiteY205" fmla="*/ 1081804 h 1410656"/>
              <a:gd name="connsiteX206" fmla="*/ 1580793 w 6095524"/>
              <a:gd name="connsiteY206" fmla="*/ 1089581 h 1410656"/>
              <a:gd name="connsiteX207" fmla="*/ 1590971 w 6095524"/>
              <a:gd name="connsiteY207" fmla="*/ 1101680 h 1410656"/>
              <a:gd name="connsiteX208" fmla="*/ 1622751 w 6095524"/>
              <a:gd name="connsiteY208" fmla="*/ 1125108 h 1410656"/>
              <a:gd name="connsiteX209" fmla="*/ 1662118 w 6095524"/>
              <a:gd name="connsiteY209" fmla="*/ 1132596 h 1410656"/>
              <a:gd name="connsiteX210" fmla="*/ 1709646 w 6095524"/>
              <a:gd name="connsiteY210" fmla="*/ 1144022 h 1410656"/>
              <a:gd name="connsiteX211" fmla="*/ 1729521 w 6095524"/>
              <a:gd name="connsiteY211" fmla="*/ 1151704 h 1410656"/>
              <a:gd name="connsiteX212" fmla="*/ 1782809 w 6095524"/>
              <a:gd name="connsiteY212" fmla="*/ 1166298 h 1410656"/>
              <a:gd name="connsiteX213" fmla="*/ 1820831 w 6095524"/>
              <a:gd name="connsiteY213" fmla="*/ 1178588 h 1410656"/>
              <a:gd name="connsiteX214" fmla="*/ 1875656 w 6095524"/>
              <a:gd name="connsiteY214" fmla="*/ 1185789 h 1410656"/>
              <a:gd name="connsiteX215" fmla="*/ 1902252 w 6095524"/>
              <a:gd name="connsiteY215" fmla="*/ 1186076 h 1410656"/>
              <a:gd name="connsiteX216" fmla="*/ 1951123 w 6095524"/>
              <a:gd name="connsiteY216" fmla="*/ 1222946 h 1410656"/>
              <a:gd name="connsiteX217" fmla="*/ 1990106 w 6095524"/>
              <a:gd name="connsiteY217" fmla="*/ 1247335 h 1410656"/>
              <a:gd name="connsiteX218" fmla="*/ 2031105 w 6095524"/>
              <a:gd name="connsiteY218" fmla="*/ 1235525 h 1410656"/>
              <a:gd name="connsiteX219" fmla="*/ 2042242 w 6095524"/>
              <a:gd name="connsiteY219" fmla="*/ 1224387 h 1410656"/>
              <a:gd name="connsiteX220" fmla="*/ 2109453 w 6095524"/>
              <a:gd name="connsiteY220" fmla="*/ 1213826 h 1410656"/>
              <a:gd name="connsiteX221" fmla="*/ 2205468 w 6095524"/>
              <a:gd name="connsiteY221" fmla="*/ 1213442 h 1410656"/>
              <a:gd name="connsiteX222" fmla="*/ 2365142 w 6095524"/>
              <a:gd name="connsiteY222" fmla="*/ 1189437 h 1410656"/>
              <a:gd name="connsiteX223" fmla="*/ 2392985 w 6095524"/>
              <a:gd name="connsiteY223" fmla="*/ 1178299 h 1410656"/>
              <a:gd name="connsiteX224" fmla="*/ 2424286 w 6095524"/>
              <a:gd name="connsiteY224" fmla="*/ 1175515 h 1410656"/>
              <a:gd name="connsiteX225" fmla="*/ 2436289 w 6095524"/>
              <a:gd name="connsiteY225" fmla="*/ 1182333 h 1410656"/>
              <a:gd name="connsiteX226" fmla="*/ 2488808 w 6095524"/>
              <a:gd name="connsiteY226" fmla="*/ 1192510 h 1410656"/>
              <a:gd name="connsiteX227" fmla="*/ 2498795 w 6095524"/>
              <a:gd name="connsiteY227" fmla="*/ 1192702 h 1410656"/>
              <a:gd name="connsiteX228" fmla="*/ 2532976 w 6095524"/>
              <a:gd name="connsiteY228" fmla="*/ 1188381 h 1410656"/>
              <a:gd name="connsiteX229" fmla="*/ 2564661 w 6095524"/>
              <a:gd name="connsiteY229" fmla="*/ 1185885 h 1410656"/>
              <a:gd name="connsiteX230" fmla="*/ 2644545 w 6095524"/>
              <a:gd name="connsiteY230" fmla="*/ 1194046 h 1410656"/>
              <a:gd name="connsiteX231" fmla="*/ 2705803 w 6095524"/>
              <a:gd name="connsiteY231" fmla="*/ 1192126 h 1410656"/>
              <a:gd name="connsiteX232" fmla="*/ 2734031 w 6095524"/>
              <a:gd name="connsiteY232" fmla="*/ 1194046 h 1410656"/>
              <a:gd name="connsiteX233" fmla="*/ 2749969 w 6095524"/>
              <a:gd name="connsiteY233" fmla="*/ 1196927 h 1410656"/>
              <a:gd name="connsiteX234" fmla="*/ 2786071 w 6095524"/>
              <a:gd name="connsiteY234" fmla="*/ 1216994 h 1410656"/>
              <a:gd name="connsiteX235" fmla="*/ 2805851 w 6095524"/>
              <a:gd name="connsiteY235" fmla="*/ 1221507 h 1410656"/>
              <a:gd name="connsiteX236" fmla="*/ 2865380 w 6095524"/>
              <a:gd name="connsiteY236" fmla="*/ 1221123 h 1410656"/>
              <a:gd name="connsiteX237" fmla="*/ 2954674 w 6095524"/>
              <a:gd name="connsiteY237" fmla="*/ 1190878 h 1410656"/>
              <a:gd name="connsiteX238" fmla="*/ 2963988 w 6095524"/>
              <a:gd name="connsiteY238" fmla="*/ 1186845 h 1410656"/>
              <a:gd name="connsiteX239" fmla="*/ 3009403 w 6095524"/>
              <a:gd name="connsiteY239" fmla="*/ 1181852 h 1410656"/>
              <a:gd name="connsiteX240" fmla="*/ 3040223 w 6095524"/>
              <a:gd name="connsiteY240" fmla="*/ 1188669 h 1410656"/>
              <a:gd name="connsiteX241" fmla="*/ 3082183 w 6095524"/>
              <a:gd name="connsiteY241" fmla="*/ 1202784 h 1410656"/>
              <a:gd name="connsiteX242" fmla="*/ 3119916 w 6095524"/>
              <a:gd name="connsiteY242" fmla="*/ 1214594 h 1410656"/>
              <a:gd name="connsiteX243" fmla="*/ 3147376 w 6095524"/>
              <a:gd name="connsiteY243" fmla="*/ 1227939 h 1410656"/>
              <a:gd name="connsiteX244" fmla="*/ 3210171 w 6095524"/>
              <a:gd name="connsiteY244" fmla="*/ 1237733 h 1410656"/>
              <a:gd name="connsiteX245" fmla="*/ 3216700 w 6095524"/>
              <a:gd name="connsiteY245" fmla="*/ 1239365 h 1410656"/>
              <a:gd name="connsiteX246" fmla="*/ 3263939 w 6095524"/>
              <a:gd name="connsiteY246" fmla="*/ 1227459 h 1410656"/>
              <a:gd name="connsiteX247" fmla="*/ 3320683 w 6095524"/>
              <a:gd name="connsiteY247" fmla="*/ 1215362 h 1410656"/>
              <a:gd name="connsiteX248" fmla="*/ 3340943 w 6095524"/>
              <a:gd name="connsiteY248" fmla="*/ 1219490 h 1410656"/>
              <a:gd name="connsiteX249" fmla="*/ 3368691 w 6095524"/>
              <a:gd name="connsiteY249" fmla="*/ 1225347 h 1410656"/>
              <a:gd name="connsiteX250" fmla="*/ 3394423 w 6095524"/>
              <a:gd name="connsiteY250" fmla="*/ 1222275 h 1410656"/>
              <a:gd name="connsiteX251" fmla="*/ 3410074 w 6095524"/>
              <a:gd name="connsiteY251" fmla="*/ 1221987 h 1410656"/>
              <a:gd name="connsiteX252" fmla="*/ 3481509 w 6095524"/>
              <a:gd name="connsiteY252" fmla="*/ 1257896 h 1410656"/>
              <a:gd name="connsiteX253" fmla="*/ 3499656 w 6095524"/>
              <a:gd name="connsiteY253" fmla="*/ 1260873 h 1410656"/>
              <a:gd name="connsiteX254" fmla="*/ 3509930 w 6095524"/>
              <a:gd name="connsiteY254" fmla="*/ 1265290 h 1410656"/>
              <a:gd name="connsiteX255" fmla="*/ 3571860 w 6095524"/>
              <a:gd name="connsiteY255" fmla="*/ 1309841 h 1410656"/>
              <a:gd name="connsiteX256" fmla="*/ 3598168 w 6095524"/>
              <a:gd name="connsiteY256" fmla="*/ 1318866 h 1410656"/>
              <a:gd name="connsiteX257" fmla="*/ 3627068 w 6095524"/>
              <a:gd name="connsiteY257" fmla="*/ 1317041 h 1410656"/>
              <a:gd name="connsiteX258" fmla="*/ 3643775 w 6095524"/>
              <a:gd name="connsiteY258" fmla="*/ 1313777 h 1410656"/>
              <a:gd name="connsiteX259" fmla="*/ 3685254 w 6095524"/>
              <a:gd name="connsiteY259" fmla="*/ 1285452 h 1410656"/>
              <a:gd name="connsiteX260" fmla="*/ 3708873 w 6095524"/>
              <a:gd name="connsiteY260" fmla="*/ 1286413 h 1410656"/>
              <a:gd name="connsiteX261" fmla="*/ 3745743 w 6095524"/>
              <a:gd name="connsiteY261" fmla="*/ 1305903 h 1410656"/>
              <a:gd name="connsiteX262" fmla="*/ 3812665 w 6095524"/>
              <a:gd name="connsiteY262" fmla="*/ 1314641 h 1410656"/>
              <a:gd name="connsiteX263" fmla="*/ 3846655 w 6095524"/>
              <a:gd name="connsiteY263" fmla="*/ 1287373 h 1410656"/>
              <a:gd name="connsiteX264" fmla="*/ 3864225 w 6095524"/>
              <a:gd name="connsiteY264" fmla="*/ 1261161 h 1410656"/>
              <a:gd name="connsiteX265" fmla="*/ 3915018 w 6095524"/>
              <a:gd name="connsiteY265" fmla="*/ 1230724 h 1410656"/>
              <a:gd name="connsiteX266" fmla="*/ 3927116 w 6095524"/>
              <a:gd name="connsiteY266" fmla="*/ 1242054 h 1410656"/>
              <a:gd name="connsiteX267" fmla="*/ 3964370 w 6095524"/>
              <a:gd name="connsiteY267" fmla="*/ 1246855 h 1410656"/>
              <a:gd name="connsiteX268" fmla="*/ 4004696 w 6095524"/>
              <a:gd name="connsiteY268" fmla="*/ 1246471 h 1410656"/>
              <a:gd name="connsiteX269" fmla="*/ 4074978 w 6095524"/>
              <a:gd name="connsiteY269" fmla="*/ 1251559 h 1410656"/>
              <a:gd name="connsiteX270" fmla="*/ 4121738 w 6095524"/>
              <a:gd name="connsiteY270" fmla="*/ 1222466 h 1410656"/>
              <a:gd name="connsiteX271" fmla="*/ 4139598 w 6095524"/>
              <a:gd name="connsiteY271" fmla="*/ 1210465 h 1410656"/>
              <a:gd name="connsiteX272" fmla="*/ 4156304 w 6095524"/>
              <a:gd name="connsiteY272" fmla="*/ 1202784 h 1410656"/>
              <a:gd name="connsiteX273" fmla="*/ 4175604 w 6095524"/>
              <a:gd name="connsiteY273" fmla="*/ 1198463 h 1410656"/>
              <a:gd name="connsiteX274" fmla="*/ 4222170 w 6095524"/>
              <a:gd name="connsiteY274" fmla="*/ 1182140 h 1410656"/>
              <a:gd name="connsiteX275" fmla="*/ 4247710 w 6095524"/>
              <a:gd name="connsiteY275" fmla="*/ 1166105 h 1410656"/>
              <a:gd name="connsiteX276" fmla="*/ 4305128 w 6095524"/>
              <a:gd name="connsiteY276" fmla="*/ 1150647 h 1410656"/>
              <a:gd name="connsiteX277" fmla="*/ 4344206 w 6095524"/>
              <a:gd name="connsiteY277" fmla="*/ 1136821 h 1410656"/>
              <a:gd name="connsiteX278" fmla="*/ 4385396 w 6095524"/>
              <a:gd name="connsiteY278" fmla="*/ 1113009 h 1410656"/>
              <a:gd name="connsiteX279" fmla="*/ 4391157 w 6095524"/>
              <a:gd name="connsiteY279" fmla="*/ 1109361 h 1410656"/>
              <a:gd name="connsiteX280" fmla="*/ 4404984 w 6095524"/>
              <a:gd name="connsiteY280" fmla="*/ 1093710 h 1410656"/>
              <a:gd name="connsiteX281" fmla="*/ 4425050 w 6095524"/>
              <a:gd name="connsiteY281" fmla="*/ 1039846 h 1410656"/>
              <a:gd name="connsiteX282" fmla="*/ 4430812 w 6095524"/>
              <a:gd name="connsiteY282" fmla="*/ 1028900 h 1410656"/>
              <a:gd name="connsiteX283" fmla="*/ 4483140 w 6095524"/>
              <a:gd name="connsiteY283" fmla="*/ 992030 h 1410656"/>
              <a:gd name="connsiteX284" fmla="*/ 4502535 w 6095524"/>
              <a:gd name="connsiteY284" fmla="*/ 995487 h 1410656"/>
              <a:gd name="connsiteX285" fmla="*/ 4523946 w 6095524"/>
              <a:gd name="connsiteY285" fmla="*/ 1007585 h 1410656"/>
              <a:gd name="connsiteX286" fmla="*/ 4570898 w 6095524"/>
              <a:gd name="connsiteY286" fmla="*/ 1010753 h 1410656"/>
              <a:gd name="connsiteX287" fmla="*/ 4588468 w 6095524"/>
              <a:gd name="connsiteY287" fmla="*/ 1004513 h 1410656"/>
              <a:gd name="connsiteX288" fmla="*/ 4619192 w 6095524"/>
              <a:gd name="connsiteY288" fmla="*/ 987710 h 1410656"/>
              <a:gd name="connsiteX289" fmla="*/ 4642908 w 6095524"/>
              <a:gd name="connsiteY289" fmla="*/ 961689 h 1410656"/>
              <a:gd name="connsiteX290" fmla="*/ 4677378 w 6095524"/>
              <a:gd name="connsiteY290" fmla="*/ 918674 h 1410656"/>
              <a:gd name="connsiteX291" fmla="*/ 4743532 w 6095524"/>
              <a:gd name="connsiteY291" fmla="*/ 902256 h 1410656"/>
              <a:gd name="connsiteX292" fmla="*/ 4768977 w 6095524"/>
              <a:gd name="connsiteY292" fmla="*/ 896783 h 1410656"/>
              <a:gd name="connsiteX293" fmla="*/ 4861536 w 6095524"/>
              <a:gd name="connsiteY293" fmla="*/ 873835 h 1410656"/>
              <a:gd name="connsiteX294" fmla="*/ 4869600 w 6095524"/>
              <a:gd name="connsiteY294" fmla="*/ 873067 h 1410656"/>
              <a:gd name="connsiteX295" fmla="*/ 4933738 w 6095524"/>
              <a:gd name="connsiteY295" fmla="*/ 846664 h 1410656"/>
              <a:gd name="connsiteX296" fmla="*/ 4949196 w 6095524"/>
              <a:gd name="connsiteY296" fmla="*/ 840134 h 1410656"/>
              <a:gd name="connsiteX297" fmla="*/ 4968112 w 6095524"/>
              <a:gd name="connsiteY297" fmla="*/ 823427 h 1410656"/>
              <a:gd name="connsiteX298" fmla="*/ 4985588 w 6095524"/>
              <a:gd name="connsiteY298" fmla="*/ 776284 h 1410656"/>
              <a:gd name="connsiteX299" fmla="*/ 5006038 w 6095524"/>
              <a:gd name="connsiteY299" fmla="*/ 754776 h 1410656"/>
              <a:gd name="connsiteX300" fmla="*/ 5020921 w 6095524"/>
              <a:gd name="connsiteY300" fmla="*/ 741718 h 1410656"/>
              <a:gd name="connsiteX301" fmla="*/ 5033978 w 6095524"/>
              <a:gd name="connsiteY301" fmla="*/ 721940 h 1410656"/>
              <a:gd name="connsiteX302" fmla="*/ 5047036 w 6095524"/>
              <a:gd name="connsiteY302" fmla="*/ 674604 h 1410656"/>
              <a:gd name="connsiteX303" fmla="*/ 5067104 w 6095524"/>
              <a:gd name="connsiteY303" fmla="*/ 632645 h 1410656"/>
              <a:gd name="connsiteX304" fmla="*/ 5103206 w 6095524"/>
              <a:gd name="connsiteY304" fmla="*/ 609410 h 1410656"/>
              <a:gd name="connsiteX305" fmla="*/ 5125577 w 6095524"/>
              <a:gd name="connsiteY305" fmla="*/ 597216 h 1410656"/>
              <a:gd name="connsiteX306" fmla="*/ 5214200 w 6095524"/>
              <a:gd name="connsiteY306" fmla="*/ 609506 h 1410656"/>
              <a:gd name="connsiteX307" fmla="*/ 5274688 w 6095524"/>
              <a:gd name="connsiteY307" fmla="*/ 621507 h 1410656"/>
              <a:gd name="connsiteX308" fmla="*/ 5294564 w 6095524"/>
              <a:gd name="connsiteY308" fmla="*/ 616899 h 1410656"/>
              <a:gd name="connsiteX309" fmla="*/ 5350732 w 6095524"/>
              <a:gd name="connsiteY309" fmla="*/ 577724 h 1410656"/>
              <a:gd name="connsiteX310" fmla="*/ 5406230 w 6095524"/>
              <a:gd name="connsiteY310" fmla="*/ 560250 h 1410656"/>
              <a:gd name="connsiteX311" fmla="*/ 5447996 w 6095524"/>
              <a:gd name="connsiteY311" fmla="*/ 555257 h 1410656"/>
              <a:gd name="connsiteX312" fmla="*/ 5483904 w 6095524"/>
              <a:gd name="connsiteY312" fmla="*/ 551417 h 1410656"/>
              <a:gd name="connsiteX313" fmla="*/ 5527016 w 6095524"/>
              <a:gd name="connsiteY313" fmla="*/ 540663 h 1410656"/>
              <a:gd name="connsiteX314" fmla="*/ 5551404 w 6095524"/>
              <a:gd name="connsiteY314" fmla="*/ 528949 h 1410656"/>
              <a:gd name="connsiteX315" fmla="*/ 5590194 w 6095524"/>
              <a:gd name="connsiteY315" fmla="*/ 512147 h 1410656"/>
              <a:gd name="connsiteX316" fmla="*/ 5629944 w 6095524"/>
              <a:gd name="connsiteY316" fmla="*/ 490351 h 1410656"/>
              <a:gd name="connsiteX317" fmla="*/ 5660477 w 6095524"/>
              <a:gd name="connsiteY317" fmla="*/ 459818 h 1410656"/>
              <a:gd name="connsiteX318" fmla="*/ 5676896 w 6095524"/>
              <a:gd name="connsiteY318" fmla="*/ 434086 h 1410656"/>
              <a:gd name="connsiteX319" fmla="*/ 5725000 w 6095524"/>
              <a:gd name="connsiteY319" fmla="*/ 397216 h 1410656"/>
              <a:gd name="connsiteX320" fmla="*/ 5768494 w 6095524"/>
              <a:gd name="connsiteY320" fmla="*/ 327701 h 1410656"/>
              <a:gd name="connsiteX321" fmla="*/ 5795763 w 6095524"/>
              <a:gd name="connsiteY321" fmla="*/ 298801 h 1410656"/>
              <a:gd name="connsiteX322" fmla="*/ 5811221 w 6095524"/>
              <a:gd name="connsiteY322" fmla="*/ 290639 h 1410656"/>
              <a:gd name="connsiteX323" fmla="*/ 5837528 w 6095524"/>
              <a:gd name="connsiteY323" fmla="*/ 270573 h 1410656"/>
              <a:gd name="connsiteX324" fmla="*/ 5853084 w 6095524"/>
              <a:gd name="connsiteY324" fmla="*/ 255690 h 1410656"/>
              <a:gd name="connsiteX325" fmla="*/ 5895618 w 6095524"/>
              <a:gd name="connsiteY325" fmla="*/ 200961 h 1410656"/>
              <a:gd name="connsiteX326" fmla="*/ 5908676 w 6095524"/>
              <a:gd name="connsiteY326" fmla="*/ 184735 h 1410656"/>
              <a:gd name="connsiteX327" fmla="*/ 5935657 w 6095524"/>
              <a:gd name="connsiteY327" fmla="*/ 156891 h 1410656"/>
              <a:gd name="connsiteX328" fmla="*/ 5947467 w 6095524"/>
              <a:gd name="connsiteY328" fmla="*/ 148441 h 1410656"/>
              <a:gd name="connsiteX329" fmla="*/ 5968302 w 6095524"/>
              <a:gd name="connsiteY329" fmla="*/ 125782 h 1410656"/>
              <a:gd name="connsiteX330" fmla="*/ 6017942 w 6095524"/>
              <a:gd name="connsiteY330" fmla="*/ 66348 h 1410656"/>
              <a:gd name="connsiteX331" fmla="*/ 6039258 w 6095524"/>
              <a:gd name="connsiteY331" fmla="*/ 33030 h 1410656"/>
              <a:gd name="connsiteX332" fmla="*/ 6081792 w 6095524"/>
              <a:gd name="connsiteY332" fmla="*/ 8451 h 1410656"/>
              <a:gd name="connsiteX333" fmla="*/ 6095524 w 6095524"/>
              <a:gd name="connsiteY333" fmla="*/ 0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</a:cxnLst>
            <a:rect l="l" t="t" r="r" b="b"/>
            <a:pathLst>
              <a:path w="6095524" h="1410656">
                <a:moveTo>
                  <a:pt x="6095524" y="0"/>
                </a:moveTo>
                <a:lnTo>
                  <a:pt x="6095524" y="221634"/>
                </a:lnTo>
                <a:lnTo>
                  <a:pt x="6061052" y="237063"/>
                </a:lnTo>
                <a:cubicBezTo>
                  <a:pt x="6054332" y="239848"/>
                  <a:pt x="6046938" y="241384"/>
                  <a:pt x="6040890" y="245128"/>
                </a:cubicBezTo>
                <a:cubicBezTo>
                  <a:pt x="6013044" y="262219"/>
                  <a:pt x="5986064" y="280654"/>
                  <a:pt x="5957836" y="297073"/>
                </a:cubicBezTo>
                <a:cubicBezTo>
                  <a:pt x="5928744" y="314067"/>
                  <a:pt x="5902724" y="334134"/>
                  <a:pt x="5882656" y="361307"/>
                </a:cubicBezTo>
                <a:cubicBezTo>
                  <a:pt x="5864029" y="386559"/>
                  <a:pt x="5845978" y="412194"/>
                  <a:pt x="5827448" y="437542"/>
                </a:cubicBezTo>
                <a:cubicBezTo>
                  <a:pt x="5822743" y="443975"/>
                  <a:pt x="5818422" y="451561"/>
                  <a:pt x="5811989" y="455690"/>
                </a:cubicBezTo>
                <a:cubicBezTo>
                  <a:pt x="5798643" y="464331"/>
                  <a:pt x="5784048" y="471340"/>
                  <a:pt x="5769742" y="478445"/>
                </a:cubicBezTo>
                <a:cubicBezTo>
                  <a:pt x="5757452" y="484494"/>
                  <a:pt x="5744394" y="489006"/>
                  <a:pt x="5732393" y="495535"/>
                </a:cubicBezTo>
                <a:cubicBezTo>
                  <a:pt x="5722792" y="500721"/>
                  <a:pt x="5714246" y="507922"/>
                  <a:pt x="5705316" y="514451"/>
                </a:cubicBezTo>
                <a:cubicBezTo>
                  <a:pt x="5697539" y="520115"/>
                  <a:pt x="5688994" y="525012"/>
                  <a:pt x="5682465" y="531830"/>
                </a:cubicBezTo>
                <a:cubicBezTo>
                  <a:pt x="5666526" y="548344"/>
                  <a:pt x="5650491" y="564571"/>
                  <a:pt x="5630712" y="576765"/>
                </a:cubicBezTo>
                <a:cubicBezTo>
                  <a:pt x="5611221" y="588862"/>
                  <a:pt x="5592786" y="602401"/>
                  <a:pt x="5573392" y="614691"/>
                </a:cubicBezTo>
                <a:cubicBezTo>
                  <a:pt x="5554380" y="626693"/>
                  <a:pt x="5537194" y="639846"/>
                  <a:pt x="5527304" y="661162"/>
                </a:cubicBezTo>
                <a:cubicBezTo>
                  <a:pt x="5522888" y="670571"/>
                  <a:pt x="5516646" y="680845"/>
                  <a:pt x="5508293" y="686318"/>
                </a:cubicBezTo>
                <a:cubicBezTo>
                  <a:pt x="5496387" y="694095"/>
                  <a:pt x="5481313" y="696880"/>
                  <a:pt x="5468350" y="703505"/>
                </a:cubicBezTo>
                <a:cubicBezTo>
                  <a:pt x="5453084" y="711282"/>
                  <a:pt x="5435418" y="718003"/>
                  <a:pt x="5425048" y="730389"/>
                </a:cubicBezTo>
                <a:cubicBezTo>
                  <a:pt x="5415830" y="741431"/>
                  <a:pt x="5406517" y="750072"/>
                  <a:pt x="5394322" y="757081"/>
                </a:cubicBezTo>
                <a:cubicBezTo>
                  <a:pt x="5385778" y="761978"/>
                  <a:pt x="5379441" y="770907"/>
                  <a:pt x="5370608" y="774940"/>
                </a:cubicBezTo>
                <a:cubicBezTo>
                  <a:pt x="5358990" y="780317"/>
                  <a:pt x="5347276" y="784542"/>
                  <a:pt x="5337098" y="792895"/>
                </a:cubicBezTo>
                <a:cubicBezTo>
                  <a:pt x="5326536" y="801536"/>
                  <a:pt x="5314535" y="808353"/>
                  <a:pt x="5303493" y="816419"/>
                </a:cubicBezTo>
                <a:cubicBezTo>
                  <a:pt x="5297636" y="820739"/>
                  <a:pt x="5292835" y="826404"/>
                  <a:pt x="5287171" y="830917"/>
                </a:cubicBezTo>
                <a:cubicBezTo>
                  <a:pt x="5276801" y="839174"/>
                  <a:pt x="5266239" y="847239"/>
                  <a:pt x="5255581" y="855016"/>
                </a:cubicBezTo>
                <a:cubicBezTo>
                  <a:pt x="5244924" y="862794"/>
                  <a:pt x="5234746" y="871819"/>
                  <a:pt x="5223032" y="877484"/>
                </a:cubicBezTo>
                <a:cubicBezTo>
                  <a:pt x="5203062" y="887086"/>
                  <a:pt x="5181266" y="892847"/>
                  <a:pt x="5161870" y="903216"/>
                </a:cubicBezTo>
                <a:cubicBezTo>
                  <a:pt x="5142188" y="913777"/>
                  <a:pt x="5123656" y="927028"/>
                  <a:pt x="5106182" y="941046"/>
                </a:cubicBezTo>
                <a:cubicBezTo>
                  <a:pt x="5092356" y="952088"/>
                  <a:pt x="5079394" y="963034"/>
                  <a:pt x="5062014" y="968698"/>
                </a:cubicBezTo>
                <a:cubicBezTo>
                  <a:pt x="5052317" y="971867"/>
                  <a:pt x="5042140" y="978780"/>
                  <a:pt x="5036282" y="986846"/>
                </a:cubicBezTo>
                <a:cubicBezTo>
                  <a:pt x="5023608" y="1004416"/>
                  <a:pt x="5007382" y="1016802"/>
                  <a:pt x="4989043" y="1027364"/>
                </a:cubicBezTo>
                <a:cubicBezTo>
                  <a:pt x="4964559" y="1041574"/>
                  <a:pt x="4940363" y="1056072"/>
                  <a:pt x="4915783" y="1069994"/>
                </a:cubicBezTo>
                <a:cubicBezTo>
                  <a:pt x="4901286" y="1078252"/>
                  <a:pt x="4886884" y="1086989"/>
                  <a:pt x="4871520" y="1093038"/>
                </a:cubicBezTo>
                <a:cubicBezTo>
                  <a:pt x="4840124" y="1105520"/>
                  <a:pt x="4807959" y="1116177"/>
                  <a:pt x="4776274" y="1127796"/>
                </a:cubicBezTo>
                <a:cubicBezTo>
                  <a:pt x="4765904" y="1131540"/>
                  <a:pt x="4756110" y="1136917"/>
                  <a:pt x="4745548" y="1140182"/>
                </a:cubicBezTo>
                <a:cubicBezTo>
                  <a:pt x="4734122" y="1143734"/>
                  <a:pt x="4721834" y="1144790"/>
                  <a:pt x="4710408" y="1148343"/>
                </a:cubicBezTo>
                <a:cubicBezTo>
                  <a:pt x="4691396" y="1154199"/>
                  <a:pt x="4672961" y="1161689"/>
                  <a:pt x="4653950" y="1167642"/>
                </a:cubicBezTo>
                <a:cubicBezTo>
                  <a:pt x="4617272" y="1179068"/>
                  <a:pt x="4580498" y="1190014"/>
                  <a:pt x="4543725" y="1200863"/>
                </a:cubicBezTo>
                <a:cubicBezTo>
                  <a:pt x="4535852" y="1203168"/>
                  <a:pt x="4527306" y="1203456"/>
                  <a:pt x="4519530" y="1205952"/>
                </a:cubicBezTo>
                <a:cubicBezTo>
                  <a:pt x="4498886" y="1212673"/>
                  <a:pt x="4478338" y="1219970"/>
                  <a:pt x="4457887" y="1227363"/>
                </a:cubicBezTo>
                <a:cubicBezTo>
                  <a:pt x="4445502" y="1231876"/>
                  <a:pt x="4433403" y="1237445"/>
                  <a:pt x="4420922" y="1241765"/>
                </a:cubicBezTo>
                <a:cubicBezTo>
                  <a:pt x="4410936" y="1245222"/>
                  <a:pt x="4400662" y="1247910"/>
                  <a:pt x="4390292" y="1250023"/>
                </a:cubicBezTo>
                <a:cubicBezTo>
                  <a:pt x="4381363" y="1251848"/>
                  <a:pt x="4372050" y="1251655"/>
                  <a:pt x="4363216" y="1253864"/>
                </a:cubicBezTo>
                <a:cubicBezTo>
                  <a:pt x="4339308" y="1259816"/>
                  <a:pt x="4315689" y="1266538"/>
                  <a:pt x="4291973" y="1272874"/>
                </a:cubicBezTo>
                <a:cubicBezTo>
                  <a:pt x="4282468" y="1275371"/>
                  <a:pt x="4272770" y="1277196"/>
                  <a:pt x="4263552" y="1280364"/>
                </a:cubicBezTo>
                <a:cubicBezTo>
                  <a:pt x="4238876" y="1288717"/>
                  <a:pt x="4214585" y="1298222"/>
                  <a:pt x="4189813" y="1306096"/>
                </a:cubicBezTo>
                <a:cubicBezTo>
                  <a:pt x="4169266" y="1312625"/>
                  <a:pt x="4148142" y="1317329"/>
                  <a:pt x="4127306" y="1323090"/>
                </a:cubicBezTo>
                <a:cubicBezTo>
                  <a:pt x="4118473" y="1325587"/>
                  <a:pt x="4110024" y="1329140"/>
                  <a:pt x="4101192" y="1331251"/>
                </a:cubicBezTo>
                <a:cubicBezTo>
                  <a:pt x="4081412" y="1336053"/>
                  <a:pt x="4061345" y="1340085"/>
                  <a:pt x="4041470" y="1344886"/>
                </a:cubicBezTo>
                <a:cubicBezTo>
                  <a:pt x="4030139" y="1347670"/>
                  <a:pt x="4019194" y="1352663"/>
                  <a:pt x="4007672" y="1354488"/>
                </a:cubicBezTo>
                <a:cubicBezTo>
                  <a:pt x="3980308" y="1358808"/>
                  <a:pt x="3952752" y="1361880"/>
                  <a:pt x="3925195" y="1365337"/>
                </a:cubicBezTo>
                <a:cubicBezTo>
                  <a:pt x="3896776" y="1368889"/>
                  <a:pt x="3868451" y="1372634"/>
                  <a:pt x="3840029" y="1375802"/>
                </a:cubicBezTo>
                <a:cubicBezTo>
                  <a:pt x="3824475" y="1377435"/>
                  <a:pt x="3808824" y="1377723"/>
                  <a:pt x="3793270" y="1379259"/>
                </a:cubicBezTo>
                <a:cubicBezTo>
                  <a:pt x="3779636" y="1380604"/>
                  <a:pt x="3766098" y="1383100"/>
                  <a:pt x="3752464" y="1384733"/>
                </a:cubicBezTo>
                <a:cubicBezTo>
                  <a:pt x="3740654" y="1386076"/>
                  <a:pt x="3728748" y="1386844"/>
                  <a:pt x="3716938" y="1388189"/>
                </a:cubicBezTo>
                <a:cubicBezTo>
                  <a:pt x="3698024" y="1390397"/>
                  <a:pt x="3679204" y="1392894"/>
                  <a:pt x="3660386" y="1395198"/>
                </a:cubicBezTo>
                <a:cubicBezTo>
                  <a:pt x="3652513" y="1396062"/>
                  <a:pt x="3644255" y="1398462"/>
                  <a:pt x="3636862" y="1397023"/>
                </a:cubicBezTo>
                <a:cubicBezTo>
                  <a:pt x="3618235" y="1393373"/>
                  <a:pt x="3599896" y="1394430"/>
                  <a:pt x="3581365" y="1396926"/>
                </a:cubicBezTo>
                <a:cubicBezTo>
                  <a:pt x="3575028" y="1397791"/>
                  <a:pt x="3568211" y="1397598"/>
                  <a:pt x="3562066" y="1395966"/>
                </a:cubicBezTo>
                <a:cubicBezTo>
                  <a:pt x="3549488" y="1392701"/>
                  <a:pt x="3537294" y="1388092"/>
                  <a:pt x="3524908" y="1384060"/>
                </a:cubicBezTo>
                <a:cubicBezTo>
                  <a:pt x="3523563" y="1383580"/>
                  <a:pt x="3521931" y="1383484"/>
                  <a:pt x="3520492" y="1383196"/>
                </a:cubicBezTo>
                <a:cubicBezTo>
                  <a:pt x="3512330" y="1381563"/>
                  <a:pt x="3504266" y="1379931"/>
                  <a:pt x="3496103" y="1378491"/>
                </a:cubicBezTo>
                <a:cubicBezTo>
                  <a:pt x="3491687" y="1377723"/>
                  <a:pt x="3487174" y="1377627"/>
                  <a:pt x="3482757" y="1376955"/>
                </a:cubicBezTo>
                <a:cubicBezTo>
                  <a:pt x="3465667" y="1374266"/>
                  <a:pt x="3446848" y="1378779"/>
                  <a:pt x="3432061" y="1367162"/>
                </a:cubicBezTo>
                <a:cubicBezTo>
                  <a:pt x="3422460" y="1359672"/>
                  <a:pt x="3413146" y="1361401"/>
                  <a:pt x="3402873" y="1362553"/>
                </a:cubicBezTo>
                <a:cubicBezTo>
                  <a:pt x="3395096" y="1363417"/>
                  <a:pt x="3387126" y="1363128"/>
                  <a:pt x="3379253" y="1363225"/>
                </a:cubicBezTo>
                <a:cubicBezTo>
                  <a:pt x="3365427" y="1363512"/>
                  <a:pt x="3351601" y="1363609"/>
                  <a:pt x="3337774" y="1364089"/>
                </a:cubicBezTo>
                <a:cubicBezTo>
                  <a:pt x="3333357" y="1364281"/>
                  <a:pt x="3328846" y="1366682"/>
                  <a:pt x="3324524" y="1366298"/>
                </a:cubicBezTo>
                <a:cubicBezTo>
                  <a:pt x="3304553" y="1364473"/>
                  <a:pt x="3284582" y="1361592"/>
                  <a:pt x="3264610" y="1359960"/>
                </a:cubicBezTo>
                <a:cubicBezTo>
                  <a:pt x="3253281" y="1359001"/>
                  <a:pt x="3241663" y="1360824"/>
                  <a:pt x="3230429" y="1359480"/>
                </a:cubicBezTo>
                <a:cubicBezTo>
                  <a:pt x="3217468" y="1357944"/>
                  <a:pt x="3204794" y="1354008"/>
                  <a:pt x="3191927" y="1351607"/>
                </a:cubicBezTo>
                <a:cubicBezTo>
                  <a:pt x="3188375" y="1350935"/>
                  <a:pt x="3184438" y="1351799"/>
                  <a:pt x="3180694" y="1351991"/>
                </a:cubicBezTo>
                <a:cubicBezTo>
                  <a:pt x="3176469" y="1352183"/>
                  <a:pt x="3172340" y="1352567"/>
                  <a:pt x="3168116" y="1352663"/>
                </a:cubicBezTo>
                <a:cubicBezTo>
                  <a:pt x="3155249" y="1352856"/>
                  <a:pt x="3142384" y="1352567"/>
                  <a:pt x="3129517" y="1353240"/>
                </a:cubicBezTo>
                <a:cubicBezTo>
                  <a:pt x="3121644" y="1353624"/>
                  <a:pt x="3113388" y="1357560"/>
                  <a:pt x="3106089" y="1356120"/>
                </a:cubicBezTo>
                <a:cubicBezTo>
                  <a:pt x="3091208" y="1353335"/>
                  <a:pt x="3076325" y="1359576"/>
                  <a:pt x="3061444" y="1354392"/>
                </a:cubicBezTo>
                <a:cubicBezTo>
                  <a:pt x="3056834" y="1352856"/>
                  <a:pt x="3050497" y="1356696"/>
                  <a:pt x="3044928" y="1356888"/>
                </a:cubicBezTo>
                <a:cubicBezTo>
                  <a:pt x="3031006" y="1357368"/>
                  <a:pt x="3017084" y="1357272"/>
                  <a:pt x="3003162" y="1357176"/>
                </a:cubicBezTo>
                <a:cubicBezTo>
                  <a:pt x="2990680" y="1357080"/>
                  <a:pt x="2977717" y="1358424"/>
                  <a:pt x="2965716" y="1355736"/>
                </a:cubicBezTo>
                <a:cubicBezTo>
                  <a:pt x="2953137" y="1352856"/>
                  <a:pt x="2941808" y="1353240"/>
                  <a:pt x="2929614" y="1356504"/>
                </a:cubicBezTo>
                <a:cubicBezTo>
                  <a:pt x="2921260" y="1358712"/>
                  <a:pt x="2912427" y="1359001"/>
                  <a:pt x="2903786" y="1359672"/>
                </a:cubicBezTo>
                <a:cubicBezTo>
                  <a:pt x="2894473" y="1360440"/>
                  <a:pt x="2884199" y="1358424"/>
                  <a:pt x="2875750" y="1361592"/>
                </a:cubicBezTo>
                <a:cubicBezTo>
                  <a:pt x="2850593" y="1371002"/>
                  <a:pt x="2824765" y="1373018"/>
                  <a:pt x="2798458" y="1373018"/>
                </a:cubicBezTo>
                <a:cubicBezTo>
                  <a:pt x="2793656" y="1373018"/>
                  <a:pt x="2788759" y="1371675"/>
                  <a:pt x="2784152" y="1370234"/>
                </a:cubicBezTo>
                <a:cubicBezTo>
                  <a:pt x="2757266" y="1361592"/>
                  <a:pt x="2730286" y="1362360"/>
                  <a:pt x="2702922" y="1367641"/>
                </a:cubicBezTo>
                <a:cubicBezTo>
                  <a:pt x="2697257" y="1368794"/>
                  <a:pt x="2690921" y="1368986"/>
                  <a:pt x="2685256" y="1367834"/>
                </a:cubicBezTo>
                <a:cubicBezTo>
                  <a:pt x="2669317" y="1364473"/>
                  <a:pt x="2653858" y="1358904"/>
                  <a:pt x="2637824" y="1356504"/>
                </a:cubicBezTo>
                <a:cubicBezTo>
                  <a:pt x="2611324" y="1352567"/>
                  <a:pt x="2588377" y="1365817"/>
                  <a:pt x="2564661" y="1374459"/>
                </a:cubicBezTo>
                <a:cubicBezTo>
                  <a:pt x="2542097" y="1382620"/>
                  <a:pt x="2522894" y="1401055"/>
                  <a:pt x="2496201" y="1396926"/>
                </a:cubicBezTo>
                <a:cubicBezTo>
                  <a:pt x="2493514" y="1396542"/>
                  <a:pt x="2490537" y="1399134"/>
                  <a:pt x="2487560" y="1399807"/>
                </a:cubicBezTo>
                <a:cubicBezTo>
                  <a:pt x="2479399" y="1401631"/>
                  <a:pt x="2471238" y="1403839"/>
                  <a:pt x="2462980" y="1404704"/>
                </a:cubicBezTo>
                <a:cubicBezTo>
                  <a:pt x="2452899" y="1405856"/>
                  <a:pt x="2442625" y="1405472"/>
                  <a:pt x="2432544" y="1406432"/>
                </a:cubicBezTo>
                <a:cubicBezTo>
                  <a:pt x="2419581" y="1407584"/>
                  <a:pt x="2406812" y="1410656"/>
                  <a:pt x="2393945" y="1410656"/>
                </a:cubicBezTo>
                <a:cubicBezTo>
                  <a:pt x="2383575" y="1410656"/>
                  <a:pt x="2373302" y="1407104"/>
                  <a:pt x="2363029" y="1405375"/>
                </a:cubicBezTo>
                <a:cubicBezTo>
                  <a:pt x="2348530" y="1402975"/>
                  <a:pt x="2332591" y="1403647"/>
                  <a:pt x="2319821" y="1397502"/>
                </a:cubicBezTo>
                <a:cubicBezTo>
                  <a:pt x="2306188" y="1390973"/>
                  <a:pt x="2293225" y="1387997"/>
                  <a:pt x="2279111" y="1390013"/>
                </a:cubicBezTo>
                <a:cubicBezTo>
                  <a:pt x="2274406" y="1390685"/>
                  <a:pt x="2268357" y="1394718"/>
                  <a:pt x="2266245" y="1398846"/>
                </a:cubicBezTo>
                <a:cubicBezTo>
                  <a:pt x="2261540" y="1408064"/>
                  <a:pt x="2255108" y="1409697"/>
                  <a:pt x="2246370" y="1406527"/>
                </a:cubicBezTo>
                <a:cubicBezTo>
                  <a:pt x="2238785" y="1403839"/>
                  <a:pt x="2229471" y="1402495"/>
                  <a:pt x="2224287" y="1397310"/>
                </a:cubicBezTo>
                <a:cubicBezTo>
                  <a:pt x="2209596" y="1382620"/>
                  <a:pt x="2190873" y="1382140"/>
                  <a:pt x="2172630" y="1378204"/>
                </a:cubicBezTo>
                <a:cubicBezTo>
                  <a:pt x="2161494" y="1375802"/>
                  <a:pt x="2151123" y="1375707"/>
                  <a:pt x="2139985" y="1377339"/>
                </a:cubicBezTo>
                <a:cubicBezTo>
                  <a:pt x="2115790" y="1380988"/>
                  <a:pt x="2092266" y="1375802"/>
                  <a:pt x="2069030" y="1369178"/>
                </a:cubicBezTo>
                <a:cubicBezTo>
                  <a:pt x="2053667" y="1364761"/>
                  <a:pt x="2037921" y="1362073"/>
                  <a:pt x="2022655" y="1357560"/>
                </a:cubicBezTo>
                <a:cubicBezTo>
                  <a:pt x="2011229" y="1354104"/>
                  <a:pt x="1999804" y="1349975"/>
                  <a:pt x="1989339" y="1344406"/>
                </a:cubicBezTo>
                <a:cubicBezTo>
                  <a:pt x="1974167" y="1336244"/>
                  <a:pt x="1960918" y="1323954"/>
                  <a:pt x="1941618" y="1327219"/>
                </a:cubicBezTo>
                <a:cubicBezTo>
                  <a:pt x="1924623" y="1330099"/>
                  <a:pt x="1909262" y="1324051"/>
                  <a:pt x="1893707" y="1318290"/>
                </a:cubicBezTo>
                <a:cubicBezTo>
                  <a:pt x="1882281" y="1314065"/>
                  <a:pt x="1870857" y="1309744"/>
                  <a:pt x="1859045" y="1307056"/>
                </a:cubicBezTo>
                <a:cubicBezTo>
                  <a:pt x="1845027" y="1303887"/>
                  <a:pt x="1829184" y="1305232"/>
                  <a:pt x="1816702" y="1299374"/>
                </a:cubicBezTo>
                <a:cubicBezTo>
                  <a:pt x="1803644" y="1293229"/>
                  <a:pt x="1792795" y="1297358"/>
                  <a:pt x="1781177" y="1299087"/>
                </a:cubicBezTo>
                <a:cubicBezTo>
                  <a:pt x="1762646" y="1301775"/>
                  <a:pt x="1744210" y="1306768"/>
                  <a:pt x="1725488" y="1300431"/>
                </a:cubicBezTo>
                <a:cubicBezTo>
                  <a:pt x="1702733" y="1292750"/>
                  <a:pt x="1680169" y="1284493"/>
                  <a:pt x="1657318" y="1277196"/>
                </a:cubicBezTo>
                <a:cubicBezTo>
                  <a:pt x="1648483" y="1274410"/>
                  <a:pt x="1638980" y="1273258"/>
                  <a:pt x="1629761" y="1272010"/>
                </a:cubicBezTo>
                <a:cubicBezTo>
                  <a:pt x="1621025" y="1270954"/>
                  <a:pt x="1610559" y="1273642"/>
                  <a:pt x="1603837" y="1269610"/>
                </a:cubicBezTo>
                <a:cubicBezTo>
                  <a:pt x="1586554" y="1259241"/>
                  <a:pt x="1568792" y="1254152"/>
                  <a:pt x="1548820" y="1254152"/>
                </a:cubicBezTo>
                <a:cubicBezTo>
                  <a:pt x="1541330" y="1254152"/>
                  <a:pt x="1534033" y="1249831"/>
                  <a:pt x="1526449" y="1249062"/>
                </a:cubicBezTo>
                <a:cubicBezTo>
                  <a:pt x="1516078" y="1248103"/>
                  <a:pt x="1504172" y="1245510"/>
                  <a:pt x="1495147" y="1249159"/>
                </a:cubicBezTo>
                <a:cubicBezTo>
                  <a:pt x="1473928" y="1257800"/>
                  <a:pt x="1456742" y="1250599"/>
                  <a:pt x="1438211" y="1242054"/>
                </a:cubicBezTo>
                <a:cubicBezTo>
                  <a:pt x="1419967" y="1233604"/>
                  <a:pt x="1400764" y="1226884"/>
                  <a:pt x="1381370" y="1221314"/>
                </a:cubicBezTo>
                <a:cubicBezTo>
                  <a:pt x="1374073" y="1219298"/>
                  <a:pt x="1365336" y="1222659"/>
                  <a:pt x="1357270" y="1223330"/>
                </a:cubicBezTo>
                <a:cubicBezTo>
                  <a:pt x="1354389" y="1223523"/>
                  <a:pt x="1351220" y="1223811"/>
                  <a:pt x="1348629" y="1222851"/>
                </a:cubicBezTo>
                <a:cubicBezTo>
                  <a:pt x="1323569" y="1213633"/>
                  <a:pt x="1298124" y="1206624"/>
                  <a:pt x="1270953" y="1211424"/>
                </a:cubicBezTo>
                <a:cubicBezTo>
                  <a:pt x="1268457" y="1211905"/>
                  <a:pt x="1265672" y="1210849"/>
                  <a:pt x="1263175" y="1210177"/>
                </a:cubicBezTo>
                <a:cubicBezTo>
                  <a:pt x="1250981" y="1206720"/>
                  <a:pt x="1239075" y="1201247"/>
                  <a:pt x="1226690" y="1199999"/>
                </a:cubicBezTo>
                <a:cubicBezTo>
                  <a:pt x="1196157" y="1196927"/>
                  <a:pt x="1165433" y="1195678"/>
                  <a:pt x="1134706" y="1193662"/>
                </a:cubicBezTo>
                <a:cubicBezTo>
                  <a:pt x="1132786" y="1193566"/>
                  <a:pt x="1130770" y="1193566"/>
                  <a:pt x="1129042" y="1192894"/>
                </a:cubicBezTo>
                <a:cubicBezTo>
                  <a:pt x="1117712" y="1188765"/>
                  <a:pt x="1107823" y="1190110"/>
                  <a:pt x="1098220" y="1197982"/>
                </a:cubicBezTo>
                <a:cubicBezTo>
                  <a:pt x="1093996" y="1201439"/>
                  <a:pt x="1088235" y="1203263"/>
                  <a:pt x="1082955" y="1205184"/>
                </a:cubicBezTo>
                <a:cubicBezTo>
                  <a:pt x="1075177" y="1208065"/>
                  <a:pt x="1067208" y="1210849"/>
                  <a:pt x="1059143" y="1212673"/>
                </a:cubicBezTo>
                <a:cubicBezTo>
                  <a:pt x="1051173" y="1214401"/>
                  <a:pt x="1042628" y="1216801"/>
                  <a:pt x="1034947" y="1215458"/>
                </a:cubicBezTo>
                <a:cubicBezTo>
                  <a:pt x="1021121" y="1213057"/>
                  <a:pt x="1007966" y="1207681"/>
                  <a:pt x="994332" y="1204127"/>
                </a:cubicBezTo>
                <a:cubicBezTo>
                  <a:pt x="989628" y="1202879"/>
                  <a:pt x="984442" y="1203072"/>
                  <a:pt x="979546" y="1202975"/>
                </a:cubicBezTo>
                <a:cubicBezTo>
                  <a:pt x="968312" y="1202688"/>
                  <a:pt x="956790" y="1205472"/>
                  <a:pt x="946613" y="1197503"/>
                </a:cubicBezTo>
                <a:cubicBezTo>
                  <a:pt x="937204" y="1190014"/>
                  <a:pt x="927697" y="1192221"/>
                  <a:pt x="917808" y="1197887"/>
                </a:cubicBezTo>
                <a:cubicBezTo>
                  <a:pt x="910703" y="1201920"/>
                  <a:pt x="902639" y="1205088"/>
                  <a:pt x="894669" y="1206624"/>
                </a:cubicBezTo>
                <a:cubicBezTo>
                  <a:pt x="883723" y="1208736"/>
                  <a:pt x="872873" y="1209601"/>
                  <a:pt x="861063" y="1208352"/>
                </a:cubicBezTo>
                <a:cubicBezTo>
                  <a:pt x="852710" y="1207488"/>
                  <a:pt x="845892" y="1207104"/>
                  <a:pt x="839363" y="1202015"/>
                </a:cubicBezTo>
                <a:cubicBezTo>
                  <a:pt x="838308" y="1201247"/>
                  <a:pt x="836388" y="1201055"/>
                  <a:pt x="834947" y="1201152"/>
                </a:cubicBezTo>
                <a:cubicBezTo>
                  <a:pt x="816032" y="1202784"/>
                  <a:pt x="797309" y="1201920"/>
                  <a:pt x="778202" y="1200767"/>
                </a:cubicBezTo>
                <a:cubicBezTo>
                  <a:pt x="753911" y="1199231"/>
                  <a:pt x="728370" y="1203743"/>
                  <a:pt x="707343" y="1219874"/>
                </a:cubicBezTo>
                <a:cubicBezTo>
                  <a:pt x="704271" y="1222275"/>
                  <a:pt x="699662" y="1223330"/>
                  <a:pt x="695629" y="1223907"/>
                </a:cubicBezTo>
                <a:cubicBezTo>
                  <a:pt x="676618" y="1226403"/>
                  <a:pt x="657511" y="1228132"/>
                  <a:pt x="638500" y="1230916"/>
                </a:cubicBezTo>
                <a:cubicBezTo>
                  <a:pt x="628130" y="1232452"/>
                  <a:pt x="617280" y="1233797"/>
                  <a:pt x="607872" y="1238021"/>
                </a:cubicBezTo>
                <a:cubicBezTo>
                  <a:pt x="598655" y="1242149"/>
                  <a:pt x="591260" y="1247046"/>
                  <a:pt x="585788" y="1238405"/>
                </a:cubicBezTo>
                <a:cubicBezTo>
                  <a:pt x="575995" y="1243014"/>
                  <a:pt x="567448" y="1246855"/>
                  <a:pt x="559097" y="1250983"/>
                </a:cubicBezTo>
                <a:cubicBezTo>
                  <a:pt x="556023" y="1252519"/>
                  <a:pt x="553431" y="1255016"/>
                  <a:pt x="550358" y="1256456"/>
                </a:cubicBezTo>
                <a:cubicBezTo>
                  <a:pt x="547093" y="1257993"/>
                  <a:pt x="543445" y="1258952"/>
                  <a:pt x="539893" y="1259720"/>
                </a:cubicBezTo>
                <a:cubicBezTo>
                  <a:pt x="524050" y="1263177"/>
                  <a:pt x="508207" y="1266345"/>
                  <a:pt x="492462" y="1270090"/>
                </a:cubicBezTo>
                <a:cubicBezTo>
                  <a:pt x="489388" y="1270858"/>
                  <a:pt x="486796" y="1273931"/>
                  <a:pt x="484011" y="1275947"/>
                </a:cubicBezTo>
                <a:cubicBezTo>
                  <a:pt x="482187" y="1277291"/>
                  <a:pt x="480363" y="1279307"/>
                  <a:pt x="478346" y="1279596"/>
                </a:cubicBezTo>
                <a:cubicBezTo>
                  <a:pt x="462984" y="1281900"/>
                  <a:pt x="447718" y="1284589"/>
                  <a:pt x="432260" y="1285741"/>
                </a:cubicBezTo>
                <a:cubicBezTo>
                  <a:pt x="419298" y="1286700"/>
                  <a:pt x="406815" y="1286413"/>
                  <a:pt x="403455" y="1303119"/>
                </a:cubicBezTo>
                <a:cubicBezTo>
                  <a:pt x="402879" y="1306000"/>
                  <a:pt x="398750" y="1309073"/>
                  <a:pt x="395583" y="1310512"/>
                </a:cubicBezTo>
                <a:cubicBezTo>
                  <a:pt x="386557" y="1314641"/>
                  <a:pt x="376954" y="1317425"/>
                  <a:pt x="368025" y="1321650"/>
                </a:cubicBezTo>
                <a:cubicBezTo>
                  <a:pt x="338741" y="1335764"/>
                  <a:pt x="308113" y="1344694"/>
                  <a:pt x="275371" y="1343062"/>
                </a:cubicBezTo>
                <a:cubicBezTo>
                  <a:pt x="265194" y="1342582"/>
                  <a:pt x="255304" y="1337396"/>
                  <a:pt x="248871" y="1335476"/>
                </a:cubicBezTo>
                <a:cubicBezTo>
                  <a:pt x="230341" y="1343062"/>
                  <a:pt x="214786" y="1350359"/>
                  <a:pt x="198559" y="1355831"/>
                </a:cubicBezTo>
                <a:cubicBezTo>
                  <a:pt x="184253" y="1360728"/>
                  <a:pt x="169274" y="1363801"/>
                  <a:pt x="154583" y="1367353"/>
                </a:cubicBezTo>
                <a:cubicBezTo>
                  <a:pt x="149206" y="1368698"/>
                  <a:pt x="143734" y="1369466"/>
                  <a:pt x="138261" y="1370138"/>
                </a:cubicBezTo>
                <a:cubicBezTo>
                  <a:pt x="121171" y="1372250"/>
                  <a:pt x="103312" y="1367162"/>
                  <a:pt x="86606" y="1375227"/>
                </a:cubicBezTo>
                <a:cubicBezTo>
                  <a:pt x="77868" y="1379452"/>
                  <a:pt x="69226" y="1384540"/>
                  <a:pt x="60009" y="1386749"/>
                </a:cubicBezTo>
                <a:cubicBezTo>
                  <a:pt x="50120" y="1389149"/>
                  <a:pt x="40446" y="1392894"/>
                  <a:pt x="30568" y="1395570"/>
                </a:cubicBezTo>
                <a:lnTo>
                  <a:pt x="0" y="1397975"/>
                </a:lnTo>
                <a:lnTo>
                  <a:pt x="0" y="1041395"/>
                </a:lnTo>
                <a:lnTo>
                  <a:pt x="17282" y="1043014"/>
                </a:lnTo>
                <a:cubicBezTo>
                  <a:pt x="26692" y="1044358"/>
                  <a:pt x="35813" y="1048967"/>
                  <a:pt x="45030" y="1049159"/>
                </a:cubicBezTo>
                <a:cubicBezTo>
                  <a:pt x="59529" y="1049448"/>
                  <a:pt x="72395" y="1051271"/>
                  <a:pt x="85356" y="1059145"/>
                </a:cubicBezTo>
                <a:cubicBezTo>
                  <a:pt x="104944" y="1070955"/>
                  <a:pt x="121074" y="1065962"/>
                  <a:pt x="133077" y="1047815"/>
                </a:cubicBezTo>
                <a:cubicBezTo>
                  <a:pt x="134325" y="1045991"/>
                  <a:pt x="135957" y="1043590"/>
                  <a:pt x="137877" y="1043110"/>
                </a:cubicBezTo>
                <a:cubicBezTo>
                  <a:pt x="154872" y="1038885"/>
                  <a:pt x="172347" y="1030820"/>
                  <a:pt x="189053" y="1031877"/>
                </a:cubicBezTo>
                <a:cubicBezTo>
                  <a:pt x="218530" y="1033797"/>
                  <a:pt x="246278" y="1031493"/>
                  <a:pt x="273066" y="1019010"/>
                </a:cubicBezTo>
                <a:cubicBezTo>
                  <a:pt x="274698" y="1018242"/>
                  <a:pt x="277195" y="1017474"/>
                  <a:pt x="278539" y="1018146"/>
                </a:cubicBezTo>
                <a:cubicBezTo>
                  <a:pt x="294670" y="1026500"/>
                  <a:pt x="312336" y="1033125"/>
                  <a:pt x="326355" y="1044358"/>
                </a:cubicBezTo>
                <a:cubicBezTo>
                  <a:pt x="339701" y="1055016"/>
                  <a:pt x="355832" y="1055112"/>
                  <a:pt x="364761" y="1040710"/>
                </a:cubicBezTo>
                <a:cubicBezTo>
                  <a:pt x="369177" y="1033604"/>
                  <a:pt x="375322" y="1025348"/>
                  <a:pt x="382619" y="1022562"/>
                </a:cubicBezTo>
                <a:cubicBezTo>
                  <a:pt x="399134" y="1016226"/>
                  <a:pt x="416802" y="1012961"/>
                  <a:pt x="433988" y="1008256"/>
                </a:cubicBezTo>
                <a:cubicBezTo>
                  <a:pt x="455208" y="1002495"/>
                  <a:pt x="476139" y="1002495"/>
                  <a:pt x="497262" y="1009697"/>
                </a:cubicBezTo>
                <a:cubicBezTo>
                  <a:pt x="512145" y="1014785"/>
                  <a:pt x="527315" y="1014785"/>
                  <a:pt x="542101" y="1007872"/>
                </a:cubicBezTo>
                <a:cubicBezTo>
                  <a:pt x="550070" y="1004128"/>
                  <a:pt x="558232" y="1000288"/>
                  <a:pt x="566681" y="998175"/>
                </a:cubicBezTo>
                <a:cubicBezTo>
                  <a:pt x="572154" y="996830"/>
                  <a:pt x="578490" y="998079"/>
                  <a:pt x="584251" y="999136"/>
                </a:cubicBezTo>
                <a:cubicBezTo>
                  <a:pt x="595389" y="1001248"/>
                  <a:pt x="606911" y="1007681"/>
                  <a:pt x="617280" y="1006049"/>
                </a:cubicBezTo>
                <a:cubicBezTo>
                  <a:pt x="653095" y="1000288"/>
                  <a:pt x="686892" y="1013826"/>
                  <a:pt x="721842" y="1014210"/>
                </a:cubicBezTo>
                <a:cubicBezTo>
                  <a:pt x="737684" y="1014401"/>
                  <a:pt x="753335" y="1017474"/>
                  <a:pt x="764472" y="1001440"/>
                </a:cubicBezTo>
                <a:cubicBezTo>
                  <a:pt x="765912" y="999327"/>
                  <a:pt x="772922" y="1000479"/>
                  <a:pt x="777242" y="1001152"/>
                </a:cubicBezTo>
                <a:cubicBezTo>
                  <a:pt x="786844" y="1002592"/>
                  <a:pt x="796350" y="1006240"/>
                  <a:pt x="805854" y="1006145"/>
                </a:cubicBezTo>
                <a:cubicBezTo>
                  <a:pt x="825538" y="1006049"/>
                  <a:pt x="845317" y="1004513"/>
                  <a:pt x="864904" y="1002784"/>
                </a:cubicBezTo>
                <a:cubicBezTo>
                  <a:pt x="872297" y="1002111"/>
                  <a:pt x="879402" y="999520"/>
                  <a:pt x="886700" y="997695"/>
                </a:cubicBezTo>
                <a:cubicBezTo>
                  <a:pt x="890732" y="996639"/>
                  <a:pt x="895053" y="993855"/>
                  <a:pt x="898797" y="994430"/>
                </a:cubicBezTo>
                <a:cubicBezTo>
                  <a:pt x="920497" y="997791"/>
                  <a:pt x="940372" y="989534"/>
                  <a:pt x="960919" y="985405"/>
                </a:cubicBezTo>
                <a:cubicBezTo>
                  <a:pt x="970425" y="983485"/>
                  <a:pt x="979354" y="978876"/>
                  <a:pt x="988571" y="975708"/>
                </a:cubicBezTo>
                <a:cubicBezTo>
                  <a:pt x="990972" y="974843"/>
                  <a:pt x="993660" y="974075"/>
                  <a:pt x="996061" y="974268"/>
                </a:cubicBezTo>
                <a:cubicBezTo>
                  <a:pt x="1009791" y="975420"/>
                  <a:pt x="1023425" y="977052"/>
                  <a:pt x="1037059" y="978300"/>
                </a:cubicBezTo>
                <a:cubicBezTo>
                  <a:pt x="1049445" y="979452"/>
                  <a:pt x="1061927" y="979836"/>
                  <a:pt x="1067784" y="993950"/>
                </a:cubicBezTo>
                <a:cubicBezTo>
                  <a:pt x="1068649" y="996159"/>
                  <a:pt x="1071528" y="997791"/>
                  <a:pt x="1073737" y="999231"/>
                </a:cubicBezTo>
                <a:cubicBezTo>
                  <a:pt x="1107823" y="1021411"/>
                  <a:pt x="1126065" y="1020835"/>
                  <a:pt x="1159383" y="997407"/>
                </a:cubicBezTo>
                <a:cubicBezTo>
                  <a:pt x="1162839" y="995007"/>
                  <a:pt x="1170232" y="993278"/>
                  <a:pt x="1172536" y="995198"/>
                </a:cubicBezTo>
                <a:cubicBezTo>
                  <a:pt x="1192124" y="1011137"/>
                  <a:pt x="1213535" y="1009409"/>
                  <a:pt x="1236099" y="1004416"/>
                </a:cubicBezTo>
                <a:cubicBezTo>
                  <a:pt x="1241956" y="1003072"/>
                  <a:pt x="1250213" y="1003072"/>
                  <a:pt x="1254630" y="1006240"/>
                </a:cubicBezTo>
                <a:cubicBezTo>
                  <a:pt x="1275657" y="1020930"/>
                  <a:pt x="1298221" y="1018819"/>
                  <a:pt x="1321072" y="1014498"/>
                </a:cubicBezTo>
                <a:cubicBezTo>
                  <a:pt x="1324624" y="1013826"/>
                  <a:pt x="1328946" y="1010177"/>
                  <a:pt x="1330481" y="1006817"/>
                </a:cubicBezTo>
                <a:cubicBezTo>
                  <a:pt x="1335955" y="994911"/>
                  <a:pt x="1346229" y="990878"/>
                  <a:pt x="1357558" y="987517"/>
                </a:cubicBezTo>
                <a:cubicBezTo>
                  <a:pt x="1375417" y="982044"/>
                  <a:pt x="1392987" y="975611"/>
                  <a:pt x="1410942" y="970427"/>
                </a:cubicBezTo>
                <a:cubicBezTo>
                  <a:pt x="1415360" y="969179"/>
                  <a:pt x="1420832" y="969947"/>
                  <a:pt x="1425441" y="971387"/>
                </a:cubicBezTo>
                <a:cubicBezTo>
                  <a:pt x="1441187" y="976284"/>
                  <a:pt x="1451173" y="988574"/>
                  <a:pt x="1462118" y="999904"/>
                </a:cubicBezTo>
                <a:cubicBezTo>
                  <a:pt x="1466919" y="1004897"/>
                  <a:pt x="1473544" y="1008449"/>
                  <a:pt x="1479978" y="1011329"/>
                </a:cubicBezTo>
                <a:cubicBezTo>
                  <a:pt x="1496684" y="1018723"/>
                  <a:pt x="1513775" y="1025348"/>
                  <a:pt x="1530674" y="1032356"/>
                </a:cubicBezTo>
                <a:cubicBezTo>
                  <a:pt x="1532306" y="1033029"/>
                  <a:pt x="1533649" y="1034757"/>
                  <a:pt x="1534898" y="1036197"/>
                </a:cubicBezTo>
                <a:cubicBezTo>
                  <a:pt x="1547380" y="1051368"/>
                  <a:pt x="1559765" y="1066634"/>
                  <a:pt x="1572344" y="1081804"/>
                </a:cubicBezTo>
                <a:cubicBezTo>
                  <a:pt x="1574744" y="1084684"/>
                  <a:pt x="1578201" y="1086797"/>
                  <a:pt x="1580793" y="1089581"/>
                </a:cubicBezTo>
                <a:cubicBezTo>
                  <a:pt x="1584442" y="1093422"/>
                  <a:pt x="1589051" y="1097071"/>
                  <a:pt x="1590971" y="1101680"/>
                </a:cubicBezTo>
                <a:cubicBezTo>
                  <a:pt x="1596923" y="1116177"/>
                  <a:pt x="1608350" y="1122419"/>
                  <a:pt x="1622751" y="1125108"/>
                </a:cubicBezTo>
                <a:cubicBezTo>
                  <a:pt x="1635906" y="1127603"/>
                  <a:pt x="1649060" y="1129716"/>
                  <a:pt x="1662118" y="1132596"/>
                </a:cubicBezTo>
                <a:cubicBezTo>
                  <a:pt x="1678056" y="1136053"/>
                  <a:pt x="1693899" y="1139798"/>
                  <a:pt x="1709646" y="1144022"/>
                </a:cubicBezTo>
                <a:cubicBezTo>
                  <a:pt x="1716462" y="1145847"/>
                  <a:pt x="1723664" y="1147959"/>
                  <a:pt x="1729521" y="1151704"/>
                </a:cubicBezTo>
                <a:cubicBezTo>
                  <a:pt x="1745939" y="1162073"/>
                  <a:pt x="1763510" y="1169082"/>
                  <a:pt x="1782809" y="1166298"/>
                </a:cubicBezTo>
                <a:cubicBezTo>
                  <a:pt x="1798267" y="1164089"/>
                  <a:pt x="1811229" y="1169754"/>
                  <a:pt x="1820831" y="1178588"/>
                </a:cubicBezTo>
                <a:cubicBezTo>
                  <a:pt x="1838306" y="1194623"/>
                  <a:pt x="1857028" y="1190973"/>
                  <a:pt x="1875656" y="1185789"/>
                </a:cubicBezTo>
                <a:cubicBezTo>
                  <a:pt x="1885257" y="1183101"/>
                  <a:pt x="1893130" y="1183485"/>
                  <a:pt x="1902252" y="1186076"/>
                </a:cubicBezTo>
                <a:cubicBezTo>
                  <a:pt x="1923375" y="1192126"/>
                  <a:pt x="1937490" y="1208544"/>
                  <a:pt x="1951123" y="1222946"/>
                </a:cubicBezTo>
                <a:cubicBezTo>
                  <a:pt x="1962742" y="1235236"/>
                  <a:pt x="1975800" y="1242149"/>
                  <a:pt x="1990106" y="1247335"/>
                </a:cubicBezTo>
                <a:cubicBezTo>
                  <a:pt x="2008157" y="1253959"/>
                  <a:pt x="2022463" y="1251464"/>
                  <a:pt x="2031105" y="1235525"/>
                </a:cubicBezTo>
                <a:cubicBezTo>
                  <a:pt x="2033505" y="1231012"/>
                  <a:pt x="2037729" y="1225730"/>
                  <a:pt x="2042242" y="1224387"/>
                </a:cubicBezTo>
                <a:cubicBezTo>
                  <a:pt x="2064037" y="1217666"/>
                  <a:pt x="2086121" y="1207872"/>
                  <a:pt x="2109453" y="1213826"/>
                </a:cubicBezTo>
                <a:cubicBezTo>
                  <a:pt x="2141714" y="1221987"/>
                  <a:pt x="2173207" y="1221507"/>
                  <a:pt x="2205468" y="1213442"/>
                </a:cubicBezTo>
                <a:cubicBezTo>
                  <a:pt x="2257796" y="1200383"/>
                  <a:pt x="2310124" y="1186557"/>
                  <a:pt x="2365142" y="1189437"/>
                </a:cubicBezTo>
                <a:cubicBezTo>
                  <a:pt x="2374262" y="1189917"/>
                  <a:pt x="2385112" y="1184060"/>
                  <a:pt x="2392985" y="1178299"/>
                </a:cubicBezTo>
                <a:cubicBezTo>
                  <a:pt x="2408060" y="1167354"/>
                  <a:pt x="2407387" y="1166489"/>
                  <a:pt x="2424286" y="1175515"/>
                </a:cubicBezTo>
                <a:cubicBezTo>
                  <a:pt x="2428319" y="1177724"/>
                  <a:pt x="2433312" y="1179068"/>
                  <a:pt x="2436289" y="1182333"/>
                </a:cubicBezTo>
                <a:cubicBezTo>
                  <a:pt x="2451458" y="1198943"/>
                  <a:pt x="2470182" y="1194910"/>
                  <a:pt x="2488808" y="1192510"/>
                </a:cubicBezTo>
                <a:cubicBezTo>
                  <a:pt x="2492073" y="1192030"/>
                  <a:pt x="2496009" y="1191358"/>
                  <a:pt x="2498795" y="1192702"/>
                </a:cubicBezTo>
                <a:cubicBezTo>
                  <a:pt x="2511372" y="1198750"/>
                  <a:pt x="2522030" y="1196639"/>
                  <a:pt x="2532976" y="1188381"/>
                </a:cubicBezTo>
                <a:cubicBezTo>
                  <a:pt x="2542481" y="1181276"/>
                  <a:pt x="2553427" y="1177052"/>
                  <a:pt x="2564661" y="1185885"/>
                </a:cubicBezTo>
                <a:cubicBezTo>
                  <a:pt x="2589625" y="1205472"/>
                  <a:pt x="2616316" y="1206432"/>
                  <a:pt x="2644545" y="1194046"/>
                </a:cubicBezTo>
                <a:cubicBezTo>
                  <a:pt x="2664708" y="1185213"/>
                  <a:pt x="2684583" y="1183196"/>
                  <a:pt x="2705803" y="1192126"/>
                </a:cubicBezTo>
                <a:cubicBezTo>
                  <a:pt x="2713964" y="1195582"/>
                  <a:pt x="2724526" y="1193278"/>
                  <a:pt x="2734031" y="1194046"/>
                </a:cubicBezTo>
                <a:cubicBezTo>
                  <a:pt x="2739408" y="1194430"/>
                  <a:pt x="2745362" y="1194526"/>
                  <a:pt x="2749969" y="1196927"/>
                </a:cubicBezTo>
                <a:cubicBezTo>
                  <a:pt x="2762260" y="1203072"/>
                  <a:pt x="2773685" y="1210945"/>
                  <a:pt x="2786071" y="1216994"/>
                </a:cubicBezTo>
                <a:cubicBezTo>
                  <a:pt x="2792024" y="1219874"/>
                  <a:pt x="2799129" y="1221410"/>
                  <a:pt x="2805851" y="1221507"/>
                </a:cubicBezTo>
                <a:cubicBezTo>
                  <a:pt x="2825726" y="1221987"/>
                  <a:pt x="2845601" y="1221987"/>
                  <a:pt x="2865380" y="1221123"/>
                </a:cubicBezTo>
                <a:cubicBezTo>
                  <a:pt x="2898025" y="1219778"/>
                  <a:pt x="2931150" y="1219490"/>
                  <a:pt x="2954674" y="1190878"/>
                </a:cubicBezTo>
                <a:cubicBezTo>
                  <a:pt x="2956595" y="1188573"/>
                  <a:pt x="2960723" y="1187229"/>
                  <a:pt x="2963988" y="1186845"/>
                </a:cubicBezTo>
                <a:cubicBezTo>
                  <a:pt x="2979062" y="1185021"/>
                  <a:pt x="2994520" y="1184828"/>
                  <a:pt x="3009403" y="1181852"/>
                </a:cubicBezTo>
                <a:cubicBezTo>
                  <a:pt x="3021309" y="1179452"/>
                  <a:pt x="3031199" y="1180220"/>
                  <a:pt x="3040223" y="1188669"/>
                </a:cubicBezTo>
                <a:cubicBezTo>
                  <a:pt x="3052034" y="1199807"/>
                  <a:pt x="3066436" y="1206336"/>
                  <a:pt x="3082183" y="1202784"/>
                </a:cubicBezTo>
                <a:cubicBezTo>
                  <a:pt x="3097928" y="1199327"/>
                  <a:pt x="3108298" y="1206816"/>
                  <a:pt x="3119916" y="1214594"/>
                </a:cubicBezTo>
                <a:cubicBezTo>
                  <a:pt x="3128366" y="1220258"/>
                  <a:pt x="3137967" y="1227363"/>
                  <a:pt x="3147376" y="1227939"/>
                </a:cubicBezTo>
                <a:cubicBezTo>
                  <a:pt x="3168692" y="1229187"/>
                  <a:pt x="3187031" y="1248967"/>
                  <a:pt x="3210171" y="1237733"/>
                </a:cubicBezTo>
                <a:cubicBezTo>
                  <a:pt x="3211707" y="1236965"/>
                  <a:pt x="3214491" y="1238885"/>
                  <a:pt x="3216700" y="1239365"/>
                </a:cubicBezTo>
                <a:cubicBezTo>
                  <a:pt x="3234366" y="1243014"/>
                  <a:pt x="3250977" y="1239461"/>
                  <a:pt x="3263939" y="1227459"/>
                </a:cubicBezTo>
                <a:cubicBezTo>
                  <a:pt x="3280934" y="1211809"/>
                  <a:pt x="3299752" y="1210272"/>
                  <a:pt x="3320683" y="1215362"/>
                </a:cubicBezTo>
                <a:cubicBezTo>
                  <a:pt x="3327405" y="1216994"/>
                  <a:pt x="3334126" y="1218146"/>
                  <a:pt x="3340943" y="1219490"/>
                </a:cubicBezTo>
                <a:cubicBezTo>
                  <a:pt x="3350160" y="1221410"/>
                  <a:pt x="3359474" y="1223427"/>
                  <a:pt x="3368691" y="1225347"/>
                </a:cubicBezTo>
                <a:cubicBezTo>
                  <a:pt x="3377621" y="1227268"/>
                  <a:pt x="3387511" y="1230532"/>
                  <a:pt x="3394423" y="1222275"/>
                </a:cubicBezTo>
                <a:cubicBezTo>
                  <a:pt x="3400376" y="1215169"/>
                  <a:pt x="3404601" y="1215842"/>
                  <a:pt x="3410074" y="1221987"/>
                </a:cubicBezTo>
                <a:cubicBezTo>
                  <a:pt x="3429085" y="1243494"/>
                  <a:pt x="3452129" y="1256936"/>
                  <a:pt x="3481509" y="1257896"/>
                </a:cubicBezTo>
                <a:cubicBezTo>
                  <a:pt x="3487558" y="1258088"/>
                  <a:pt x="3493703" y="1259432"/>
                  <a:pt x="3499656" y="1260873"/>
                </a:cubicBezTo>
                <a:cubicBezTo>
                  <a:pt x="3503305" y="1261736"/>
                  <a:pt x="3507722" y="1262697"/>
                  <a:pt x="3509930" y="1265290"/>
                </a:cubicBezTo>
                <a:cubicBezTo>
                  <a:pt x="3527116" y="1285068"/>
                  <a:pt x="3548528" y="1298799"/>
                  <a:pt x="3571860" y="1309841"/>
                </a:cubicBezTo>
                <a:cubicBezTo>
                  <a:pt x="3580213" y="1313777"/>
                  <a:pt x="3589143" y="1317713"/>
                  <a:pt x="3598168" y="1318866"/>
                </a:cubicBezTo>
                <a:cubicBezTo>
                  <a:pt x="3607577" y="1320018"/>
                  <a:pt x="3617466" y="1318098"/>
                  <a:pt x="3627068" y="1317041"/>
                </a:cubicBezTo>
                <a:cubicBezTo>
                  <a:pt x="3632733" y="1316466"/>
                  <a:pt x="3639262" y="1316561"/>
                  <a:pt x="3643775" y="1313777"/>
                </a:cubicBezTo>
                <a:cubicBezTo>
                  <a:pt x="3658081" y="1305039"/>
                  <a:pt x="3671907" y="1295631"/>
                  <a:pt x="3685254" y="1285452"/>
                </a:cubicBezTo>
                <a:cubicBezTo>
                  <a:pt x="3696680" y="1276715"/>
                  <a:pt x="3698984" y="1275467"/>
                  <a:pt x="3708873" y="1286413"/>
                </a:cubicBezTo>
                <a:cubicBezTo>
                  <a:pt x="3719051" y="1297647"/>
                  <a:pt x="3731725" y="1303503"/>
                  <a:pt x="3745743" y="1305903"/>
                </a:cubicBezTo>
                <a:cubicBezTo>
                  <a:pt x="3767922" y="1309648"/>
                  <a:pt x="3790294" y="1312816"/>
                  <a:pt x="3812665" y="1314641"/>
                </a:cubicBezTo>
                <a:cubicBezTo>
                  <a:pt x="3832924" y="1316273"/>
                  <a:pt x="3842622" y="1307440"/>
                  <a:pt x="3846655" y="1287373"/>
                </a:cubicBezTo>
                <a:cubicBezTo>
                  <a:pt x="3848959" y="1276235"/>
                  <a:pt x="3851936" y="1264137"/>
                  <a:pt x="3864225" y="1261161"/>
                </a:cubicBezTo>
                <a:cubicBezTo>
                  <a:pt x="3884293" y="1256360"/>
                  <a:pt x="3905128" y="1254248"/>
                  <a:pt x="3915018" y="1230724"/>
                </a:cubicBezTo>
                <a:cubicBezTo>
                  <a:pt x="3920490" y="1235909"/>
                  <a:pt x="3923851" y="1238981"/>
                  <a:pt x="3927116" y="1242054"/>
                </a:cubicBezTo>
                <a:cubicBezTo>
                  <a:pt x="3936141" y="1250599"/>
                  <a:pt x="3954863" y="1254248"/>
                  <a:pt x="3964370" y="1246855"/>
                </a:cubicBezTo>
                <a:cubicBezTo>
                  <a:pt x="3978388" y="1236101"/>
                  <a:pt x="3991254" y="1238117"/>
                  <a:pt x="4004696" y="1246471"/>
                </a:cubicBezTo>
                <a:cubicBezTo>
                  <a:pt x="4027164" y="1260297"/>
                  <a:pt x="4052223" y="1257128"/>
                  <a:pt x="4074978" y="1251559"/>
                </a:cubicBezTo>
                <a:cubicBezTo>
                  <a:pt x="4092166" y="1247430"/>
                  <a:pt x="4110505" y="1239845"/>
                  <a:pt x="4121738" y="1222466"/>
                </a:cubicBezTo>
                <a:cubicBezTo>
                  <a:pt x="4125290" y="1216898"/>
                  <a:pt x="4133260" y="1214113"/>
                  <a:pt x="4139598" y="1210465"/>
                </a:cubicBezTo>
                <a:cubicBezTo>
                  <a:pt x="4144878" y="1207488"/>
                  <a:pt x="4150447" y="1204704"/>
                  <a:pt x="4156304" y="1202784"/>
                </a:cubicBezTo>
                <a:cubicBezTo>
                  <a:pt x="4162544" y="1200671"/>
                  <a:pt x="4169458" y="1197598"/>
                  <a:pt x="4175604" y="1198463"/>
                </a:cubicBezTo>
                <a:cubicBezTo>
                  <a:pt x="4194230" y="1200959"/>
                  <a:pt x="4209016" y="1196062"/>
                  <a:pt x="4222170" y="1182140"/>
                </a:cubicBezTo>
                <a:cubicBezTo>
                  <a:pt x="4228988" y="1174939"/>
                  <a:pt x="4239069" y="1166202"/>
                  <a:pt x="4247710" y="1166105"/>
                </a:cubicBezTo>
                <a:cubicBezTo>
                  <a:pt x="4268738" y="1165818"/>
                  <a:pt x="4286212" y="1158905"/>
                  <a:pt x="4305128" y="1150647"/>
                </a:cubicBezTo>
                <a:cubicBezTo>
                  <a:pt x="4317321" y="1145366"/>
                  <a:pt x="4331147" y="1141718"/>
                  <a:pt x="4344206" y="1136821"/>
                </a:cubicBezTo>
                <a:cubicBezTo>
                  <a:pt x="4359472" y="1131060"/>
                  <a:pt x="4376083" y="1128948"/>
                  <a:pt x="4385396" y="1113009"/>
                </a:cubicBezTo>
                <a:cubicBezTo>
                  <a:pt x="4386452" y="1111281"/>
                  <a:pt x="4389621" y="1110993"/>
                  <a:pt x="4391157" y="1109361"/>
                </a:cubicBezTo>
                <a:cubicBezTo>
                  <a:pt x="4396054" y="1104368"/>
                  <a:pt x="4402391" y="1099760"/>
                  <a:pt x="4404984" y="1093710"/>
                </a:cubicBezTo>
                <a:cubicBezTo>
                  <a:pt x="4412472" y="1076044"/>
                  <a:pt x="4418329" y="1057800"/>
                  <a:pt x="4425050" y="1039846"/>
                </a:cubicBezTo>
                <a:cubicBezTo>
                  <a:pt x="4426491" y="1036005"/>
                  <a:pt x="4427834" y="1031108"/>
                  <a:pt x="4430812" y="1028900"/>
                </a:cubicBezTo>
                <a:cubicBezTo>
                  <a:pt x="4447998" y="1016226"/>
                  <a:pt x="4465474" y="1004032"/>
                  <a:pt x="4483140" y="992030"/>
                </a:cubicBezTo>
                <a:cubicBezTo>
                  <a:pt x="4490245" y="987229"/>
                  <a:pt x="4496198" y="989918"/>
                  <a:pt x="4502535" y="995487"/>
                </a:cubicBezTo>
                <a:cubicBezTo>
                  <a:pt x="4508680" y="1000768"/>
                  <a:pt x="4516266" y="1006240"/>
                  <a:pt x="4523946" y="1007585"/>
                </a:cubicBezTo>
                <a:cubicBezTo>
                  <a:pt x="4539309" y="1010177"/>
                  <a:pt x="4555247" y="1010753"/>
                  <a:pt x="4570898" y="1010753"/>
                </a:cubicBezTo>
                <a:cubicBezTo>
                  <a:pt x="4576754" y="1010753"/>
                  <a:pt x="4582995" y="1007297"/>
                  <a:pt x="4588468" y="1004513"/>
                </a:cubicBezTo>
                <a:cubicBezTo>
                  <a:pt x="4598838" y="999231"/>
                  <a:pt x="4608439" y="992126"/>
                  <a:pt x="4619192" y="987710"/>
                </a:cubicBezTo>
                <a:cubicBezTo>
                  <a:pt x="4631675" y="982621"/>
                  <a:pt x="4639164" y="974459"/>
                  <a:pt x="4642908" y="961689"/>
                </a:cubicBezTo>
                <a:cubicBezTo>
                  <a:pt x="4648478" y="942679"/>
                  <a:pt x="4661728" y="929428"/>
                  <a:pt x="4677378" y="918674"/>
                </a:cubicBezTo>
                <a:cubicBezTo>
                  <a:pt x="4697254" y="904944"/>
                  <a:pt x="4720970" y="905616"/>
                  <a:pt x="4743532" y="902256"/>
                </a:cubicBezTo>
                <a:cubicBezTo>
                  <a:pt x="4752174" y="901008"/>
                  <a:pt x="4761104" y="899951"/>
                  <a:pt x="4768977" y="896783"/>
                </a:cubicBezTo>
                <a:cubicBezTo>
                  <a:pt x="4798837" y="884877"/>
                  <a:pt x="4828698" y="873548"/>
                  <a:pt x="4861536" y="873835"/>
                </a:cubicBezTo>
                <a:cubicBezTo>
                  <a:pt x="4864223" y="873835"/>
                  <a:pt x="4866912" y="873548"/>
                  <a:pt x="4869600" y="873067"/>
                </a:cubicBezTo>
                <a:cubicBezTo>
                  <a:pt x="4892932" y="869131"/>
                  <a:pt x="4917032" y="867594"/>
                  <a:pt x="4933738" y="846664"/>
                </a:cubicBezTo>
                <a:cubicBezTo>
                  <a:pt x="4936810" y="842823"/>
                  <a:pt x="4943820" y="841671"/>
                  <a:pt x="4949196" y="840134"/>
                </a:cubicBezTo>
                <a:cubicBezTo>
                  <a:pt x="4958510" y="837638"/>
                  <a:pt x="4964752" y="832549"/>
                  <a:pt x="4968112" y="823427"/>
                </a:cubicBezTo>
                <a:cubicBezTo>
                  <a:pt x="4973778" y="807681"/>
                  <a:pt x="4980498" y="792223"/>
                  <a:pt x="4985588" y="776284"/>
                </a:cubicBezTo>
                <a:cubicBezTo>
                  <a:pt x="4989140" y="765338"/>
                  <a:pt x="4995764" y="759289"/>
                  <a:pt x="5006038" y="754776"/>
                </a:cubicBezTo>
                <a:cubicBezTo>
                  <a:pt x="5011800" y="752280"/>
                  <a:pt x="5016792" y="746808"/>
                  <a:pt x="5020921" y="741718"/>
                </a:cubicBezTo>
                <a:cubicBezTo>
                  <a:pt x="5025914" y="735573"/>
                  <a:pt x="5028506" y="727412"/>
                  <a:pt x="5033978" y="721940"/>
                </a:cubicBezTo>
                <a:cubicBezTo>
                  <a:pt x="5047324" y="708305"/>
                  <a:pt x="5051454" y="693231"/>
                  <a:pt x="5047036" y="674604"/>
                </a:cubicBezTo>
                <a:cubicBezTo>
                  <a:pt x="5043100" y="658090"/>
                  <a:pt x="5053470" y="636006"/>
                  <a:pt x="5067104" y="632645"/>
                </a:cubicBezTo>
                <a:cubicBezTo>
                  <a:pt x="5082178" y="628900"/>
                  <a:pt x="5092548" y="619684"/>
                  <a:pt x="5103206" y="609410"/>
                </a:cubicBezTo>
                <a:cubicBezTo>
                  <a:pt x="5109158" y="603649"/>
                  <a:pt x="5117512" y="598656"/>
                  <a:pt x="5125577" y="597216"/>
                </a:cubicBezTo>
                <a:cubicBezTo>
                  <a:pt x="5156206" y="591647"/>
                  <a:pt x="5185106" y="598464"/>
                  <a:pt x="5214200" y="609506"/>
                </a:cubicBezTo>
                <a:cubicBezTo>
                  <a:pt x="5233210" y="616707"/>
                  <a:pt x="5254333" y="618627"/>
                  <a:pt x="5274688" y="621507"/>
                </a:cubicBezTo>
                <a:cubicBezTo>
                  <a:pt x="5281026" y="622371"/>
                  <a:pt x="5289091" y="620452"/>
                  <a:pt x="5294564" y="616899"/>
                </a:cubicBezTo>
                <a:cubicBezTo>
                  <a:pt x="5313767" y="604609"/>
                  <a:pt x="5332874" y="591935"/>
                  <a:pt x="5350732" y="577724"/>
                </a:cubicBezTo>
                <a:cubicBezTo>
                  <a:pt x="5367344" y="564379"/>
                  <a:pt x="5386066" y="558810"/>
                  <a:pt x="5406230" y="560250"/>
                </a:cubicBezTo>
                <a:cubicBezTo>
                  <a:pt x="5420920" y="561306"/>
                  <a:pt x="5434170" y="558905"/>
                  <a:pt x="5447996" y="555257"/>
                </a:cubicBezTo>
                <a:cubicBezTo>
                  <a:pt x="5459518" y="552185"/>
                  <a:pt x="5472192" y="550072"/>
                  <a:pt x="5483904" y="551417"/>
                </a:cubicBezTo>
                <a:cubicBezTo>
                  <a:pt x="5500324" y="553337"/>
                  <a:pt x="5513862" y="550553"/>
                  <a:pt x="5527016" y="540663"/>
                </a:cubicBezTo>
                <a:cubicBezTo>
                  <a:pt x="5534025" y="535382"/>
                  <a:pt x="5543051" y="532598"/>
                  <a:pt x="5551404" y="528949"/>
                </a:cubicBezTo>
                <a:cubicBezTo>
                  <a:pt x="5564270" y="523284"/>
                  <a:pt x="5577616" y="518483"/>
                  <a:pt x="5590194" y="512147"/>
                </a:cubicBezTo>
                <a:cubicBezTo>
                  <a:pt x="5603732" y="505425"/>
                  <a:pt x="5616118" y="496112"/>
                  <a:pt x="5629944" y="490351"/>
                </a:cubicBezTo>
                <a:cubicBezTo>
                  <a:pt x="5644827" y="484110"/>
                  <a:pt x="5654428" y="474605"/>
                  <a:pt x="5660477" y="459818"/>
                </a:cubicBezTo>
                <a:cubicBezTo>
                  <a:pt x="5664318" y="450504"/>
                  <a:pt x="5669598" y="440615"/>
                  <a:pt x="5676896" y="434086"/>
                </a:cubicBezTo>
                <a:cubicBezTo>
                  <a:pt x="5691971" y="420740"/>
                  <a:pt x="5709636" y="410370"/>
                  <a:pt x="5725000" y="397216"/>
                </a:cubicBezTo>
                <a:cubicBezTo>
                  <a:pt x="5746603" y="378781"/>
                  <a:pt x="5766574" y="359194"/>
                  <a:pt x="5768494" y="327701"/>
                </a:cubicBezTo>
                <a:cubicBezTo>
                  <a:pt x="5769550" y="310322"/>
                  <a:pt x="5778768" y="302929"/>
                  <a:pt x="5795763" y="298801"/>
                </a:cubicBezTo>
                <a:cubicBezTo>
                  <a:pt x="5801427" y="297457"/>
                  <a:pt x="5809494" y="294864"/>
                  <a:pt x="5811221" y="290639"/>
                </a:cubicBezTo>
                <a:cubicBezTo>
                  <a:pt x="5816406" y="278061"/>
                  <a:pt x="5827159" y="275565"/>
                  <a:pt x="5837528" y="270573"/>
                </a:cubicBezTo>
                <a:cubicBezTo>
                  <a:pt x="5843770" y="267596"/>
                  <a:pt x="5851452" y="261739"/>
                  <a:pt x="5853084" y="255690"/>
                </a:cubicBezTo>
                <a:cubicBezTo>
                  <a:pt x="5859804" y="231206"/>
                  <a:pt x="5878239" y="216804"/>
                  <a:pt x="5895618" y="200961"/>
                </a:cubicBezTo>
                <a:cubicBezTo>
                  <a:pt x="5900707" y="196256"/>
                  <a:pt x="5906180" y="190879"/>
                  <a:pt x="5908676" y="184735"/>
                </a:cubicBezTo>
                <a:cubicBezTo>
                  <a:pt x="5913958" y="171484"/>
                  <a:pt x="5921830" y="161882"/>
                  <a:pt x="5935657" y="156891"/>
                </a:cubicBezTo>
                <a:cubicBezTo>
                  <a:pt x="5940073" y="155354"/>
                  <a:pt x="5944106" y="151801"/>
                  <a:pt x="5947467" y="148441"/>
                </a:cubicBezTo>
                <a:cubicBezTo>
                  <a:pt x="5954668" y="141144"/>
                  <a:pt x="5960716" y="132598"/>
                  <a:pt x="5968302" y="125782"/>
                </a:cubicBezTo>
                <a:cubicBezTo>
                  <a:pt x="5987600" y="108211"/>
                  <a:pt x="6006708" y="90928"/>
                  <a:pt x="6017942" y="66348"/>
                </a:cubicBezTo>
                <a:cubicBezTo>
                  <a:pt x="6023414" y="54346"/>
                  <a:pt x="6029656" y="41288"/>
                  <a:pt x="6039258" y="33030"/>
                </a:cubicBezTo>
                <a:cubicBezTo>
                  <a:pt x="6051452" y="22565"/>
                  <a:pt x="6067486" y="16612"/>
                  <a:pt x="6081792" y="8451"/>
                </a:cubicBezTo>
                <a:lnTo>
                  <a:pt x="6095524" y="0"/>
                </a:lnTo>
                <a:close/>
              </a:path>
            </a:pathLst>
          </a:custGeom>
          <a:blipFill dpi="0" rotWithShape="1">
            <a:blip r:embed="rId3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AAE24-9073-4B9D-89EE-F44134E2B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524" y="3047999"/>
            <a:ext cx="3810000" cy="3048001"/>
          </a:xfrm>
        </p:spPr>
        <p:txBody>
          <a:bodyPr>
            <a:normAutofit/>
          </a:bodyPr>
          <a:lstStyle/>
          <a:p>
            <a:r>
              <a:rPr lang="en-US" sz="2200" dirty="0"/>
              <a:t>SET UP A MAP TO INTERACTIVELY CHOOSE THE CITY OR LOOK UP FOR THE CITY IN A SEARCH BOX</a:t>
            </a:r>
          </a:p>
          <a:p>
            <a:r>
              <a:rPr lang="en-US" sz="2200" dirty="0"/>
              <a:t>SET UP A CALENDAR TO PICK A PERIOD OF TIME TO SHOW THE BEST RESULTS</a:t>
            </a:r>
          </a:p>
          <a:p>
            <a:pPr marL="0" indent="0">
              <a:buNone/>
            </a:pPr>
            <a:endParaRPr lang="en-US" sz="22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2371307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4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A4AA90-BD03-4D50-9096-70F5AEE16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523" y="885825"/>
            <a:ext cx="3810001" cy="1901824"/>
          </a:xfrm>
        </p:spPr>
        <p:txBody>
          <a:bodyPr anchor="b">
            <a:normAutofit/>
          </a:bodyPr>
          <a:lstStyle/>
          <a:p>
            <a:r>
              <a:rPr lang="en-US" sz="4100"/>
              <a:t>DASHBOARD CONNECTED TO JUPYTER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75C411-9872-4F01-9D1E-18CDDAA79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776529"/>
            <a:ext cx="6779371" cy="330494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BC2AD-B67B-49CE-9924-46B57EDF4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524" y="3047999"/>
            <a:ext cx="3810000" cy="3048001"/>
          </a:xfrm>
        </p:spPr>
        <p:txBody>
          <a:bodyPr>
            <a:normAutofit/>
          </a:bodyPr>
          <a:lstStyle/>
          <a:p>
            <a:r>
              <a:rPr lang="en-US" sz="2400"/>
              <a:t>OUR DASHBOARD WILL BE CONNECTED TO A JUPYTER NOTEBOOK </a:t>
            </a:r>
          </a:p>
          <a:p>
            <a:r>
              <a:rPr lang="en-US" sz="2400"/>
              <a:t>SELECT DATES AND CITY &amp; AUTOMATICALLY SHOW THE RESULTS</a:t>
            </a:r>
          </a:p>
        </p:txBody>
      </p:sp>
    </p:spTree>
    <p:extLst>
      <p:ext uri="{BB962C8B-B14F-4D97-AF65-F5344CB8AC3E}">
        <p14:creationId xmlns:p14="http://schemas.microsoft.com/office/powerpoint/2010/main" val="42432607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E81E87-13BE-41DB-9C33-D9AF29EA3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9572" y="946205"/>
            <a:ext cx="9955033" cy="1079829"/>
          </a:xfrm>
        </p:spPr>
        <p:txBody>
          <a:bodyPr anchor="ctr">
            <a:normAutofit/>
          </a:bodyPr>
          <a:lstStyle/>
          <a:p>
            <a:r>
              <a:rPr lang="en-US" dirty="0"/>
              <a:t>RELATED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F12D8-DE8D-40CD-B083-BB5A30E6A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7522" y="3339548"/>
            <a:ext cx="7816134" cy="2943899"/>
          </a:xfrm>
        </p:spPr>
        <p:txBody>
          <a:bodyPr anchor="t">
            <a:normAutofit/>
          </a:bodyPr>
          <a:lstStyle/>
          <a:p>
            <a:r>
              <a:rPr lang="en-US" b="1" dirty="0"/>
              <a:t>The Tweet and the City: Comparing Twitter Activities in Informational World Cities.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https://www.researchgate.net/publication/265418023_The_Tweet_and_the_City_Comparing_Twitter_Activities_in_Informational_World_Cities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46904AF-CB04-4074-8038-1E84BC092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544" y="2244769"/>
            <a:ext cx="12191456" cy="2651760"/>
            <a:chOff x="476" y="-3923156"/>
            <a:chExt cx="10667524" cy="2493728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474A189-041A-4CCA-8049-6735282006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6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88DA012-BD02-4870-86EF-931F6EF42F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6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793586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B6D2FE-E0D5-4D46-A465-5F5E1B98A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1021079"/>
            <a:ext cx="10667999" cy="1086018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CONCLUSIONS</a:t>
            </a:r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280CBF0E-1AF1-4F17-84A3-89E3F964A9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2367198"/>
            <a:ext cx="12192000" cy="822960"/>
          </a:xfrm>
          <a:custGeom>
            <a:avLst/>
            <a:gdLst>
              <a:gd name="connsiteX0" fmla="*/ 12192000 w 12192000"/>
              <a:gd name="connsiteY0" fmla="*/ 0 h 1203824"/>
              <a:gd name="connsiteX1" fmla="*/ 12192000 w 12192000"/>
              <a:gd name="connsiteY1" fmla="*/ 463429 h 1203824"/>
              <a:gd name="connsiteX2" fmla="*/ 12190876 w 12192000"/>
              <a:gd name="connsiteY2" fmla="*/ 463512 h 1203824"/>
              <a:gd name="connsiteX3" fmla="*/ 12077245 w 12192000"/>
              <a:gd name="connsiteY3" fmla="*/ 476327 h 1203824"/>
              <a:gd name="connsiteX4" fmla="*/ 11984517 w 12192000"/>
              <a:gd name="connsiteY4" fmla="*/ 479927 h 1203824"/>
              <a:gd name="connsiteX5" fmla="*/ 11951600 w 12192000"/>
              <a:gd name="connsiteY5" fmla="*/ 478957 h 1203824"/>
              <a:gd name="connsiteX6" fmla="*/ 11690904 w 12192000"/>
              <a:gd name="connsiteY6" fmla="*/ 471970 h 1203824"/>
              <a:gd name="connsiteX7" fmla="*/ 11413965 w 12192000"/>
              <a:gd name="connsiteY7" fmla="*/ 476172 h 1203824"/>
              <a:gd name="connsiteX8" fmla="*/ 11240739 w 12192000"/>
              <a:gd name="connsiteY8" fmla="*/ 523169 h 1203824"/>
              <a:gd name="connsiteX9" fmla="*/ 11175005 w 12192000"/>
              <a:gd name="connsiteY9" fmla="*/ 532169 h 1203824"/>
              <a:gd name="connsiteX10" fmla="*/ 10873726 w 12192000"/>
              <a:gd name="connsiteY10" fmla="*/ 580253 h 1203824"/>
              <a:gd name="connsiteX11" fmla="*/ 10821306 w 12192000"/>
              <a:gd name="connsiteY11" fmla="*/ 593207 h 1203824"/>
              <a:gd name="connsiteX12" fmla="*/ 10530811 w 12192000"/>
              <a:gd name="connsiteY12" fmla="*/ 612184 h 1203824"/>
              <a:gd name="connsiteX13" fmla="*/ 10426049 w 12192000"/>
              <a:gd name="connsiteY13" fmla="*/ 623354 h 1203824"/>
              <a:gd name="connsiteX14" fmla="*/ 10329156 w 12192000"/>
              <a:gd name="connsiteY14" fmla="*/ 630948 h 1203824"/>
              <a:gd name="connsiteX15" fmla="*/ 10194727 w 12192000"/>
              <a:gd name="connsiteY15" fmla="*/ 648617 h 1203824"/>
              <a:gd name="connsiteX16" fmla="*/ 10055906 w 12192000"/>
              <a:gd name="connsiteY16" fmla="*/ 671256 h 1203824"/>
              <a:gd name="connsiteX17" fmla="*/ 9900551 w 12192000"/>
              <a:gd name="connsiteY17" fmla="*/ 692855 h 1203824"/>
              <a:gd name="connsiteX18" fmla="*/ 9838464 w 12192000"/>
              <a:gd name="connsiteY18" fmla="*/ 696804 h 1203824"/>
              <a:gd name="connsiteX19" fmla="*/ 9672957 w 12192000"/>
              <a:gd name="connsiteY19" fmla="*/ 723816 h 1203824"/>
              <a:gd name="connsiteX20" fmla="*/ 9585066 w 12192000"/>
              <a:gd name="connsiteY20" fmla="*/ 730692 h 1203824"/>
              <a:gd name="connsiteX21" fmla="*/ 9441407 w 12192000"/>
              <a:gd name="connsiteY21" fmla="*/ 750055 h 1203824"/>
              <a:gd name="connsiteX22" fmla="*/ 9394459 w 12192000"/>
              <a:gd name="connsiteY22" fmla="*/ 755431 h 1203824"/>
              <a:gd name="connsiteX23" fmla="*/ 9352590 w 12192000"/>
              <a:gd name="connsiteY23" fmla="*/ 760650 h 1203824"/>
              <a:gd name="connsiteX24" fmla="*/ 9211614 w 12192000"/>
              <a:gd name="connsiteY24" fmla="*/ 796248 h 1203824"/>
              <a:gd name="connsiteX25" fmla="*/ 9084667 w 12192000"/>
              <a:gd name="connsiteY25" fmla="*/ 815303 h 1203824"/>
              <a:gd name="connsiteX26" fmla="*/ 8863666 w 12192000"/>
              <a:gd name="connsiteY26" fmla="*/ 859298 h 1203824"/>
              <a:gd name="connsiteX27" fmla="*/ 8813796 w 12192000"/>
              <a:gd name="connsiteY27" fmla="*/ 862070 h 1203824"/>
              <a:gd name="connsiteX28" fmla="*/ 8659351 w 12192000"/>
              <a:gd name="connsiteY28" fmla="*/ 882406 h 1203824"/>
              <a:gd name="connsiteX29" fmla="*/ 8571352 w 12192000"/>
              <a:gd name="connsiteY29" fmla="*/ 893639 h 1203824"/>
              <a:gd name="connsiteX30" fmla="*/ 8464106 w 12192000"/>
              <a:gd name="connsiteY30" fmla="*/ 918004 h 1203824"/>
              <a:gd name="connsiteX31" fmla="*/ 8278324 w 12192000"/>
              <a:gd name="connsiteY31" fmla="*/ 963769 h 1203824"/>
              <a:gd name="connsiteX32" fmla="*/ 8229128 w 12192000"/>
              <a:gd name="connsiteY32" fmla="*/ 973810 h 1203824"/>
              <a:gd name="connsiteX33" fmla="*/ 8139751 w 12192000"/>
              <a:gd name="connsiteY33" fmla="*/ 995815 h 1203824"/>
              <a:gd name="connsiteX34" fmla="*/ 8123571 w 12192000"/>
              <a:gd name="connsiteY34" fmla="*/ 999822 h 1203824"/>
              <a:gd name="connsiteX35" fmla="*/ 7988699 w 12192000"/>
              <a:gd name="connsiteY35" fmla="*/ 1042479 h 1203824"/>
              <a:gd name="connsiteX36" fmla="*/ 7917214 w 12192000"/>
              <a:gd name="connsiteY36" fmla="*/ 1054565 h 1203824"/>
              <a:gd name="connsiteX37" fmla="*/ 7710915 w 12192000"/>
              <a:gd name="connsiteY37" fmla="*/ 1084190 h 1203824"/>
              <a:gd name="connsiteX38" fmla="*/ 7622959 w 12192000"/>
              <a:gd name="connsiteY38" fmla="*/ 1093150 h 1203824"/>
              <a:gd name="connsiteX39" fmla="*/ 7410782 w 12192000"/>
              <a:gd name="connsiteY39" fmla="*/ 1109640 h 1203824"/>
              <a:gd name="connsiteX40" fmla="*/ 7277754 w 12192000"/>
              <a:gd name="connsiteY40" fmla="*/ 1121822 h 1203824"/>
              <a:gd name="connsiteX41" fmla="*/ 7124540 w 12192000"/>
              <a:gd name="connsiteY41" fmla="*/ 1132918 h 1203824"/>
              <a:gd name="connsiteX42" fmla="*/ 6949752 w 12192000"/>
              <a:gd name="connsiteY42" fmla="*/ 1151058 h 1203824"/>
              <a:gd name="connsiteX43" fmla="*/ 6630249 w 12192000"/>
              <a:gd name="connsiteY43" fmla="*/ 1176063 h 1203824"/>
              <a:gd name="connsiteX44" fmla="*/ 6320634 w 12192000"/>
              <a:gd name="connsiteY44" fmla="*/ 1198901 h 1203824"/>
              <a:gd name="connsiteX45" fmla="*/ 6192343 w 12192000"/>
              <a:gd name="connsiteY45" fmla="*/ 1198323 h 1203824"/>
              <a:gd name="connsiteX46" fmla="*/ 5966562 w 12192000"/>
              <a:gd name="connsiteY46" fmla="*/ 1203723 h 1203824"/>
              <a:gd name="connsiteX47" fmla="*/ 5867227 w 12192000"/>
              <a:gd name="connsiteY47" fmla="*/ 1201847 h 1203824"/>
              <a:gd name="connsiteX48" fmla="*/ 5630172 w 12192000"/>
              <a:gd name="connsiteY48" fmla="*/ 1202248 h 1203824"/>
              <a:gd name="connsiteX49" fmla="*/ 5348949 w 12192000"/>
              <a:gd name="connsiteY49" fmla="*/ 1191768 h 1203824"/>
              <a:gd name="connsiteX50" fmla="*/ 5241228 w 12192000"/>
              <a:gd name="connsiteY50" fmla="*/ 1192408 h 1203824"/>
              <a:gd name="connsiteX51" fmla="*/ 4971133 w 12192000"/>
              <a:gd name="connsiteY51" fmla="*/ 1193559 h 1203824"/>
              <a:gd name="connsiteX52" fmla="*/ 4869416 w 12192000"/>
              <a:gd name="connsiteY52" fmla="*/ 1200519 h 1203824"/>
              <a:gd name="connsiteX53" fmla="*/ 4753274 w 12192000"/>
              <a:gd name="connsiteY53" fmla="*/ 1200850 h 1203824"/>
              <a:gd name="connsiteX54" fmla="*/ 4611883 w 12192000"/>
              <a:gd name="connsiteY54" fmla="*/ 1192701 h 1203824"/>
              <a:gd name="connsiteX55" fmla="*/ 4376825 w 12192000"/>
              <a:gd name="connsiteY55" fmla="*/ 1184131 h 1203824"/>
              <a:gd name="connsiteX56" fmla="*/ 4285471 w 12192000"/>
              <a:gd name="connsiteY56" fmla="*/ 1187158 h 1203824"/>
              <a:gd name="connsiteX57" fmla="*/ 3866543 w 12192000"/>
              <a:gd name="connsiteY57" fmla="*/ 1181596 h 1203824"/>
              <a:gd name="connsiteX58" fmla="*/ 3651342 w 12192000"/>
              <a:gd name="connsiteY58" fmla="*/ 1174348 h 1203824"/>
              <a:gd name="connsiteX59" fmla="*/ 3518453 w 12192000"/>
              <a:gd name="connsiteY59" fmla="*/ 1177258 h 1203824"/>
              <a:gd name="connsiteX60" fmla="*/ 3400818 w 12192000"/>
              <a:gd name="connsiteY60" fmla="*/ 1169685 h 1203824"/>
              <a:gd name="connsiteX61" fmla="*/ 3037154 w 12192000"/>
              <a:gd name="connsiteY61" fmla="*/ 1153217 h 1203824"/>
              <a:gd name="connsiteX62" fmla="*/ 2866260 w 12192000"/>
              <a:gd name="connsiteY62" fmla="*/ 1132283 h 1203824"/>
              <a:gd name="connsiteX63" fmla="*/ 2582173 w 12192000"/>
              <a:gd name="connsiteY63" fmla="*/ 1088979 h 1203824"/>
              <a:gd name="connsiteX64" fmla="*/ 2395406 w 12192000"/>
              <a:gd name="connsiteY64" fmla="*/ 1035945 h 1203824"/>
              <a:gd name="connsiteX65" fmla="*/ 2294751 w 12192000"/>
              <a:gd name="connsiteY65" fmla="*/ 1014618 h 1203824"/>
              <a:gd name="connsiteX66" fmla="*/ 2122944 w 12192000"/>
              <a:gd name="connsiteY66" fmla="*/ 984751 h 1203824"/>
              <a:gd name="connsiteX67" fmla="*/ 1905504 w 12192000"/>
              <a:gd name="connsiteY67" fmla="*/ 941380 h 1203824"/>
              <a:gd name="connsiteX68" fmla="*/ 1671045 w 12192000"/>
              <a:gd name="connsiteY68" fmla="*/ 924228 h 1203824"/>
              <a:gd name="connsiteX69" fmla="*/ 1543856 w 12192000"/>
              <a:gd name="connsiteY69" fmla="*/ 898190 h 1203824"/>
              <a:gd name="connsiteX70" fmla="*/ 1419784 w 12192000"/>
              <a:gd name="connsiteY70" fmla="*/ 868500 h 1203824"/>
              <a:gd name="connsiteX71" fmla="*/ 1355116 w 12192000"/>
              <a:gd name="connsiteY71" fmla="*/ 849214 h 1203824"/>
              <a:gd name="connsiteX72" fmla="*/ 1223713 w 12192000"/>
              <a:gd name="connsiteY72" fmla="*/ 821702 h 1203824"/>
              <a:gd name="connsiteX73" fmla="*/ 1094193 w 12192000"/>
              <a:gd name="connsiteY73" fmla="*/ 804872 h 1203824"/>
              <a:gd name="connsiteX74" fmla="*/ 1001115 w 12192000"/>
              <a:gd name="connsiteY74" fmla="*/ 783030 h 1203824"/>
              <a:gd name="connsiteX75" fmla="*/ 879548 w 12192000"/>
              <a:gd name="connsiteY75" fmla="*/ 747884 h 1203824"/>
              <a:gd name="connsiteX76" fmla="*/ 711163 w 12192000"/>
              <a:gd name="connsiteY76" fmla="*/ 719039 h 1203824"/>
              <a:gd name="connsiteX77" fmla="*/ 557941 w 12192000"/>
              <a:gd name="connsiteY77" fmla="*/ 707101 h 1203824"/>
              <a:gd name="connsiteX78" fmla="*/ 480347 w 12192000"/>
              <a:gd name="connsiteY78" fmla="*/ 668702 h 1203824"/>
              <a:gd name="connsiteX79" fmla="*/ 296224 w 12192000"/>
              <a:gd name="connsiteY79" fmla="*/ 603583 h 1203824"/>
              <a:gd name="connsiteX80" fmla="*/ 72689 w 12192000"/>
              <a:gd name="connsiteY80" fmla="*/ 560892 h 1203824"/>
              <a:gd name="connsiteX81" fmla="*/ 0 w 12192000"/>
              <a:gd name="connsiteY81" fmla="*/ 543486 h 1203824"/>
              <a:gd name="connsiteX82" fmla="*/ 0 w 12192000"/>
              <a:gd name="connsiteY82" fmla="*/ 384357 h 1203824"/>
              <a:gd name="connsiteX83" fmla="*/ 51784 w 12192000"/>
              <a:gd name="connsiteY83" fmla="*/ 393937 h 1203824"/>
              <a:gd name="connsiteX84" fmla="*/ 205561 w 12192000"/>
              <a:gd name="connsiteY84" fmla="*/ 414859 h 1203824"/>
              <a:gd name="connsiteX85" fmla="*/ 354391 w 12192000"/>
              <a:gd name="connsiteY85" fmla="*/ 426667 h 1203824"/>
              <a:gd name="connsiteX86" fmla="*/ 448281 w 12192000"/>
              <a:gd name="connsiteY86" fmla="*/ 436308 h 1203824"/>
              <a:gd name="connsiteX87" fmla="*/ 611518 w 12192000"/>
              <a:gd name="connsiteY87" fmla="*/ 434166 h 1203824"/>
              <a:gd name="connsiteX88" fmla="*/ 746076 w 12192000"/>
              <a:gd name="connsiteY88" fmla="*/ 422520 h 1203824"/>
              <a:gd name="connsiteX89" fmla="*/ 902724 w 12192000"/>
              <a:gd name="connsiteY89" fmla="*/ 409989 h 1203824"/>
              <a:gd name="connsiteX90" fmla="*/ 1113854 w 12192000"/>
              <a:gd name="connsiteY90" fmla="*/ 414230 h 1203824"/>
              <a:gd name="connsiteX91" fmla="*/ 1333449 w 12192000"/>
              <a:gd name="connsiteY91" fmla="*/ 459938 h 1203824"/>
              <a:gd name="connsiteX92" fmla="*/ 1408608 w 12192000"/>
              <a:gd name="connsiteY92" fmla="*/ 458278 h 1203824"/>
              <a:gd name="connsiteX93" fmla="*/ 1630191 w 12192000"/>
              <a:gd name="connsiteY93" fmla="*/ 403061 h 1203824"/>
              <a:gd name="connsiteX94" fmla="*/ 1956289 w 12192000"/>
              <a:gd name="connsiteY94" fmla="*/ 332366 h 1203824"/>
              <a:gd name="connsiteX95" fmla="*/ 2042814 w 12192000"/>
              <a:gd name="connsiteY95" fmla="*/ 344002 h 1203824"/>
              <a:gd name="connsiteX96" fmla="*/ 2183420 w 12192000"/>
              <a:gd name="connsiteY96" fmla="*/ 369635 h 1203824"/>
              <a:gd name="connsiteX97" fmla="*/ 2269566 w 12192000"/>
              <a:gd name="connsiteY97" fmla="*/ 439859 h 1203824"/>
              <a:gd name="connsiteX98" fmla="*/ 2331129 w 12192000"/>
              <a:gd name="connsiteY98" fmla="*/ 524163 h 1203824"/>
              <a:gd name="connsiteX99" fmla="*/ 2385112 w 12192000"/>
              <a:gd name="connsiteY99" fmla="*/ 555357 h 1203824"/>
              <a:gd name="connsiteX100" fmla="*/ 2444033 w 12192000"/>
              <a:gd name="connsiteY100" fmla="*/ 572629 h 1203824"/>
              <a:gd name="connsiteX101" fmla="*/ 2525979 w 12192000"/>
              <a:gd name="connsiteY101" fmla="*/ 603233 h 1203824"/>
              <a:gd name="connsiteX102" fmla="*/ 2603911 w 12192000"/>
              <a:gd name="connsiteY102" fmla="*/ 684825 h 1203824"/>
              <a:gd name="connsiteX103" fmla="*/ 2678828 w 12192000"/>
              <a:gd name="connsiteY103" fmla="*/ 706990 h 1203824"/>
              <a:gd name="connsiteX104" fmla="*/ 2738094 w 12192000"/>
              <a:gd name="connsiteY104" fmla="*/ 711376 h 1203824"/>
              <a:gd name="connsiteX105" fmla="*/ 2983806 w 12192000"/>
              <a:gd name="connsiteY105" fmla="*/ 728243 h 1203824"/>
              <a:gd name="connsiteX106" fmla="*/ 3013997 w 12192000"/>
              <a:gd name="connsiteY106" fmla="*/ 725446 h 1203824"/>
              <a:gd name="connsiteX107" fmla="*/ 3364419 w 12192000"/>
              <a:gd name="connsiteY107" fmla="*/ 720577 h 1203824"/>
              <a:gd name="connsiteX108" fmla="*/ 3460521 w 12192000"/>
              <a:gd name="connsiteY108" fmla="*/ 717628 h 1203824"/>
              <a:gd name="connsiteX109" fmla="*/ 3710982 w 12192000"/>
              <a:gd name="connsiteY109" fmla="*/ 714182 h 1203824"/>
              <a:gd name="connsiteX110" fmla="*/ 3850961 w 12192000"/>
              <a:gd name="connsiteY110" fmla="*/ 778802 h 1203824"/>
              <a:gd name="connsiteX111" fmla="*/ 3946286 w 12192000"/>
              <a:gd name="connsiteY111" fmla="*/ 816372 h 1203824"/>
              <a:gd name="connsiteX112" fmla="*/ 4065132 w 12192000"/>
              <a:gd name="connsiteY112" fmla="*/ 832459 h 1203824"/>
              <a:gd name="connsiteX113" fmla="*/ 4132173 w 12192000"/>
              <a:gd name="connsiteY113" fmla="*/ 835167 h 1203824"/>
              <a:gd name="connsiteX114" fmla="*/ 4305858 w 12192000"/>
              <a:gd name="connsiteY114" fmla="*/ 804156 h 1203824"/>
              <a:gd name="connsiteX115" fmla="*/ 4382131 w 12192000"/>
              <a:gd name="connsiteY115" fmla="*/ 769481 h 1203824"/>
              <a:gd name="connsiteX116" fmla="*/ 4453289 w 12192000"/>
              <a:gd name="connsiteY116" fmla="*/ 752531 h 1203824"/>
              <a:gd name="connsiteX117" fmla="*/ 4657971 w 12192000"/>
              <a:gd name="connsiteY117" fmla="*/ 795835 h 1203824"/>
              <a:gd name="connsiteX118" fmla="*/ 4682399 w 12192000"/>
              <a:gd name="connsiteY118" fmla="*/ 813876 h 1203824"/>
              <a:gd name="connsiteX119" fmla="*/ 4771814 w 12192000"/>
              <a:gd name="connsiteY119" fmla="*/ 907046 h 1203824"/>
              <a:gd name="connsiteX120" fmla="*/ 4827520 w 12192000"/>
              <a:gd name="connsiteY120" fmla="*/ 929876 h 1203824"/>
              <a:gd name="connsiteX121" fmla="*/ 4849942 w 12192000"/>
              <a:gd name="connsiteY121" fmla="*/ 933851 h 1203824"/>
              <a:gd name="connsiteX122" fmla="*/ 5009626 w 12192000"/>
              <a:gd name="connsiteY122" fmla="*/ 957896 h 1203824"/>
              <a:gd name="connsiteX123" fmla="*/ 5158711 w 12192000"/>
              <a:gd name="connsiteY123" fmla="*/ 963814 h 1203824"/>
              <a:gd name="connsiteX124" fmla="*/ 5376427 w 12192000"/>
              <a:gd name="connsiteY124" fmla="*/ 963151 h 1203824"/>
              <a:gd name="connsiteX125" fmla="*/ 5475787 w 12192000"/>
              <a:gd name="connsiteY125" fmla="*/ 980508 h 1203824"/>
              <a:gd name="connsiteX126" fmla="*/ 5653401 w 12192000"/>
              <a:gd name="connsiteY126" fmla="*/ 987268 h 1203824"/>
              <a:gd name="connsiteX127" fmla="*/ 5726340 w 12192000"/>
              <a:gd name="connsiteY127" fmla="*/ 985357 h 1203824"/>
              <a:gd name="connsiteX128" fmla="*/ 5790563 w 12192000"/>
              <a:gd name="connsiteY128" fmla="*/ 991300 h 1203824"/>
              <a:gd name="connsiteX129" fmla="*/ 5860260 w 12192000"/>
              <a:gd name="connsiteY129" fmla="*/ 1004958 h 1203824"/>
              <a:gd name="connsiteX130" fmla="*/ 6042101 w 12192000"/>
              <a:gd name="connsiteY130" fmla="*/ 1036226 h 1203824"/>
              <a:gd name="connsiteX131" fmla="*/ 6301998 w 12192000"/>
              <a:gd name="connsiteY131" fmla="*/ 989138 h 1203824"/>
              <a:gd name="connsiteX132" fmla="*/ 6452025 w 12192000"/>
              <a:gd name="connsiteY132" fmla="*/ 968489 h 1203824"/>
              <a:gd name="connsiteX133" fmla="*/ 6589205 w 12192000"/>
              <a:gd name="connsiteY133" fmla="*/ 939474 h 1203824"/>
              <a:gd name="connsiteX134" fmla="*/ 6631069 w 12192000"/>
              <a:gd name="connsiteY134" fmla="*/ 911222 h 1203824"/>
              <a:gd name="connsiteX135" fmla="*/ 6828274 w 12192000"/>
              <a:gd name="connsiteY135" fmla="*/ 942941 h 1203824"/>
              <a:gd name="connsiteX136" fmla="*/ 6900803 w 12192000"/>
              <a:gd name="connsiteY136" fmla="*/ 984140 h 1203824"/>
              <a:gd name="connsiteX137" fmla="*/ 7034668 w 12192000"/>
              <a:gd name="connsiteY137" fmla="*/ 1018665 h 1203824"/>
              <a:gd name="connsiteX138" fmla="*/ 7281067 w 12192000"/>
              <a:gd name="connsiteY138" fmla="*/ 966327 h 1203824"/>
              <a:gd name="connsiteX139" fmla="*/ 7412780 w 12192000"/>
              <a:gd name="connsiteY139" fmla="*/ 909206 h 1203824"/>
              <a:gd name="connsiteX140" fmla="*/ 7500327 w 12192000"/>
              <a:gd name="connsiteY140" fmla="*/ 894826 h 1203824"/>
              <a:gd name="connsiteX141" fmla="*/ 7662324 w 12192000"/>
              <a:gd name="connsiteY141" fmla="*/ 927415 h 1203824"/>
              <a:gd name="connsiteX142" fmla="*/ 7725334 w 12192000"/>
              <a:gd name="connsiteY142" fmla="*/ 924844 h 1203824"/>
              <a:gd name="connsiteX143" fmla="*/ 7833279 w 12192000"/>
              <a:gd name="connsiteY143" fmla="*/ 913031 h 1203824"/>
              <a:gd name="connsiteX144" fmla="*/ 7928605 w 12192000"/>
              <a:gd name="connsiteY144" fmla="*/ 881683 h 1203824"/>
              <a:gd name="connsiteX145" fmla="*/ 8146597 w 12192000"/>
              <a:gd name="connsiteY145" fmla="*/ 762968 h 1203824"/>
              <a:gd name="connsiteX146" fmla="*/ 8183577 w 12192000"/>
              <a:gd name="connsiteY146" fmla="*/ 749005 h 1203824"/>
              <a:gd name="connsiteX147" fmla="*/ 8250224 w 12192000"/>
              <a:gd name="connsiteY147" fmla="*/ 733642 h 1203824"/>
              <a:gd name="connsiteX148" fmla="*/ 8505929 w 12192000"/>
              <a:gd name="connsiteY148" fmla="*/ 626542 h 1203824"/>
              <a:gd name="connsiteX149" fmla="*/ 8564194 w 12192000"/>
              <a:gd name="connsiteY149" fmla="*/ 618796 h 1203824"/>
              <a:gd name="connsiteX150" fmla="*/ 8660705 w 12192000"/>
              <a:gd name="connsiteY150" fmla="*/ 611069 h 1203824"/>
              <a:gd name="connsiteX151" fmla="*/ 8762255 w 12192000"/>
              <a:gd name="connsiteY151" fmla="*/ 585060 h 1203824"/>
              <a:gd name="connsiteX152" fmla="*/ 8836439 w 12192000"/>
              <a:gd name="connsiteY152" fmla="*/ 566358 h 1203824"/>
              <a:gd name="connsiteX153" fmla="*/ 9050728 w 12192000"/>
              <a:gd name="connsiteY153" fmla="*/ 559575 h 1203824"/>
              <a:gd name="connsiteX154" fmla="*/ 9229627 w 12192000"/>
              <a:gd name="connsiteY154" fmla="*/ 557464 h 1203824"/>
              <a:gd name="connsiteX155" fmla="*/ 9253451 w 12192000"/>
              <a:gd name="connsiteY155" fmla="*/ 550855 h 1203824"/>
              <a:gd name="connsiteX156" fmla="*/ 9484214 w 12192000"/>
              <a:gd name="connsiteY156" fmla="*/ 498671 h 1203824"/>
              <a:gd name="connsiteX157" fmla="*/ 9582633 w 12192000"/>
              <a:gd name="connsiteY157" fmla="*/ 458384 h 1203824"/>
              <a:gd name="connsiteX158" fmla="*/ 9719670 w 12192000"/>
              <a:gd name="connsiteY158" fmla="*/ 415607 h 1203824"/>
              <a:gd name="connsiteX159" fmla="*/ 9871784 w 12192000"/>
              <a:gd name="connsiteY159" fmla="*/ 366147 h 1203824"/>
              <a:gd name="connsiteX160" fmla="*/ 9984494 w 12192000"/>
              <a:gd name="connsiteY160" fmla="*/ 336660 h 1203824"/>
              <a:gd name="connsiteX161" fmla="*/ 10154708 w 12192000"/>
              <a:gd name="connsiteY161" fmla="*/ 322193 h 1203824"/>
              <a:gd name="connsiteX162" fmla="*/ 10190446 w 12192000"/>
              <a:gd name="connsiteY162" fmla="*/ 325025 h 1203824"/>
              <a:gd name="connsiteX163" fmla="*/ 10530736 w 12192000"/>
              <a:gd name="connsiteY163" fmla="*/ 335953 h 1203824"/>
              <a:gd name="connsiteX164" fmla="*/ 10752157 w 12192000"/>
              <a:gd name="connsiteY164" fmla="*/ 305117 h 1203824"/>
              <a:gd name="connsiteX165" fmla="*/ 10824452 w 12192000"/>
              <a:gd name="connsiteY165" fmla="*/ 285927 h 1203824"/>
              <a:gd name="connsiteX166" fmla="*/ 10953152 w 12192000"/>
              <a:gd name="connsiteY166" fmla="*/ 228102 h 1203824"/>
              <a:gd name="connsiteX167" fmla="*/ 11011614 w 12192000"/>
              <a:gd name="connsiteY167" fmla="*/ 214096 h 1203824"/>
              <a:gd name="connsiteX168" fmla="*/ 11116031 w 12192000"/>
              <a:gd name="connsiteY168" fmla="*/ 195421 h 1203824"/>
              <a:gd name="connsiteX169" fmla="*/ 11344303 w 12192000"/>
              <a:gd name="connsiteY169" fmla="*/ 166629 h 1203824"/>
              <a:gd name="connsiteX170" fmla="*/ 11639050 w 12192000"/>
              <a:gd name="connsiteY170" fmla="*/ 108526 h 1203824"/>
              <a:gd name="connsiteX171" fmla="*/ 11757532 w 12192000"/>
              <a:gd name="connsiteY171" fmla="*/ 96530 h 1203824"/>
              <a:gd name="connsiteX172" fmla="*/ 11885799 w 12192000"/>
              <a:gd name="connsiteY172" fmla="*/ 86728 h 1203824"/>
              <a:gd name="connsiteX173" fmla="*/ 11922874 w 12192000"/>
              <a:gd name="connsiteY173" fmla="*/ 81060 h 1203824"/>
              <a:gd name="connsiteX174" fmla="*/ 12115331 w 12192000"/>
              <a:gd name="connsiteY174" fmla="*/ 33587 h 1203824"/>
              <a:gd name="connsiteX175" fmla="*/ 12158080 w 12192000"/>
              <a:gd name="connsiteY175" fmla="*/ 14081 h 1203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</a:cxnLst>
            <a:rect l="l" t="t" r="r" b="b"/>
            <a:pathLst>
              <a:path w="12192000" h="1203824">
                <a:moveTo>
                  <a:pt x="12192000" y="0"/>
                </a:moveTo>
                <a:lnTo>
                  <a:pt x="12192000" y="463429"/>
                </a:lnTo>
                <a:lnTo>
                  <a:pt x="12190876" y="463512"/>
                </a:lnTo>
                <a:cubicBezTo>
                  <a:pt x="12153133" y="467010"/>
                  <a:pt x="12115042" y="473200"/>
                  <a:pt x="12077245" y="476327"/>
                </a:cubicBezTo>
                <a:cubicBezTo>
                  <a:pt x="12046307" y="479040"/>
                  <a:pt x="12015359" y="479114"/>
                  <a:pt x="11984517" y="479927"/>
                </a:cubicBezTo>
                <a:cubicBezTo>
                  <a:pt x="11973265" y="480210"/>
                  <a:pt x="11961485" y="476792"/>
                  <a:pt x="11951600" y="478957"/>
                </a:cubicBezTo>
                <a:cubicBezTo>
                  <a:pt x="11853497" y="501074"/>
                  <a:pt x="11777036" y="475730"/>
                  <a:pt x="11690904" y="471970"/>
                </a:cubicBezTo>
                <a:cubicBezTo>
                  <a:pt x="11600358" y="467893"/>
                  <a:pt x="11511400" y="454530"/>
                  <a:pt x="11413965" y="476172"/>
                </a:cubicBezTo>
                <a:cubicBezTo>
                  <a:pt x="11355010" y="489304"/>
                  <a:pt x="11299073" y="508237"/>
                  <a:pt x="11240739" y="523169"/>
                </a:cubicBezTo>
                <a:cubicBezTo>
                  <a:pt x="11219994" y="528395"/>
                  <a:pt x="11196384" y="531385"/>
                  <a:pt x="11175005" y="532169"/>
                </a:cubicBezTo>
                <a:cubicBezTo>
                  <a:pt x="11071819" y="536506"/>
                  <a:pt x="10971303" y="549336"/>
                  <a:pt x="10873726" y="580253"/>
                </a:cubicBezTo>
                <a:cubicBezTo>
                  <a:pt x="10856992" y="585473"/>
                  <a:pt x="10839156" y="590660"/>
                  <a:pt x="10821306" y="593207"/>
                </a:cubicBezTo>
                <a:cubicBezTo>
                  <a:pt x="10723500" y="607162"/>
                  <a:pt x="10626924" y="616976"/>
                  <a:pt x="10530811" y="612184"/>
                </a:cubicBezTo>
                <a:cubicBezTo>
                  <a:pt x="10498527" y="610559"/>
                  <a:pt x="10460885" y="619895"/>
                  <a:pt x="10426049" y="623354"/>
                </a:cubicBezTo>
                <a:cubicBezTo>
                  <a:pt x="10393740" y="626644"/>
                  <a:pt x="10360820" y="630774"/>
                  <a:pt x="10329156" y="630948"/>
                </a:cubicBezTo>
                <a:cubicBezTo>
                  <a:pt x="10282924" y="631125"/>
                  <a:pt x="10240698" y="636395"/>
                  <a:pt x="10194727" y="648617"/>
                </a:cubicBezTo>
                <a:cubicBezTo>
                  <a:pt x="10150847" y="660165"/>
                  <a:pt x="10102287" y="664450"/>
                  <a:pt x="10055906" y="671256"/>
                </a:cubicBezTo>
                <a:cubicBezTo>
                  <a:pt x="10004174" y="678826"/>
                  <a:pt x="9952442" y="686395"/>
                  <a:pt x="9900551" y="692855"/>
                </a:cubicBezTo>
                <a:cubicBezTo>
                  <a:pt x="9879793" y="695439"/>
                  <a:pt x="9855180" y="691398"/>
                  <a:pt x="9838464" y="696804"/>
                </a:cubicBezTo>
                <a:cubicBezTo>
                  <a:pt x="9784563" y="714690"/>
                  <a:pt x="9727517" y="710557"/>
                  <a:pt x="9672957" y="723816"/>
                </a:cubicBezTo>
                <a:cubicBezTo>
                  <a:pt x="9646220" y="730464"/>
                  <a:pt x="9614440" y="727257"/>
                  <a:pt x="9585066" y="730692"/>
                </a:cubicBezTo>
                <a:cubicBezTo>
                  <a:pt x="9537047" y="736221"/>
                  <a:pt x="9489294" y="743601"/>
                  <a:pt x="9441407" y="750055"/>
                </a:cubicBezTo>
                <a:cubicBezTo>
                  <a:pt x="9425674" y="752111"/>
                  <a:pt x="9410218" y="753561"/>
                  <a:pt x="9394459" y="755431"/>
                </a:cubicBezTo>
                <a:cubicBezTo>
                  <a:pt x="9380484" y="757048"/>
                  <a:pt x="9365611" y="757472"/>
                  <a:pt x="9352590" y="760650"/>
                </a:cubicBezTo>
                <a:cubicBezTo>
                  <a:pt x="9305415" y="772102"/>
                  <a:pt x="9259379" y="786411"/>
                  <a:pt x="9211614" y="796248"/>
                </a:cubicBezTo>
                <a:cubicBezTo>
                  <a:pt x="9170220" y="804796"/>
                  <a:pt x="9126523" y="807444"/>
                  <a:pt x="9084667" y="815303"/>
                </a:cubicBezTo>
                <a:cubicBezTo>
                  <a:pt x="9010868" y="829042"/>
                  <a:pt x="8937412" y="845188"/>
                  <a:pt x="8863666" y="859298"/>
                </a:cubicBezTo>
                <a:cubicBezTo>
                  <a:pt x="8847706" y="862330"/>
                  <a:pt x="8830271" y="860096"/>
                  <a:pt x="8813796" y="862070"/>
                </a:cubicBezTo>
                <a:cubicBezTo>
                  <a:pt x="8762262" y="868479"/>
                  <a:pt x="8710833" y="875626"/>
                  <a:pt x="8659351" y="882406"/>
                </a:cubicBezTo>
                <a:cubicBezTo>
                  <a:pt x="8630055" y="886396"/>
                  <a:pt x="8600505" y="891179"/>
                  <a:pt x="8571352" y="893639"/>
                </a:cubicBezTo>
                <a:cubicBezTo>
                  <a:pt x="8532843" y="896868"/>
                  <a:pt x="8497743" y="898476"/>
                  <a:pt x="8464106" y="918004"/>
                </a:cubicBezTo>
                <a:cubicBezTo>
                  <a:pt x="8412327" y="948238"/>
                  <a:pt x="8341122" y="949523"/>
                  <a:pt x="8278324" y="963769"/>
                </a:cubicBezTo>
                <a:cubicBezTo>
                  <a:pt x="8262086" y="967408"/>
                  <a:pt x="8245335" y="969987"/>
                  <a:pt x="8229128" y="973810"/>
                </a:cubicBezTo>
                <a:cubicBezTo>
                  <a:pt x="8199180" y="980915"/>
                  <a:pt x="8169646" y="988338"/>
                  <a:pt x="8139751" y="995815"/>
                </a:cubicBezTo>
                <a:cubicBezTo>
                  <a:pt x="8134478" y="997132"/>
                  <a:pt x="8128438" y="998185"/>
                  <a:pt x="8123571" y="999822"/>
                </a:cubicBezTo>
                <a:cubicBezTo>
                  <a:pt x="8078628" y="1014164"/>
                  <a:pt x="8034565" y="1029514"/>
                  <a:pt x="7988699" y="1042479"/>
                </a:cubicBezTo>
                <a:cubicBezTo>
                  <a:pt x="7966302" y="1048884"/>
                  <a:pt x="7941011" y="1052871"/>
                  <a:pt x="7917214" y="1054565"/>
                </a:cubicBezTo>
                <a:cubicBezTo>
                  <a:pt x="7847636" y="1059584"/>
                  <a:pt x="7779165" y="1067276"/>
                  <a:pt x="7710915" y="1084190"/>
                </a:cubicBezTo>
                <a:cubicBezTo>
                  <a:pt x="7683826" y="1090885"/>
                  <a:pt x="7652466" y="1090640"/>
                  <a:pt x="7622959" y="1093150"/>
                </a:cubicBezTo>
                <a:cubicBezTo>
                  <a:pt x="7552361" y="1098691"/>
                  <a:pt x="7481710" y="1103861"/>
                  <a:pt x="7410782" y="1109640"/>
                </a:cubicBezTo>
                <a:cubicBezTo>
                  <a:pt x="7366505" y="1113312"/>
                  <a:pt x="7322030" y="1118147"/>
                  <a:pt x="7277754" y="1121822"/>
                </a:cubicBezTo>
                <a:cubicBezTo>
                  <a:pt x="7226619" y="1125906"/>
                  <a:pt x="7175601" y="1128277"/>
                  <a:pt x="7124540" y="1132918"/>
                </a:cubicBezTo>
                <a:cubicBezTo>
                  <a:pt x="7066293" y="1138207"/>
                  <a:pt x="7008028" y="1145955"/>
                  <a:pt x="6949752" y="1151058"/>
                </a:cubicBezTo>
                <a:cubicBezTo>
                  <a:pt x="6843217" y="1160027"/>
                  <a:pt x="6736882" y="1167834"/>
                  <a:pt x="6630249" y="1176063"/>
                </a:cubicBezTo>
                <a:cubicBezTo>
                  <a:pt x="6526849" y="1184018"/>
                  <a:pt x="6423556" y="1192713"/>
                  <a:pt x="6320634" y="1198901"/>
                </a:cubicBezTo>
                <a:cubicBezTo>
                  <a:pt x="6277297" y="1201496"/>
                  <a:pt x="6235232" y="1197679"/>
                  <a:pt x="6192343" y="1198323"/>
                </a:cubicBezTo>
                <a:cubicBezTo>
                  <a:pt x="6117131" y="1199612"/>
                  <a:pt x="6041418" y="1202485"/>
                  <a:pt x="5966562" y="1203723"/>
                </a:cubicBezTo>
                <a:cubicBezTo>
                  <a:pt x="5933144" y="1204338"/>
                  <a:pt x="5900754" y="1201974"/>
                  <a:pt x="5867227" y="1201847"/>
                </a:cubicBezTo>
                <a:cubicBezTo>
                  <a:pt x="5788180" y="1201796"/>
                  <a:pt x="5708354" y="1203933"/>
                  <a:pt x="5630172" y="1202248"/>
                </a:cubicBezTo>
                <a:cubicBezTo>
                  <a:pt x="5535908" y="1200213"/>
                  <a:pt x="5442984" y="1194779"/>
                  <a:pt x="5348949" y="1191768"/>
                </a:cubicBezTo>
                <a:cubicBezTo>
                  <a:pt x="5313810" y="1190551"/>
                  <a:pt x="5277251" y="1192179"/>
                  <a:pt x="5241228" y="1192408"/>
                </a:cubicBezTo>
                <a:cubicBezTo>
                  <a:pt x="5151316" y="1192775"/>
                  <a:pt x="5061657" y="1192349"/>
                  <a:pt x="4971133" y="1193559"/>
                </a:cubicBezTo>
                <a:cubicBezTo>
                  <a:pt x="4937685" y="1193988"/>
                  <a:pt x="4903114" y="1199299"/>
                  <a:pt x="4869416" y="1200519"/>
                </a:cubicBezTo>
                <a:cubicBezTo>
                  <a:pt x="4830283" y="1201947"/>
                  <a:pt x="4791348" y="1202215"/>
                  <a:pt x="4753274" y="1200850"/>
                </a:cubicBezTo>
                <a:cubicBezTo>
                  <a:pt x="4705682" y="1199144"/>
                  <a:pt x="4659172" y="1194829"/>
                  <a:pt x="4611883" y="1192701"/>
                </a:cubicBezTo>
                <a:cubicBezTo>
                  <a:pt x="4533819" y="1189298"/>
                  <a:pt x="4455420" y="1186135"/>
                  <a:pt x="4376825" y="1184131"/>
                </a:cubicBezTo>
                <a:cubicBezTo>
                  <a:pt x="4347226" y="1183446"/>
                  <a:pt x="4315374" y="1187423"/>
                  <a:pt x="4285471" y="1187158"/>
                </a:cubicBezTo>
                <a:cubicBezTo>
                  <a:pt x="4145774" y="1185753"/>
                  <a:pt x="4006046" y="1184162"/>
                  <a:pt x="3866543" y="1181596"/>
                </a:cubicBezTo>
                <a:cubicBezTo>
                  <a:pt x="3794230" y="1180207"/>
                  <a:pt x="3723633" y="1175551"/>
                  <a:pt x="3651342" y="1174348"/>
                </a:cubicBezTo>
                <a:cubicBezTo>
                  <a:pt x="3607885" y="1173562"/>
                  <a:pt x="3561907" y="1178044"/>
                  <a:pt x="3518453" y="1177258"/>
                </a:cubicBezTo>
                <a:cubicBezTo>
                  <a:pt x="3478287" y="1176568"/>
                  <a:pt x="3440399" y="1171400"/>
                  <a:pt x="3400818" y="1169685"/>
                </a:cubicBezTo>
                <a:cubicBezTo>
                  <a:pt x="3279824" y="1164099"/>
                  <a:pt x="3157310" y="1160621"/>
                  <a:pt x="3037154" y="1153217"/>
                </a:cubicBezTo>
                <a:cubicBezTo>
                  <a:pt x="2978373" y="1149708"/>
                  <a:pt x="2922429" y="1140508"/>
                  <a:pt x="2866260" y="1132283"/>
                </a:cubicBezTo>
                <a:cubicBezTo>
                  <a:pt x="2771049" y="1118489"/>
                  <a:pt x="2677107" y="1103380"/>
                  <a:pt x="2582173" y="1088979"/>
                </a:cubicBezTo>
                <a:cubicBezTo>
                  <a:pt x="2511090" y="1078352"/>
                  <a:pt x="2447356" y="1063086"/>
                  <a:pt x="2395406" y="1035945"/>
                </a:cubicBezTo>
                <a:cubicBezTo>
                  <a:pt x="2371411" y="1023508"/>
                  <a:pt x="2331675" y="1015582"/>
                  <a:pt x="2294751" y="1014618"/>
                </a:cubicBezTo>
                <a:cubicBezTo>
                  <a:pt x="2228580" y="1012920"/>
                  <a:pt x="2177384" y="998698"/>
                  <a:pt x="2122944" y="984751"/>
                </a:cubicBezTo>
                <a:cubicBezTo>
                  <a:pt x="2054121" y="967003"/>
                  <a:pt x="1981585" y="951294"/>
                  <a:pt x="1905504" y="941380"/>
                </a:cubicBezTo>
                <a:cubicBezTo>
                  <a:pt x="1830544" y="931682"/>
                  <a:pt x="1747929" y="932141"/>
                  <a:pt x="1671045" y="924228"/>
                </a:cubicBezTo>
                <a:cubicBezTo>
                  <a:pt x="1625936" y="919523"/>
                  <a:pt x="1585613" y="907528"/>
                  <a:pt x="1543856" y="898190"/>
                </a:cubicBezTo>
                <a:cubicBezTo>
                  <a:pt x="1502093" y="888855"/>
                  <a:pt x="1460606" y="878913"/>
                  <a:pt x="1419784" y="868500"/>
                </a:cubicBezTo>
                <a:cubicBezTo>
                  <a:pt x="1397486" y="862806"/>
                  <a:pt x="1378078" y="854435"/>
                  <a:pt x="1355116" y="849214"/>
                </a:cubicBezTo>
                <a:cubicBezTo>
                  <a:pt x="1311848" y="839527"/>
                  <a:pt x="1265353" y="832754"/>
                  <a:pt x="1223713" y="821702"/>
                </a:cubicBezTo>
                <a:cubicBezTo>
                  <a:pt x="1183577" y="811001"/>
                  <a:pt x="1138864" y="809072"/>
                  <a:pt x="1094193" y="804872"/>
                </a:cubicBezTo>
                <a:cubicBezTo>
                  <a:pt x="1060244" y="801784"/>
                  <a:pt x="1034230" y="787936"/>
                  <a:pt x="1001115" y="783030"/>
                </a:cubicBezTo>
                <a:cubicBezTo>
                  <a:pt x="953853" y="775990"/>
                  <a:pt x="916853" y="764276"/>
                  <a:pt x="879548" y="747884"/>
                </a:cubicBezTo>
                <a:cubicBezTo>
                  <a:pt x="837586" y="729513"/>
                  <a:pt x="770061" y="725929"/>
                  <a:pt x="711163" y="719039"/>
                </a:cubicBezTo>
                <a:cubicBezTo>
                  <a:pt x="661152" y="713146"/>
                  <a:pt x="604343" y="715774"/>
                  <a:pt x="557941" y="707101"/>
                </a:cubicBezTo>
                <a:cubicBezTo>
                  <a:pt x="525381" y="700984"/>
                  <a:pt x="499355" y="684493"/>
                  <a:pt x="480347" y="668702"/>
                </a:cubicBezTo>
                <a:cubicBezTo>
                  <a:pt x="437718" y="632865"/>
                  <a:pt x="370204" y="616630"/>
                  <a:pt x="296224" y="603583"/>
                </a:cubicBezTo>
                <a:cubicBezTo>
                  <a:pt x="220741" y="590184"/>
                  <a:pt x="148480" y="573869"/>
                  <a:pt x="72689" y="560892"/>
                </a:cubicBezTo>
                <a:lnTo>
                  <a:pt x="0" y="543486"/>
                </a:lnTo>
                <a:lnTo>
                  <a:pt x="0" y="384357"/>
                </a:lnTo>
                <a:lnTo>
                  <a:pt x="51784" y="393937"/>
                </a:lnTo>
                <a:cubicBezTo>
                  <a:pt x="104770" y="397707"/>
                  <a:pt x="153378" y="409086"/>
                  <a:pt x="205561" y="414859"/>
                </a:cubicBezTo>
                <a:cubicBezTo>
                  <a:pt x="254062" y="420400"/>
                  <a:pt x="305001" y="422574"/>
                  <a:pt x="354391" y="426667"/>
                </a:cubicBezTo>
                <a:cubicBezTo>
                  <a:pt x="386450" y="429269"/>
                  <a:pt x="420771" y="429847"/>
                  <a:pt x="448281" y="436308"/>
                </a:cubicBezTo>
                <a:cubicBezTo>
                  <a:pt x="499904" y="448391"/>
                  <a:pt x="551004" y="446576"/>
                  <a:pt x="611518" y="434166"/>
                </a:cubicBezTo>
                <a:cubicBezTo>
                  <a:pt x="654695" y="425361"/>
                  <a:pt x="702395" y="422710"/>
                  <a:pt x="746076" y="422520"/>
                </a:cubicBezTo>
                <a:cubicBezTo>
                  <a:pt x="798481" y="422218"/>
                  <a:pt x="848400" y="419817"/>
                  <a:pt x="902724" y="409989"/>
                </a:cubicBezTo>
                <a:cubicBezTo>
                  <a:pt x="977291" y="396518"/>
                  <a:pt x="1048428" y="397321"/>
                  <a:pt x="1113854" y="414230"/>
                </a:cubicBezTo>
                <a:cubicBezTo>
                  <a:pt x="1184155" y="432145"/>
                  <a:pt x="1258677" y="446437"/>
                  <a:pt x="1333449" y="459938"/>
                </a:cubicBezTo>
                <a:cubicBezTo>
                  <a:pt x="1354772" y="463883"/>
                  <a:pt x="1385284" y="463304"/>
                  <a:pt x="1408608" y="458278"/>
                </a:cubicBezTo>
                <a:cubicBezTo>
                  <a:pt x="1483492" y="441930"/>
                  <a:pt x="1561495" y="427025"/>
                  <a:pt x="1630191" y="403061"/>
                </a:cubicBezTo>
                <a:cubicBezTo>
                  <a:pt x="1735315" y="366348"/>
                  <a:pt x="1840887" y="337881"/>
                  <a:pt x="1956289" y="332366"/>
                </a:cubicBezTo>
                <a:cubicBezTo>
                  <a:pt x="1986669" y="330865"/>
                  <a:pt x="2019100" y="336056"/>
                  <a:pt x="2042814" y="344002"/>
                </a:cubicBezTo>
                <a:cubicBezTo>
                  <a:pt x="2085261" y="358150"/>
                  <a:pt x="2126350" y="370413"/>
                  <a:pt x="2183420" y="369635"/>
                </a:cubicBezTo>
                <a:cubicBezTo>
                  <a:pt x="2235035" y="368879"/>
                  <a:pt x="2279659" y="405942"/>
                  <a:pt x="2269566" y="439859"/>
                </a:cubicBezTo>
                <a:cubicBezTo>
                  <a:pt x="2258267" y="478101"/>
                  <a:pt x="2277762" y="504964"/>
                  <a:pt x="2331129" y="524163"/>
                </a:cubicBezTo>
                <a:cubicBezTo>
                  <a:pt x="2352980" y="531807"/>
                  <a:pt x="2364861" y="546162"/>
                  <a:pt x="2385112" y="555357"/>
                </a:cubicBezTo>
                <a:cubicBezTo>
                  <a:pt x="2401860" y="562976"/>
                  <a:pt x="2421927" y="570875"/>
                  <a:pt x="2444033" y="572629"/>
                </a:cubicBezTo>
                <a:cubicBezTo>
                  <a:pt x="2483469" y="575878"/>
                  <a:pt x="2509763" y="584022"/>
                  <a:pt x="2525979" y="603233"/>
                </a:cubicBezTo>
                <a:cubicBezTo>
                  <a:pt x="2549282" y="631254"/>
                  <a:pt x="2578520" y="657481"/>
                  <a:pt x="2603911" y="684825"/>
                </a:cubicBezTo>
                <a:cubicBezTo>
                  <a:pt x="2618910" y="700624"/>
                  <a:pt x="2643515" y="707120"/>
                  <a:pt x="2678828" y="706990"/>
                </a:cubicBezTo>
                <a:cubicBezTo>
                  <a:pt x="2699243" y="707100"/>
                  <a:pt x="2725615" y="705603"/>
                  <a:pt x="2738094" y="711376"/>
                </a:cubicBezTo>
                <a:cubicBezTo>
                  <a:pt x="2805960" y="742855"/>
                  <a:pt x="2895980" y="733032"/>
                  <a:pt x="2983806" y="728243"/>
                </a:cubicBezTo>
                <a:cubicBezTo>
                  <a:pt x="2993929" y="727744"/>
                  <a:pt x="3004007" y="726871"/>
                  <a:pt x="3013997" y="725446"/>
                </a:cubicBezTo>
                <a:cubicBezTo>
                  <a:pt x="3136002" y="707474"/>
                  <a:pt x="3250133" y="713470"/>
                  <a:pt x="3364419" y="720577"/>
                </a:cubicBezTo>
                <a:cubicBezTo>
                  <a:pt x="3394563" y="722507"/>
                  <a:pt x="3428050" y="719807"/>
                  <a:pt x="3460521" y="717628"/>
                </a:cubicBezTo>
                <a:cubicBezTo>
                  <a:pt x="3545330" y="712137"/>
                  <a:pt x="3633314" y="698262"/>
                  <a:pt x="3710982" y="714182"/>
                </a:cubicBezTo>
                <a:cubicBezTo>
                  <a:pt x="3772122" y="726607"/>
                  <a:pt x="3825029" y="745116"/>
                  <a:pt x="3850961" y="778802"/>
                </a:cubicBezTo>
                <a:cubicBezTo>
                  <a:pt x="3868395" y="801427"/>
                  <a:pt x="3898481" y="813185"/>
                  <a:pt x="3946286" y="816372"/>
                </a:cubicBezTo>
                <a:cubicBezTo>
                  <a:pt x="3987480" y="819179"/>
                  <a:pt x="4025130" y="827781"/>
                  <a:pt x="4065132" y="832459"/>
                </a:cubicBezTo>
                <a:cubicBezTo>
                  <a:pt x="4086246" y="834922"/>
                  <a:pt x="4110400" y="838274"/>
                  <a:pt x="4132173" y="835167"/>
                </a:cubicBezTo>
                <a:cubicBezTo>
                  <a:pt x="4190358" y="826865"/>
                  <a:pt x="4249453" y="817300"/>
                  <a:pt x="4305858" y="804156"/>
                </a:cubicBezTo>
                <a:cubicBezTo>
                  <a:pt x="4334041" y="797490"/>
                  <a:pt x="4360739" y="782919"/>
                  <a:pt x="4382131" y="769481"/>
                </a:cubicBezTo>
                <a:cubicBezTo>
                  <a:pt x="4404161" y="755388"/>
                  <a:pt x="4425552" y="747047"/>
                  <a:pt x="4453289" y="752531"/>
                </a:cubicBezTo>
                <a:cubicBezTo>
                  <a:pt x="4522267" y="766292"/>
                  <a:pt x="4590589" y="780524"/>
                  <a:pt x="4657971" y="795835"/>
                </a:cubicBezTo>
                <a:cubicBezTo>
                  <a:pt x="4669645" y="798513"/>
                  <a:pt x="4675987" y="807238"/>
                  <a:pt x="4682399" y="813876"/>
                </a:cubicBezTo>
                <a:cubicBezTo>
                  <a:pt x="4712325" y="844914"/>
                  <a:pt x="4739115" y="876968"/>
                  <a:pt x="4771814" y="907046"/>
                </a:cubicBezTo>
                <a:cubicBezTo>
                  <a:pt x="4783117" y="917329"/>
                  <a:pt x="4807945" y="922850"/>
                  <a:pt x="4827520" y="929876"/>
                </a:cubicBezTo>
                <a:cubicBezTo>
                  <a:pt x="4833681" y="932206"/>
                  <a:pt x="4845543" y="931081"/>
                  <a:pt x="4849942" y="933851"/>
                </a:cubicBezTo>
                <a:cubicBezTo>
                  <a:pt x="4888949" y="959631"/>
                  <a:pt x="4951287" y="954890"/>
                  <a:pt x="5009626" y="957896"/>
                </a:cubicBezTo>
                <a:cubicBezTo>
                  <a:pt x="5059523" y="960407"/>
                  <a:pt x="5111928" y="960104"/>
                  <a:pt x="5158711" y="963814"/>
                </a:cubicBezTo>
                <a:cubicBezTo>
                  <a:pt x="5231307" y="969696"/>
                  <a:pt x="5298173" y="973751"/>
                  <a:pt x="5376427" y="963151"/>
                </a:cubicBezTo>
                <a:cubicBezTo>
                  <a:pt x="5408579" y="958754"/>
                  <a:pt x="5448461" y="970245"/>
                  <a:pt x="5475787" y="980508"/>
                </a:cubicBezTo>
                <a:cubicBezTo>
                  <a:pt x="5528518" y="1000363"/>
                  <a:pt x="5584839" y="1001958"/>
                  <a:pt x="5653401" y="987268"/>
                </a:cubicBezTo>
                <a:cubicBezTo>
                  <a:pt x="5676008" y="982341"/>
                  <a:pt x="5702558" y="984595"/>
                  <a:pt x="5726340" y="985357"/>
                </a:cubicBezTo>
                <a:cubicBezTo>
                  <a:pt x="5748643" y="985952"/>
                  <a:pt x="5770110" y="988364"/>
                  <a:pt x="5790563" y="991300"/>
                </a:cubicBezTo>
                <a:cubicBezTo>
                  <a:pt x="5815128" y="994969"/>
                  <a:pt x="5845522" y="996110"/>
                  <a:pt x="5860260" y="1004958"/>
                </a:cubicBezTo>
                <a:cubicBezTo>
                  <a:pt x="5906803" y="1032493"/>
                  <a:pt x="5977069" y="1037385"/>
                  <a:pt x="6042101" y="1036226"/>
                </a:cubicBezTo>
                <a:cubicBezTo>
                  <a:pt x="6128232" y="1034888"/>
                  <a:pt x="6222269" y="1027704"/>
                  <a:pt x="6301998" y="989138"/>
                </a:cubicBezTo>
                <a:cubicBezTo>
                  <a:pt x="6349672" y="965909"/>
                  <a:pt x="6396952" y="955198"/>
                  <a:pt x="6452025" y="968489"/>
                </a:cubicBezTo>
                <a:cubicBezTo>
                  <a:pt x="6489401" y="977695"/>
                  <a:pt x="6558002" y="960731"/>
                  <a:pt x="6589205" y="939474"/>
                </a:cubicBezTo>
                <a:cubicBezTo>
                  <a:pt x="6600499" y="931821"/>
                  <a:pt x="6612148" y="924116"/>
                  <a:pt x="6631069" y="911222"/>
                </a:cubicBezTo>
                <a:cubicBezTo>
                  <a:pt x="6674305" y="951313"/>
                  <a:pt x="6752346" y="944332"/>
                  <a:pt x="6828274" y="942941"/>
                </a:cubicBezTo>
                <a:cubicBezTo>
                  <a:pt x="6874780" y="942157"/>
                  <a:pt x="6889173" y="963896"/>
                  <a:pt x="6900803" y="984140"/>
                </a:cubicBezTo>
                <a:cubicBezTo>
                  <a:pt x="6921316" y="1020676"/>
                  <a:pt x="6959796" y="1032557"/>
                  <a:pt x="7034668" y="1018665"/>
                </a:cubicBezTo>
                <a:cubicBezTo>
                  <a:pt x="7117337" y="1003282"/>
                  <a:pt x="7199637" y="985309"/>
                  <a:pt x="7281067" y="966327"/>
                </a:cubicBezTo>
                <a:cubicBezTo>
                  <a:pt x="7332521" y="954266"/>
                  <a:pt x="7378029" y="936255"/>
                  <a:pt x="7412780" y="909206"/>
                </a:cubicBezTo>
                <a:cubicBezTo>
                  <a:pt x="7446535" y="882864"/>
                  <a:pt x="7455445" y="884046"/>
                  <a:pt x="7500327" y="894826"/>
                </a:cubicBezTo>
                <a:cubicBezTo>
                  <a:pt x="7552743" y="907363"/>
                  <a:pt x="7606735" y="918164"/>
                  <a:pt x="7662324" y="927415"/>
                </a:cubicBezTo>
                <a:cubicBezTo>
                  <a:pt x="7679867" y="930387"/>
                  <a:pt x="7704114" y="926740"/>
                  <a:pt x="7725334" y="924844"/>
                </a:cubicBezTo>
                <a:cubicBezTo>
                  <a:pt x="7761320" y="921787"/>
                  <a:pt x="7798617" y="920242"/>
                  <a:pt x="7833279" y="913031"/>
                </a:cubicBezTo>
                <a:cubicBezTo>
                  <a:pt x="7866516" y="906023"/>
                  <a:pt x="7898634" y="893700"/>
                  <a:pt x="7928605" y="881683"/>
                </a:cubicBezTo>
                <a:cubicBezTo>
                  <a:pt x="8012311" y="848025"/>
                  <a:pt x="8088138" y="810205"/>
                  <a:pt x="8146597" y="762968"/>
                </a:cubicBezTo>
                <a:cubicBezTo>
                  <a:pt x="8154091" y="756800"/>
                  <a:pt x="8170249" y="752606"/>
                  <a:pt x="8183577" y="749005"/>
                </a:cubicBezTo>
                <a:cubicBezTo>
                  <a:pt x="8205312" y="743071"/>
                  <a:pt x="8227788" y="737222"/>
                  <a:pt x="8250224" y="733642"/>
                </a:cubicBezTo>
                <a:cubicBezTo>
                  <a:pt x="8359189" y="716209"/>
                  <a:pt x="8441164" y="678078"/>
                  <a:pt x="8505929" y="626542"/>
                </a:cubicBezTo>
                <a:cubicBezTo>
                  <a:pt x="8524585" y="611796"/>
                  <a:pt x="8540107" y="608259"/>
                  <a:pt x="8564194" y="618796"/>
                </a:cubicBezTo>
                <a:cubicBezTo>
                  <a:pt x="8592162" y="631043"/>
                  <a:pt x="8628032" y="619507"/>
                  <a:pt x="8660705" y="611069"/>
                </a:cubicBezTo>
                <a:cubicBezTo>
                  <a:pt x="8694442" y="602479"/>
                  <a:pt x="8728514" y="593651"/>
                  <a:pt x="8762255" y="585060"/>
                </a:cubicBezTo>
                <a:cubicBezTo>
                  <a:pt x="8787227" y="578855"/>
                  <a:pt x="8811899" y="573069"/>
                  <a:pt x="8836439" y="566358"/>
                </a:cubicBezTo>
                <a:cubicBezTo>
                  <a:pt x="8912856" y="545447"/>
                  <a:pt x="8983243" y="538425"/>
                  <a:pt x="9050728" y="559575"/>
                </a:cubicBezTo>
                <a:cubicBezTo>
                  <a:pt x="9102219" y="575830"/>
                  <a:pt x="9164950" y="573868"/>
                  <a:pt x="9229627" y="557464"/>
                </a:cubicBezTo>
                <a:cubicBezTo>
                  <a:pt x="9237706" y="555368"/>
                  <a:pt x="9247529" y="550190"/>
                  <a:pt x="9253451" y="550855"/>
                </a:cubicBezTo>
                <a:cubicBezTo>
                  <a:pt x="9342568" y="560232"/>
                  <a:pt x="9405310" y="512383"/>
                  <a:pt x="9484214" y="498671"/>
                </a:cubicBezTo>
                <a:cubicBezTo>
                  <a:pt x="9519035" y="492570"/>
                  <a:pt x="9552778" y="473783"/>
                  <a:pt x="9582633" y="458384"/>
                </a:cubicBezTo>
                <a:cubicBezTo>
                  <a:pt x="9623689" y="437231"/>
                  <a:pt x="9660183" y="417297"/>
                  <a:pt x="9719670" y="415607"/>
                </a:cubicBezTo>
                <a:cubicBezTo>
                  <a:pt x="9779189" y="414101"/>
                  <a:pt x="9830940" y="393878"/>
                  <a:pt x="9871784" y="366147"/>
                </a:cubicBezTo>
                <a:cubicBezTo>
                  <a:pt x="9903014" y="345075"/>
                  <a:pt x="9939570" y="338349"/>
                  <a:pt x="9984494" y="336660"/>
                </a:cubicBezTo>
                <a:cubicBezTo>
                  <a:pt x="10040642" y="334503"/>
                  <a:pt x="10098165" y="326674"/>
                  <a:pt x="10154708" y="322193"/>
                </a:cubicBezTo>
                <a:cubicBezTo>
                  <a:pt x="10166953" y="321201"/>
                  <a:pt x="10182669" y="321603"/>
                  <a:pt x="10190446" y="325025"/>
                </a:cubicBezTo>
                <a:cubicBezTo>
                  <a:pt x="10285769" y="367692"/>
                  <a:pt x="10408999" y="350677"/>
                  <a:pt x="10530736" y="335953"/>
                </a:cubicBezTo>
                <a:cubicBezTo>
                  <a:pt x="10604506" y="327127"/>
                  <a:pt x="10678397" y="316584"/>
                  <a:pt x="10752157" y="305117"/>
                </a:cubicBezTo>
                <a:cubicBezTo>
                  <a:pt x="10777120" y="301365"/>
                  <a:pt x="10803110" y="294636"/>
                  <a:pt x="10824452" y="285927"/>
                </a:cubicBezTo>
                <a:cubicBezTo>
                  <a:pt x="10868837" y="267698"/>
                  <a:pt x="10909147" y="246465"/>
                  <a:pt x="10953152" y="228102"/>
                </a:cubicBezTo>
                <a:cubicBezTo>
                  <a:pt x="10969622" y="221030"/>
                  <a:pt x="10991730" y="217688"/>
                  <a:pt x="11011614" y="214096"/>
                </a:cubicBezTo>
                <a:cubicBezTo>
                  <a:pt x="11046743" y="207573"/>
                  <a:pt x="11086641" y="206412"/>
                  <a:pt x="11116031" y="195421"/>
                </a:cubicBezTo>
                <a:cubicBezTo>
                  <a:pt x="11192467" y="166956"/>
                  <a:pt x="11266913" y="160299"/>
                  <a:pt x="11344303" y="166629"/>
                </a:cubicBezTo>
                <a:cubicBezTo>
                  <a:pt x="11452657" y="175527"/>
                  <a:pt x="11551626" y="159519"/>
                  <a:pt x="11639050" y="108526"/>
                </a:cubicBezTo>
                <a:cubicBezTo>
                  <a:pt x="11678385" y="85543"/>
                  <a:pt x="11720243" y="87879"/>
                  <a:pt x="11757532" y="96530"/>
                </a:cubicBezTo>
                <a:cubicBezTo>
                  <a:pt x="11800499" y="106640"/>
                  <a:pt x="11840704" y="105056"/>
                  <a:pt x="11885799" y="86728"/>
                </a:cubicBezTo>
                <a:cubicBezTo>
                  <a:pt x="11895784" y="82659"/>
                  <a:pt x="11910604" y="81867"/>
                  <a:pt x="11922874" y="81060"/>
                </a:cubicBezTo>
                <a:cubicBezTo>
                  <a:pt x="11992783" y="75806"/>
                  <a:pt x="12063500" y="73647"/>
                  <a:pt x="12115331" y="33587"/>
                </a:cubicBezTo>
                <a:cubicBezTo>
                  <a:pt x="12125500" y="25715"/>
                  <a:pt x="12143693" y="20477"/>
                  <a:pt x="12158080" y="1408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34676D8-D37A-4610-BBFB-A1DC26D52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2367198"/>
            <a:ext cx="12192000" cy="822960"/>
          </a:xfrm>
          <a:custGeom>
            <a:avLst/>
            <a:gdLst>
              <a:gd name="connsiteX0" fmla="*/ 12192000 w 12192000"/>
              <a:gd name="connsiteY0" fmla="*/ 0 h 1203824"/>
              <a:gd name="connsiteX1" fmla="*/ 12192000 w 12192000"/>
              <a:gd name="connsiteY1" fmla="*/ 463429 h 1203824"/>
              <a:gd name="connsiteX2" fmla="*/ 12190876 w 12192000"/>
              <a:gd name="connsiteY2" fmla="*/ 463512 h 1203824"/>
              <a:gd name="connsiteX3" fmla="*/ 12077245 w 12192000"/>
              <a:gd name="connsiteY3" fmla="*/ 476327 h 1203824"/>
              <a:gd name="connsiteX4" fmla="*/ 11984517 w 12192000"/>
              <a:gd name="connsiteY4" fmla="*/ 479927 h 1203824"/>
              <a:gd name="connsiteX5" fmla="*/ 11951600 w 12192000"/>
              <a:gd name="connsiteY5" fmla="*/ 478957 h 1203824"/>
              <a:gd name="connsiteX6" fmla="*/ 11690904 w 12192000"/>
              <a:gd name="connsiteY6" fmla="*/ 471970 h 1203824"/>
              <a:gd name="connsiteX7" fmla="*/ 11413965 w 12192000"/>
              <a:gd name="connsiteY7" fmla="*/ 476172 h 1203824"/>
              <a:gd name="connsiteX8" fmla="*/ 11240739 w 12192000"/>
              <a:gd name="connsiteY8" fmla="*/ 523169 h 1203824"/>
              <a:gd name="connsiteX9" fmla="*/ 11175005 w 12192000"/>
              <a:gd name="connsiteY9" fmla="*/ 532169 h 1203824"/>
              <a:gd name="connsiteX10" fmla="*/ 10873726 w 12192000"/>
              <a:gd name="connsiteY10" fmla="*/ 580253 h 1203824"/>
              <a:gd name="connsiteX11" fmla="*/ 10821306 w 12192000"/>
              <a:gd name="connsiteY11" fmla="*/ 593207 h 1203824"/>
              <a:gd name="connsiteX12" fmla="*/ 10530811 w 12192000"/>
              <a:gd name="connsiteY12" fmla="*/ 612184 h 1203824"/>
              <a:gd name="connsiteX13" fmla="*/ 10426049 w 12192000"/>
              <a:gd name="connsiteY13" fmla="*/ 623354 h 1203824"/>
              <a:gd name="connsiteX14" fmla="*/ 10329156 w 12192000"/>
              <a:gd name="connsiteY14" fmla="*/ 630948 h 1203824"/>
              <a:gd name="connsiteX15" fmla="*/ 10194727 w 12192000"/>
              <a:gd name="connsiteY15" fmla="*/ 648617 h 1203824"/>
              <a:gd name="connsiteX16" fmla="*/ 10055906 w 12192000"/>
              <a:gd name="connsiteY16" fmla="*/ 671256 h 1203824"/>
              <a:gd name="connsiteX17" fmla="*/ 9900551 w 12192000"/>
              <a:gd name="connsiteY17" fmla="*/ 692855 h 1203824"/>
              <a:gd name="connsiteX18" fmla="*/ 9838464 w 12192000"/>
              <a:gd name="connsiteY18" fmla="*/ 696804 h 1203824"/>
              <a:gd name="connsiteX19" fmla="*/ 9672957 w 12192000"/>
              <a:gd name="connsiteY19" fmla="*/ 723816 h 1203824"/>
              <a:gd name="connsiteX20" fmla="*/ 9585066 w 12192000"/>
              <a:gd name="connsiteY20" fmla="*/ 730692 h 1203824"/>
              <a:gd name="connsiteX21" fmla="*/ 9441407 w 12192000"/>
              <a:gd name="connsiteY21" fmla="*/ 750055 h 1203824"/>
              <a:gd name="connsiteX22" fmla="*/ 9394459 w 12192000"/>
              <a:gd name="connsiteY22" fmla="*/ 755431 h 1203824"/>
              <a:gd name="connsiteX23" fmla="*/ 9352590 w 12192000"/>
              <a:gd name="connsiteY23" fmla="*/ 760650 h 1203824"/>
              <a:gd name="connsiteX24" fmla="*/ 9211614 w 12192000"/>
              <a:gd name="connsiteY24" fmla="*/ 796248 h 1203824"/>
              <a:gd name="connsiteX25" fmla="*/ 9084667 w 12192000"/>
              <a:gd name="connsiteY25" fmla="*/ 815303 h 1203824"/>
              <a:gd name="connsiteX26" fmla="*/ 8863666 w 12192000"/>
              <a:gd name="connsiteY26" fmla="*/ 859298 h 1203824"/>
              <a:gd name="connsiteX27" fmla="*/ 8813796 w 12192000"/>
              <a:gd name="connsiteY27" fmla="*/ 862070 h 1203824"/>
              <a:gd name="connsiteX28" fmla="*/ 8659351 w 12192000"/>
              <a:gd name="connsiteY28" fmla="*/ 882406 h 1203824"/>
              <a:gd name="connsiteX29" fmla="*/ 8571352 w 12192000"/>
              <a:gd name="connsiteY29" fmla="*/ 893639 h 1203824"/>
              <a:gd name="connsiteX30" fmla="*/ 8464106 w 12192000"/>
              <a:gd name="connsiteY30" fmla="*/ 918004 h 1203824"/>
              <a:gd name="connsiteX31" fmla="*/ 8278324 w 12192000"/>
              <a:gd name="connsiteY31" fmla="*/ 963769 h 1203824"/>
              <a:gd name="connsiteX32" fmla="*/ 8229128 w 12192000"/>
              <a:gd name="connsiteY32" fmla="*/ 973810 h 1203824"/>
              <a:gd name="connsiteX33" fmla="*/ 8139751 w 12192000"/>
              <a:gd name="connsiteY33" fmla="*/ 995815 h 1203824"/>
              <a:gd name="connsiteX34" fmla="*/ 8123571 w 12192000"/>
              <a:gd name="connsiteY34" fmla="*/ 999822 h 1203824"/>
              <a:gd name="connsiteX35" fmla="*/ 7988699 w 12192000"/>
              <a:gd name="connsiteY35" fmla="*/ 1042479 h 1203824"/>
              <a:gd name="connsiteX36" fmla="*/ 7917214 w 12192000"/>
              <a:gd name="connsiteY36" fmla="*/ 1054565 h 1203824"/>
              <a:gd name="connsiteX37" fmla="*/ 7710915 w 12192000"/>
              <a:gd name="connsiteY37" fmla="*/ 1084190 h 1203824"/>
              <a:gd name="connsiteX38" fmla="*/ 7622959 w 12192000"/>
              <a:gd name="connsiteY38" fmla="*/ 1093150 h 1203824"/>
              <a:gd name="connsiteX39" fmla="*/ 7410782 w 12192000"/>
              <a:gd name="connsiteY39" fmla="*/ 1109640 h 1203824"/>
              <a:gd name="connsiteX40" fmla="*/ 7277754 w 12192000"/>
              <a:gd name="connsiteY40" fmla="*/ 1121822 h 1203824"/>
              <a:gd name="connsiteX41" fmla="*/ 7124540 w 12192000"/>
              <a:gd name="connsiteY41" fmla="*/ 1132918 h 1203824"/>
              <a:gd name="connsiteX42" fmla="*/ 6949752 w 12192000"/>
              <a:gd name="connsiteY42" fmla="*/ 1151058 h 1203824"/>
              <a:gd name="connsiteX43" fmla="*/ 6630249 w 12192000"/>
              <a:gd name="connsiteY43" fmla="*/ 1176063 h 1203824"/>
              <a:gd name="connsiteX44" fmla="*/ 6320634 w 12192000"/>
              <a:gd name="connsiteY44" fmla="*/ 1198901 h 1203824"/>
              <a:gd name="connsiteX45" fmla="*/ 6192343 w 12192000"/>
              <a:gd name="connsiteY45" fmla="*/ 1198323 h 1203824"/>
              <a:gd name="connsiteX46" fmla="*/ 5966562 w 12192000"/>
              <a:gd name="connsiteY46" fmla="*/ 1203723 h 1203824"/>
              <a:gd name="connsiteX47" fmla="*/ 5867227 w 12192000"/>
              <a:gd name="connsiteY47" fmla="*/ 1201847 h 1203824"/>
              <a:gd name="connsiteX48" fmla="*/ 5630172 w 12192000"/>
              <a:gd name="connsiteY48" fmla="*/ 1202248 h 1203824"/>
              <a:gd name="connsiteX49" fmla="*/ 5348949 w 12192000"/>
              <a:gd name="connsiteY49" fmla="*/ 1191768 h 1203824"/>
              <a:gd name="connsiteX50" fmla="*/ 5241228 w 12192000"/>
              <a:gd name="connsiteY50" fmla="*/ 1192408 h 1203824"/>
              <a:gd name="connsiteX51" fmla="*/ 4971133 w 12192000"/>
              <a:gd name="connsiteY51" fmla="*/ 1193559 h 1203824"/>
              <a:gd name="connsiteX52" fmla="*/ 4869416 w 12192000"/>
              <a:gd name="connsiteY52" fmla="*/ 1200519 h 1203824"/>
              <a:gd name="connsiteX53" fmla="*/ 4753274 w 12192000"/>
              <a:gd name="connsiteY53" fmla="*/ 1200850 h 1203824"/>
              <a:gd name="connsiteX54" fmla="*/ 4611883 w 12192000"/>
              <a:gd name="connsiteY54" fmla="*/ 1192701 h 1203824"/>
              <a:gd name="connsiteX55" fmla="*/ 4376825 w 12192000"/>
              <a:gd name="connsiteY55" fmla="*/ 1184131 h 1203824"/>
              <a:gd name="connsiteX56" fmla="*/ 4285471 w 12192000"/>
              <a:gd name="connsiteY56" fmla="*/ 1187158 h 1203824"/>
              <a:gd name="connsiteX57" fmla="*/ 3866543 w 12192000"/>
              <a:gd name="connsiteY57" fmla="*/ 1181596 h 1203824"/>
              <a:gd name="connsiteX58" fmla="*/ 3651342 w 12192000"/>
              <a:gd name="connsiteY58" fmla="*/ 1174348 h 1203824"/>
              <a:gd name="connsiteX59" fmla="*/ 3518453 w 12192000"/>
              <a:gd name="connsiteY59" fmla="*/ 1177258 h 1203824"/>
              <a:gd name="connsiteX60" fmla="*/ 3400818 w 12192000"/>
              <a:gd name="connsiteY60" fmla="*/ 1169685 h 1203824"/>
              <a:gd name="connsiteX61" fmla="*/ 3037154 w 12192000"/>
              <a:gd name="connsiteY61" fmla="*/ 1153217 h 1203824"/>
              <a:gd name="connsiteX62" fmla="*/ 2866260 w 12192000"/>
              <a:gd name="connsiteY62" fmla="*/ 1132283 h 1203824"/>
              <a:gd name="connsiteX63" fmla="*/ 2582173 w 12192000"/>
              <a:gd name="connsiteY63" fmla="*/ 1088979 h 1203824"/>
              <a:gd name="connsiteX64" fmla="*/ 2395406 w 12192000"/>
              <a:gd name="connsiteY64" fmla="*/ 1035945 h 1203824"/>
              <a:gd name="connsiteX65" fmla="*/ 2294751 w 12192000"/>
              <a:gd name="connsiteY65" fmla="*/ 1014618 h 1203824"/>
              <a:gd name="connsiteX66" fmla="*/ 2122944 w 12192000"/>
              <a:gd name="connsiteY66" fmla="*/ 984751 h 1203824"/>
              <a:gd name="connsiteX67" fmla="*/ 1905504 w 12192000"/>
              <a:gd name="connsiteY67" fmla="*/ 941380 h 1203824"/>
              <a:gd name="connsiteX68" fmla="*/ 1671045 w 12192000"/>
              <a:gd name="connsiteY68" fmla="*/ 924228 h 1203824"/>
              <a:gd name="connsiteX69" fmla="*/ 1543856 w 12192000"/>
              <a:gd name="connsiteY69" fmla="*/ 898190 h 1203824"/>
              <a:gd name="connsiteX70" fmla="*/ 1419784 w 12192000"/>
              <a:gd name="connsiteY70" fmla="*/ 868500 h 1203824"/>
              <a:gd name="connsiteX71" fmla="*/ 1355116 w 12192000"/>
              <a:gd name="connsiteY71" fmla="*/ 849214 h 1203824"/>
              <a:gd name="connsiteX72" fmla="*/ 1223713 w 12192000"/>
              <a:gd name="connsiteY72" fmla="*/ 821702 h 1203824"/>
              <a:gd name="connsiteX73" fmla="*/ 1094193 w 12192000"/>
              <a:gd name="connsiteY73" fmla="*/ 804872 h 1203824"/>
              <a:gd name="connsiteX74" fmla="*/ 1001115 w 12192000"/>
              <a:gd name="connsiteY74" fmla="*/ 783030 h 1203824"/>
              <a:gd name="connsiteX75" fmla="*/ 879548 w 12192000"/>
              <a:gd name="connsiteY75" fmla="*/ 747884 h 1203824"/>
              <a:gd name="connsiteX76" fmla="*/ 711163 w 12192000"/>
              <a:gd name="connsiteY76" fmla="*/ 719039 h 1203824"/>
              <a:gd name="connsiteX77" fmla="*/ 557941 w 12192000"/>
              <a:gd name="connsiteY77" fmla="*/ 707101 h 1203824"/>
              <a:gd name="connsiteX78" fmla="*/ 480347 w 12192000"/>
              <a:gd name="connsiteY78" fmla="*/ 668702 h 1203824"/>
              <a:gd name="connsiteX79" fmla="*/ 296224 w 12192000"/>
              <a:gd name="connsiteY79" fmla="*/ 603583 h 1203824"/>
              <a:gd name="connsiteX80" fmla="*/ 72689 w 12192000"/>
              <a:gd name="connsiteY80" fmla="*/ 560892 h 1203824"/>
              <a:gd name="connsiteX81" fmla="*/ 0 w 12192000"/>
              <a:gd name="connsiteY81" fmla="*/ 543486 h 1203824"/>
              <a:gd name="connsiteX82" fmla="*/ 0 w 12192000"/>
              <a:gd name="connsiteY82" fmla="*/ 384357 h 1203824"/>
              <a:gd name="connsiteX83" fmla="*/ 51784 w 12192000"/>
              <a:gd name="connsiteY83" fmla="*/ 393937 h 1203824"/>
              <a:gd name="connsiteX84" fmla="*/ 205561 w 12192000"/>
              <a:gd name="connsiteY84" fmla="*/ 414859 h 1203824"/>
              <a:gd name="connsiteX85" fmla="*/ 354391 w 12192000"/>
              <a:gd name="connsiteY85" fmla="*/ 426667 h 1203824"/>
              <a:gd name="connsiteX86" fmla="*/ 448281 w 12192000"/>
              <a:gd name="connsiteY86" fmla="*/ 436308 h 1203824"/>
              <a:gd name="connsiteX87" fmla="*/ 611518 w 12192000"/>
              <a:gd name="connsiteY87" fmla="*/ 434166 h 1203824"/>
              <a:gd name="connsiteX88" fmla="*/ 746076 w 12192000"/>
              <a:gd name="connsiteY88" fmla="*/ 422520 h 1203824"/>
              <a:gd name="connsiteX89" fmla="*/ 902724 w 12192000"/>
              <a:gd name="connsiteY89" fmla="*/ 409989 h 1203824"/>
              <a:gd name="connsiteX90" fmla="*/ 1113854 w 12192000"/>
              <a:gd name="connsiteY90" fmla="*/ 414230 h 1203824"/>
              <a:gd name="connsiteX91" fmla="*/ 1333449 w 12192000"/>
              <a:gd name="connsiteY91" fmla="*/ 459938 h 1203824"/>
              <a:gd name="connsiteX92" fmla="*/ 1408608 w 12192000"/>
              <a:gd name="connsiteY92" fmla="*/ 458278 h 1203824"/>
              <a:gd name="connsiteX93" fmla="*/ 1630191 w 12192000"/>
              <a:gd name="connsiteY93" fmla="*/ 403061 h 1203824"/>
              <a:gd name="connsiteX94" fmla="*/ 1956289 w 12192000"/>
              <a:gd name="connsiteY94" fmla="*/ 332366 h 1203824"/>
              <a:gd name="connsiteX95" fmla="*/ 2042814 w 12192000"/>
              <a:gd name="connsiteY95" fmla="*/ 344002 h 1203824"/>
              <a:gd name="connsiteX96" fmla="*/ 2183420 w 12192000"/>
              <a:gd name="connsiteY96" fmla="*/ 369635 h 1203824"/>
              <a:gd name="connsiteX97" fmla="*/ 2269566 w 12192000"/>
              <a:gd name="connsiteY97" fmla="*/ 439859 h 1203824"/>
              <a:gd name="connsiteX98" fmla="*/ 2331129 w 12192000"/>
              <a:gd name="connsiteY98" fmla="*/ 524163 h 1203824"/>
              <a:gd name="connsiteX99" fmla="*/ 2385112 w 12192000"/>
              <a:gd name="connsiteY99" fmla="*/ 555357 h 1203824"/>
              <a:gd name="connsiteX100" fmla="*/ 2444033 w 12192000"/>
              <a:gd name="connsiteY100" fmla="*/ 572629 h 1203824"/>
              <a:gd name="connsiteX101" fmla="*/ 2525979 w 12192000"/>
              <a:gd name="connsiteY101" fmla="*/ 603233 h 1203824"/>
              <a:gd name="connsiteX102" fmla="*/ 2603911 w 12192000"/>
              <a:gd name="connsiteY102" fmla="*/ 684825 h 1203824"/>
              <a:gd name="connsiteX103" fmla="*/ 2678828 w 12192000"/>
              <a:gd name="connsiteY103" fmla="*/ 706990 h 1203824"/>
              <a:gd name="connsiteX104" fmla="*/ 2738094 w 12192000"/>
              <a:gd name="connsiteY104" fmla="*/ 711376 h 1203824"/>
              <a:gd name="connsiteX105" fmla="*/ 2983806 w 12192000"/>
              <a:gd name="connsiteY105" fmla="*/ 728243 h 1203824"/>
              <a:gd name="connsiteX106" fmla="*/ 3013997 w 12192000"/>
              <a:gd name="connsiteY106" fmla="*/ 725446 h 1203824"/>
              <a:gd name="connsiteX107" fmla="*/ 3364419 w 12192000"/>
              <a:gd name="connsiteY107" fmla="*/ 720577 h 1203824"/>
              <a:gd name="connsiteX108" fmla="*/ 3460521 w 12192000"/>
              <a:gd name="connsiteY108" fmla="*/ 717628 h 1203824"/>
              <a:gd name="connsiteX109" fmla="*/ 3710982 w 12192000"/>
              <a:gd name="connsiteY109" fmla="*/ 714182 h 1203824"/>
              <a:gd name="connsiteX110" fmla="*/ 3850961 w 12192000"/>
              <a:gd name="connsiteY110" fmla="*/ 778802 h 1203824"/>
              <a:gd name="connsiteX111" fmla="*/ 3946286 w 12192000"/>
              <a:gd name="connsiteY111" fmla="*/ 816372 h 1203824"/>
              <a:gd name="connsiteX112" fmla="*/ 4065132 w 12192000"/>
              <a:gd name="connsiteY112" fmla="*/ 832459 h 1203824"/>
              <a:gd name="connsiteX113" fmla="*/ 4132173 w 12192000"/>
              <a:gd name="connsiteY113" fmla="*/ 835167 h 1203824"/>
              <a:gd name="connsiteX114" fmla="*/ 4305858 w 12192000"/>
              <a:gd name="connsiteY114" fmla="*/ 804156 h 1203824"/>
              <a:gd name="connsiteX115" fmla="*/ 4382131 w 12192000"/>
              <a:gd name="connsiteY115" fmla="*/ 769481 h 1203824"/>
              <a:gd name="connsiteX116" fmla="*/ 4453289 w 12192000"/>
              <a:gd name="connsiteY116" fmla="*/ 752531 h 1203824"/>
              <a:gd name="connsiteX117" fmla="*/ 4657971 w 12192000"/>
              <a:gd name="connsiteY117" fmla="*/ 795835 h 1203824"/>
              <a:gd name="connsiteX118" fmla="*/ 4682399 w 12192000"/>
              <a:gd name="connsiteY118" fmla="*/ 813876 h 1203824"/>
              <a:gd name="connsiteX119" fmla="*/ 4771814 w 12192000"/>
              <a:gd name="connsiteY119" fmla="*/ 907046 h 1203824"/>
              <a:gd name="connsiteX120" fmla="*/ 4827520 w 12192000"/>
              <a:gd name="connsiteY120" fmla="*/ 929876 h 1203824"/>
              <a:gd name="connsiteX121" fmla="*/ 4849942 w 12192000"/>
              <a:gd name="connsiteY121" fmla="*/ 933851 h 1203824"/>
              <a:gd name="connsiteX122" fmla="*/ 5009626 w 12192000"/>
              <a:gd name="connsiteY122" fmla="*/ 957896 h 1203824"/>
              <a:gd name="connsiteX123" fmla="*/ 5158711 w 12192000"/>
              <a:gd name="connsiteY123" fmla="*/ 963814 h 1203824"/>
              <a:gd name="connsiteX124" fmla="*/ 5376427 w 12192000"/>
              <a:gd name="connsiteY124" fmla="*/ 963151 h 1203824"/>
              <a:gd name="connsiteX125" fmla="*/ 5475787 w 12192000"/>
              <a:gd name="connsiteY125" fmla="*/ 980508 h 1203824"/>
              <a:gd name="connsiteX126" fmla="*/ 5653401 w 12192000"/>
              <a:gd name="connsiteY126" fmla="*/ 987268 h 1203824"/>
              <a:gd name="connsiteX127" fmla="*/ 5726340 w 12192000"/>
              <a:gd name="connsiteY127" fmla="*/ 985357 h 1203824"/>
              <a:gd name="connsiteX128" fmla="*/ 5790563 w 12192000"/>
              <a:gd name="connsiteY128" fmla="*/ 991300 h 1203824"/>
              <a:gd name="connsiteX129" fmla="*/ 5860260 w 12192000"/>
              <a:gd name="connsiteY129" fmla="*/ 1004958 h 1203824"/>
              <a:gd name="connsiteX130" fmla="*/ 6042101 w 12192000"/>
              <a:gd name="connsiteY130" fmla="*/ 1036226 h 1203824"/>
              <a:gd name="connsiteX131" fmla="*/ 6301998 w 12192000"/>
              <a:gd name="connsiteY131" fmla="*/ 989138 h 1203824"/>
              <a:gd name="connsiteX132" fmla="*/ 6452025 w 12192000"/>
              <a:gd name="connsiteY132" fmla="*/ 968489 h 1203824"/>
              <a:gd name="connsiteX133" fmla="*/ 6589205 w 12192000"/>
              <a:gd name="connsiteY133" fmla="*/ 939474 h 1203824"/>
              <a:gd name="connsiteX134" fmla="*/ 6631069 w 12192000"/>
              <a:gd name="connsiteY134" fmla="*/ 911222 h 1203824"/>
              <a:gd name="connsiteX135" fmla="*/ 6828274 w 12192000"/>
              <a:gd name="connsiteY135" fmla="*/ 942941 h 1203824"/>
              <a:gd name="connsiteX136" fmla="*/ 6900803 w 12192000"/>
              <a:gd name="connsiteY136" fmla="*/ 984140 h 1203824"/>
              <a:gd name="connsiteX137" fmla="*/ 7034668 w 12192000"/>
              <a:gd name="connsiteY137" fmla="*/ 1018665 h 1203824"/>
              <a:gd name="connsiteX138" fmla="*/ 7281067 w 12192000"/>
              <a:gd name="connsiteY138" fmla="*/ 966327 h 1203824"/>
              <a:gd name="connsiteX139" fmla="*/ 7412780 w 12192000"/>
              <a:gd name="connsiteY139" fmla="*/ 909206 h 1203824"/>
              <a:gd name="connsiteX140" fmla="*/ 7500327 w 12192000"/>
              <a:gd name="connsiteY140" fmla="*/ 894826 h 1203824"/>
              <a:gd name="connsiteX141" fmla="*/ 7662324 w 12192000"/>
              <a:gd name="connsiteY141" fmla="*/ 927415 h 1203824"/>
              <a:gd name="connsiteX142" fmla="*/ 7725334 w 12192000"/>
              <a:gd name="connsiteY142" fmla="*/ 924844 h 1203824"/>
              <a:gd name="connsiteX143" fmla="*/ 7833279 w 12192000"/>
              <a:gd name="connsiteY143" fmla="*/ 913031 h 1203824"/>
              <a:gd name="connsiteX144" fmla="*/ 7928605 w 12192000"/>
              <a:gd name="connsiteY144" fmla="*/ 881683 h 1203824"/>
              <a:gd name="connsiteX145" fmla="*/ 8146597 w 12192000"/>
              <a:gd name="connsiteY145" fmla="*/ 762968 h 1203824"/>
              <a:gd name="connsiteX146" fmla="*/ 8183577 w 12192000"/>
              <a:gd name="connsiteY146" fmla="*/ 749005 h 1203824"/>
              <a:gd name="connsiteX147" fmla="*/ 8250224 w 12192000"/>
              <a:gd name="connsiteY147" fmla="*/ 733642 h 1203824"/>
              <a:gd name="connsiteX148" fmla="*/ 8505929 w 12192000"/>
              <a:gd name="connsiteY148" fmla="*/ 626542 h 1203824"/>
              <a:gd name="connsiteX149" fmla="*/ 8564194 w 12192000"/>
              <a:gd name="connsiteY149" fmla="*/ 618796 h 1203824"/>
              <a:gd name="connsiteX150" fmla="*/ 8660705 w 12192000"/>
              <a:gd name="connsiteY150" fmla="*/ 611069 h 1203824"/>
              <a:gd name="connsiteX151" fmla="*/ 8762255 w 12192000"/>
              <a:gd name="connsiteY151" fmla="*/ 585060 h 1203824"/>
              <a:gd name="connsiteX152" fmla="*/ 8836439 w 12192000"/>
              <a:gd name="connsiteY152" fmla="*/ 566358 h 1203824"/>
              <a:gd name="connsiteX153" fmla="*/ 9050728 w 12192000"/>
              <a:gd name="connsiteY153" fmla="*/ 559575 h 1203824"/>
              <a:gd name="connsiteX154" fmla="*/ 9229627 w 12192000"/>
              <a:gd name="connsiteY154" fmla="*/ 557464 h 1203824"/>
              <a:gd name="connsiteX155" fmla="*/ 9253451 w 12192000"/>
              <a:gd name="connsiteY155" fmla="*/ 550855 h 1203824"/>
              <a:gd name="connsiteX156" fmla="*/ 9484214 w 12192000"/>
              <a:gd name="connsiteY156" fmla="*/ 498671 h 1203824"/>
              <a:gd name="connsiteX157" fmla="*/ 9582633 w 12192000"/>
              <a:gd name="connsiteY157" fmla="*/ 458384 h 1203824"/>
              <a:gd name="connsiteX158" fmla="*/ 9719670 w 12192000"/>
              <a:gd name="connsiteY158" fmla="*/ 415607 h 1203824"/>
              <a:gd name="connsiteX159" fmla="*/ 9871784 w 12192000"/>
              <a:gd name="connsiteY159" fmla="*/ 366147 h 1203824"/>
              <a:gd name="connsiteX160" fmla="*/ 9984494 w 12192000"/>
              <a:gd name="connsiteY160" fmla="*/ 336660 h 1203824"/>
              <a:gd name="connsiteX161" fmla="*/ 10154708 w 12192000"/>
              <a:gd name="connsiteY161" fmla="*/ 322193 h 1203824"/>
              <a:gd name="connsiteX162" fmla="*/ 10190446 w 12192000"/>
              <a:gd name="connsiteY162" fmla="*/ 325025 h 1203824"/>
              <a:gd name="connsiteX163" fmla="*/ 10530736 w 12192000"/>
              <a:gd name="connsiteY163" fmla="*/ 335953 h 1203824"/>
              <a:gd name="connsiteX164" fmla="*/ 10752157 w 12192000"/>
              <a:gd name="connsiteY164" fmla="*/ 305117 h 1203824"/>
              <a:gd name="connsiteX165" fmla="*/ 10824452 w 12192000"/>
              <a:gd name="connsiteY165" fmla="*/ 285927 h 1203824"/>
              <a:gd name="connsiteX166" fmla="*/ 10953152 w 12192000"/>
              <a:gd name="connsiteY166" fmla="*/ 228102 h 1203824"/>
              <a:gd name="connsiteX167" fmla="*/ 11011614 w 12192000"/>
              <a:gd name="connsiteY167" fmla="*/ 214096 h 1203824"/>
              <a:gd name="connsiteX168" fmla="*/ 11116031 w 12192000"/>
              <a:gd name="connsiteY168" fmla="*/ 195421 h 1203824"/>
              <a:gd name="connsiteX169" fmla="*/ 11344303 w 12192000"/>
              <a:gd name="connsiteY169" fmla="*/ 166629 h 1203824"/>
              <a:gd name="connsiteX170" fmla="*/ 11639050 w 12192000"/>
              <a:gd name="connsiteY170" fmla="*/ 108526 h 1203824"/>
              <a:gd name="connsiteX171" fmla="*/ 11757532 w 12192000"/>
              <a:gd name="connsiteY171" fmla="*/ 96530 h 1203824"/>
              <a:gd name="connsiteX172" fmla="*/ 11885799 w 12192000"/>
              <a:gd name="connsiteY172" fmla="*/ 86728 h 1203824"/>
              <a:gd name="connsiteX173" fmla="*/ 11922874 w 12192000"/>
              <a:gd name="connsiteY173" fmla="*/ 81060 h 1203824"/>
              <a:gd name="connsiteX174" fmla="*/ 12115331 w 12192000"/>
              <a:gd name="connsiteY174" fmla="*/ 33587 h 1203824"/>
              <a:gd name="connsiteX175" fmla="*/ 12158080 w 12192000"/>
              <a:gd name="connsiteY175" fmla="*/ 14081 h 1203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</a:cxnLst>
            <a:rect l="l" t="t" r="r" b="b"/>
            <a:pathLst>
              <a:path w="12192000" h="1203824">
                <a:moveTo>
                  <a:pt x="12192000" y="0"/>
                </a:moveTo>
                <a:lnTo>
                  <a:pt x="12192000" y="463429"/>
                </a:lnTo>
                <a:lnTo>
                  <a:pt x="12190876" y="463512"/>
                </a:lnTo>
                <a:cubicBezTo>
                  <a:pt x="12153133" y="467010"/>
                  <a:pt x="12115042" y="473200"/>
                  <a:pt x="12077245" y="476327"/>
                </a:cubicBezTo>
                <a:cubicBezTo>
                  <a:pt x="12046307" y="479040"/>
                  <a:pt x="12015359" y="479114"/>
                  <a:pt x="11984517" y="479927"/>
                </a:cubicBezTo>
                <a:cubicBezTo>
                  <a:pt x="11973265" y="480210"/>
                  <a:pt x="11961485" y="476792"/>
                  <a:pt x="11951600" y="478957"/>
                </a:cubicBezTo>
                <a:cubicBezTo>
                  <a:pt x="11853497" y="501074"/>
                  <a:pt x="11777036" y="475730"/>
                  <a:pt x="11690904" y="471970"/>
                </a:cubicBezTo>
                <a:cubicBezTo>
                  <a:pt x="11600358" y="467893"/>
                  <a:pt x="11511400" y="454530"/>
                  <a:pt x="11413965" y="476172"/>
                </a:cubicBezTo>
                <a:cubicBezTo>
                  <a:pt x="11355010" y="489304"/>
                  <a:pt x="11299073" y="508237"/>
                  <a:pt x="11240739" y="523169"/>
                </a:cubicBezTo>
                <a:cubicBezTo>
                  <a:pt x="11219994" y="528395"/>
                  <a:pt x="11196384" y="531385"/>
                  <a:pt x="11175005" y="532169"/>
                </a:cubicBezTo>
                <a:cubicBezTo>
                  <a:pt x="11071819" y="536506"/>
                  <a:pt x="10971303" y="549336"/>
                  <a:pt x="10873726" y="580253"/>
                </a:cubicBezTo>
                <a:cubicBezTo>
                  <a:pt x="10856992" y="585473"/>
                  <a:pt x="10839156" y="590660"/>
                  <a:pt x="10821306" y="593207"/>
                </a:cubicBezTo>
                <a:cubicBezTo>
                  <a:pt x="10723500" y="607162"/>
                  <a:pt x="10626924" y="616976"/>
                  <a:pt x="10530811" y="612184"/>
                </a:cubicBezTo>
                <a:cubicBezTo>
                  <a:pt x="10498527" y="610559"/>
                  <a:pt x="10460885" y="619895"/>
                  <a:pt x="10426049" y="623354"/>
                </a:cubicBezTo>
                <a:cubicBezTo>
                  <a:pt x="10393740" y="626644"/>
                  <a:pt x="10360820" y="630774"/>
                  <a:pt x="10329156" y="630948"/>
                </a:cubicBezTo>
                <a:cubicBezTo>
                  <a:pt x="10282924" y="631125"/>
                  <a:pt x="10240698" y="636395"/>
                  <a:pt x="10194727" y="648617"/>
                </a:cubicBezTo>
                <a:cubicBezTo>
                  <a:pt x="10150847" y="660165"/>
                  <a:pt x="10102287" y="664450"/>
                  <a:pt x="10055906" y="671256"/>
                </a:cubicBezTo>
                <a:cubicBezTo>
                  <a:pt x="10004174" y="678826"/>
                  <a:pt x="9952442" y="686395"/>
                  <a:pt x="9900551" y="692855"/>
                </a:cubicBezTo>
                <a:cubicBezTo>
                  <a:pt x="9879793" y="695439"/>
                  <a:pt x="9855180" y="691398"/>
                  <a:pt x="9838464" y="696804"/>
                </a:cubicBezTo>
                <a:cubicBezTo>
                  <a:pt x="9784563" y="714690"/>
                  <a:pt x="9727517" y="710557"/>
                  <a:pt x="9672957" y="723816"/>
                </a:cubicBezTo>
                <a:cubicBezTo>
                  <a:pt x="9646220" y="730464"/>
                  <a:pt x="9614440" y="727257"/>
                  <a:pt x="9585066" y="730692"/>
                </a:cubicBezTo>
                <a:cubicBezTo>
                  <a:pt x="9537047" y="736221"/>
                  <a:pt x="9489294" y="743601"/>
                  <a:pt x="9441407" y="750055"/>
                </a:cubicBezTo>
                <a:cubicBezTo>
                  <a:pt x="9425674" y="752111"/>
                  <a:pt x="9410218" y="753561"/>
                  <a:pt x="9394459" y="755431"/>
                </a:cubicBezTo>
                <a:cubicBezTo>
                  <a:pt x="9380484" y="757048"/>
                  <a:pt x="9365611" y="757472"/>
                  <a:pt x="9352590" y="760650"/>
                </a:cubicBezTo>
                <a:cubicBezTo>
                  <a:pt x="9305415" y="772102"/>
                  <a:pt x="9259379" y="786411"/>
                  <a:pt x="9211614" y="796248"/>
                </a:cubicBezTo>
                <a:cubicBezTo>
                  <a:pt x="9170220" y="804796"/>
                  <a:pt x="9126523" y="807444"/>
                  <a:pt x="9084667" y="815303"/>
                </a:cubicBezTo>
                <a:cubicBezTo>
                  <a:pt x="9010868" y="829042"/>
                  <a:pt x="8937412" y="845188"/>
                  <a:pt x="8863666" y="859298"/>
                </a:cubicBezTo>
                <a:cubicBezTo>
                  <a:pt x="8847706" y="862330"/>
                  <a:pt x="8830271" y="860096"/>
                  <a:pt x="8813796" y="862070"/>
                </a:cubicBezTo>
                <a:cubicBezTo>
                  <a:pt x="8762262" y="868479"/>
                  <a:pt x="8710833" y="875626"/>
                  <a:pt x="8659351" y="882406"/>
                </a:cubicBezTo>
                <a:cubicBezTo>
                  <a:pt x="8630055" y="886396"/>
                  <a:pt x="8600505" y="891179"/>
                  <a:pt x="8571352" y="893639"/>
                </a:cubicBezTo>
                <a:cubicBezTo>
                  <a:pt x="8532843" y="896868"/>
                  <a:pt x="8497743" y="898476"/>
                  <a:pt x="8464106" y="918004"/>
                </a:cubicBezTo>
                <a:cubicBezTo>
                  <a:pt x="8412327" y="948238"/>
                  <a:pt x="8341122" y="949523"/>
                  <a:pt x="8278324" y="963769"/>
                </a:cubicBezTo>
                <a:cubicBezTo>
                  <a:pt x="8262086" y="967408"/>
                  <a:pt x="8245335" y="969987"/>
                  <a:pt x="8229128" y="973810"/>
                </a:cubicBezTo>
                <a:cubicBezTo>
                  <a:pt x="8199180" y="980915"/>
                  <a:pt x="8169646" y="988338"/>
                  <a:pt x="8139751" y="995815"/>
                </a:cubicBezTo>
                <a:cubicBezTo>
                  <a:pt x="8134478" y="997132"/>
                  <a:pt x="8128438" y="998185"/>
                  <a:pt x="8123571" y="999822"/>
                </a:cubicBezTo>
                <a:cubicBezTo>
                  <a:pt x="8078628" y="1014164"/>
                  <a:pt x="8034565" y="1029514"/>
                  <a:pt x="7988699" y="1042479"/>
                </a:cubicBezTo>
                <a:cubicBezTo>
                  <a:pt x="7966302" y="1048884"/>
                  <a:pt x="7941011" y="1052871"/>
                  <a:pt x="7917214" y="1054565"/>
                </a:cubicBezTo>
                <a:cubicBezTo>
                  <a:pt x="7847636" y="1059584"/>
                  <a:pt x="7779165" y="1067276"/>
                  <a:pt x="7710915" y="1084190"/>
                </a:cubicBezTo>
                <a:cubicBezTo>
                  <a:pt x="7683826" y="1090885"/>
                  <a:pt x="7652466" y="1090640"/>
                  <a:pt x="7622959" y="1093150"/>
                </a:cubicBezTo>
                <a:cubicBezTo>
                  <a:pt x="7552361" y="1098691"/>
                  <a:pt x="7481710" y="1103861"/>
                  <a:pt x="7410782" y="1109640"/>
                </a:cubicBezTo>
                <a:cubicBezTo>
                  <a:pt x="7366505" y="1113312"/>
                  <a:pt x="7322030" y="1118147"/>
                  <a:pt x="7277754" y="1121822"/>
                </a:cubicBezTo>
                <a:cubicBezTo>
                  <a:pt x="7226619" y="1125906"/>
                  <a:pt x="7175601" y="1128277"/>
                  <a:pt x="7124540" y="1132918"/>
                </a:cubicBezTo>
                <a:cubicBezTo>
                  <a:pt x="7066293" y="1138207"/>
                  <a:pt x="7008028" y="1145955"/>
                  <a:pt x="6949752" y="1151058"/>
                </a:cubicBezTo>
                <a:cubicBezTo>
                  <a:pt x="6843217" y="1160027"/>
                  <a:pt x="6736882" y="1167834"/>
                  <a:pt x="6630249" y="1176063"/>
                </a:cubicBezTo>
                <a:cubicBezTo>
                  <a:pt x="6526849" y="1184018"/>
                  <a:pt x="6423556" y="1192713"/>
                  <a:pt x="6320634" y="1198901"/>
                </a:cubicBezTo>
                <a:cubicBezTo>
                  <a:pt x="6277297" y="1201496"/>
                  <a:pt x="6235232" y="1197679"/>
                  <a:pt x="6192343" y="1198323"/>
                </a:cubicBezTo>
                <a:cubicBezTo>
                  <a:pt x="6117131" y="1199612"/>
                  <a:pt x="6041418" y="1202485"/>
                  <a:pt x="5966562" y="1203723"/>
                </a:cubicBezTo>
                <a:cubicBezTo>
                  <a:pt x="5933144" y="1204338"/>
                  <a:pt x="5900754" y="1201974"/>
                  <a:pt x="5867227" y="1201847"/>
                </a:cubicBezTo>
                <a:cubicBezTo>
                  <a:pt x="5788180" y="1201796"/>
                  <a:pt x="5708354" y="1203933"/>
                  <a:pt x="5630172" y="1202248"/>
                </a:cubicBezTo>
                <a:cubicBezTo>
                  <a:pt x="5535908" y="1200213"/>
                  <a:pt x="5442984" y="1194779"/>
                  <a:pt x="5348949" y="1191768"/>
                </a:cubicBezTo>
                <a:cubicBezTo>
                  <a:pt x="5313810" y="1190551"/>
                  <a:pt x="5277251" y="1192179"/>
                  <a:pt x="5241228" y="1192408"/>
                </a:cubicBezTo>
                <a:cubicBezTo>
                  <a:pt x="5151316" y="1192775"/>
                  <a:pt x="5061657" y="1192349"/>
                  <a:pt x="4971133" y="1193559"/>
                </a:cubicBezTo>
                <a:cubicBezTo>
                  <a:pt x="4937685" y="1193988"/>
                  <a:pt x="4903114" y="1199299"/>
                  <a:pt x="4869416" y="1200519"/>
                </a:cubicBezTo>
                <a:cubicBezTo>
                  <a:pt x="4830283" y="1201947"/>
                  <a:pt x="4791348" y="1202215"/>
                  <a:pt x="4753274" y="1200850"/>
                </a:cubicBezTo>
                <a:cubicBezTo>
                  <a:pt x="4705682" y="1199144"/>
                  <a:pt x="4659172" y="1194829"/>
                  <a:pt x="4611883" y="1192701"/>
                </a:cubicBezTo>
                <a:cubicBezTo>
                  <a:pt x="4533819" y="1189298"/>
                  <a:pt x="4455420" y="1186135"/>
                  <a:pt x="4376825" y="1184131"/>
                </a:cubicBezTo>
                <a:cubicBezTo>
                  <a:pt x="4347226" y="1183446"/>
                  <a:pt x="4315374" y="1187423"/>
                  <a:pt x="4285471" y="1187158"/>
                </a:cubicBezTo>
                <a:cubicBezTo>
                  <a:pt x="4145774" y="1185753"/>
                  <a:pt x="4006046" y="1184162"/>
                  <a:pt x="3866543" y="1181596"/>
                </a:cubicBezTo>
                <a:cubicBezTo>
                  <a:pt x="3794230" y="1180207"/>
                  <a:pt x="3723633" y="1175551"/>
                  <a:pt x="3651342" y="1174348"/>
                </a:cubicBezTo>
                <a:cubicBezTo>
                  <a:pt x="3607885" y="1173562"/>
                  <a:pt x="3561907" y="1178044"/>
                  <a:pt x="3518453" y="1177258"/>
                </a:cubicBezTo>
                <a:cubicBezTo>
                  <a:pt x="3478287" y="1176568"/>
                  <a:pt x="3440399" y="1171400"/>
                  <a:pt x="3400818" y="1169685"/>
                </a:cubicBezTo>
                <a:cubicBezTo>
                  <a:pt x="3279824" y="1164099"/>
                  <a:pt x="3157310" y="1160621"/>
                  <a:pt x="3037154" y="1153217"/>
                </a:cubicBezTo>
                <a:cubicBezTo>
                  <a:pt x="2978373" y="1149708"/>
                  <a:pt x="2922429" y="1140508"/>
                  <a:pt x="2866260" y="1132283"/>
                </a:cubicBezTo>
                <a:cubicBezTo>
                  <a:pt x="2771049" y="1118489"/>
                  <a:pt x="2677107" y="1103380"/>
                  <a:pt x="2582173" y="1088979"/>
                </a:cubicBezTo>
                <a:cubicBezTo>
                  <a:pt x="2511090" y="1078352"/>
                  <a:pt x="2447356" y="1063086"/>
                  <a:pt x="2395406" y="1035945"/>
                </a:cubicBezTo>
                <a:cubicBezTo>
                  <a:pt x="2371411" y="1023508"/>
                  <a:pt x="2331675" y="1015582"/>
                  <a:pt x="2294751" y="1014618"/>
                </a:cubicBezTo>
                <a:cubicBezTo>
                  <a:pt x="2228580" y="1012920"/>
                  <a:pt x="2177384" y="998698"/>
                  <a:pt x="2122944" y="984751"/>
                </a:cubicBezTo>
                <a:cubicBezTo>
                  <a:pt x="2054121" y="967003"/>
                  <a:pt x="1981585" y="951294"/>
                  <a:pt x="1905504" y="941380"/>
                </a:cubicBezTo>
                <a:cubicBezTo>
                  <a:pt x="1830544" y="931682"/>
                  <a:pt x="1747929" y="932141"/>
                  <a:pt x="1671045" y="924228"/>
                </a:cubicBezTo>
                <a:cubicBezTo>
                  <a:pt x="1625936" y="919523"/>
                  <a:pt x="1585613" y="907528"/>
                  <a:pt x="1543856" y="898190"/>
                </a:cubicBezTo>
                <a:cubicBezTo>
                  <a:pt x="1502093" y="888855"/>
                  <a:pt x="1460606" y="878913"/>
                  <a:pt x="1419784" y="868500"/>
                </a:cubicBezTo>
                <a:cubicBezTo>
                  <a:pt x="1397486" y="862806"/>
                  <a:pt x="1378078" y="854435"/>
                  <a:pt x="1355116" y="849214"/>
                </a:cubicBezTo>
                <a:cubicBezTo>
                  <a:pt x="1311848" y="839527"/>
                  <a:pt x="1265353" y="832754"/>
                  <a:pt x="1223713" y="821702"/>
                </a:cubicBezTo>
                <a:cubicBezTo>
                  <a:pt x="1183577" y="811001"/>
                  <a:pt x="1138864" y="809072"/>
                  <a:pt x="1094193" y="804872"/>
                </a:cubicBezTo>
                <a:cubicBezTo>
                  <a:pt x="1060244" y="801784"/>
                  <a:pt x="1034230" y="787936"/>
                  <a:pt x="1001115" y="783030"/>
                </a:cubicBezTo>
                <a:cubicBezTo>
                  <a:pt x="953853" y="775990"/>
                  <a:pt x="916853" y="764276"/>
                  <a:pt x="879548" y="747884"/>
                </a:cubicBezTo>
                <a:cubicBezTo>
                  <a:pt x="837586" y="729513"/>
                  <a:pt x="770061" y="725929"/>
                  <a:pt x="711163" y="719039"/>
                </a:cubicBezTo>
                <a:cubicBezTo>
                  <a:pt x="661152" y="713146"/>
                  <a:pt x="604343" y="715774"/>
                  <a:pt x="557941" y="707101"/>
                </a:cubicBezTo>
                <a:cubicBezTo>
                  <a:pt x="525381" y="700984"/>
                  <a:pt x="499355" y="684493"/>
                  <a:pt x="480347" y="668702"/>
                </a:cubicBezTo>
                <a:cubicBezTo>
                  <a:pt x="437718" y="632865"/>
                  <a:pt x="370204" y="616630"/>
                  <a:pt x="296224" y="603583"/>
                </a:cubicBezTo>
                <a:cubicBezTo>
                  <a:pt x="220741" y="590184"/>
                  <a:pt x="148480" y="573869"/>
                  <a:pt x="72689" y="560892"/>
                </a:cubicBezTo>
                <a:lnTo>
                  <a:pt x="0" y="543486"/>
                </a:lnTo>
                <a:lnTo>
                  <a:pt x="0" y="384357"/>
                </a:lnTo>
                <a:lnTo>
                  <a:pt x="51784" y="393937"/>
                </a:lnTo>
                <a:cubicBezTo>
                  <a:pt x="104770" y="397707"/>
                  <a:pt x="153378" y="409086"/>
                  <a:pt x="205561" y="414859"/>
                </a:cubicBezTo>
                <a:cubicBezTo>
                  <a:pt x="254062" y="420400"/>
                  <a:pt x="305001" y="422574"/>
                  <a:pt x="354391" y="426667"/>
                </a:cubicBezTo>
                <a:cubicBezTo>
                  <a:pt x="386450" y="429269"/>
                  <a:pt x="420771" y="429847"/>
                  <a:pt x="448281" y="436308"/>
                </a:cubicBezTo>
                <a:cubicBezTo>
                  <a:pt x="499904" y="448391"/>
                  <a:pt x="551004" y="446576"/>
                  <a:pt x="611518" y="434166"/>
                </a:cubicBezTo>
                <a:cubicBezTo>
                  <a:pt x="654695" y="425361"/>
                  <a:pt x="702395" y="422710"/>
                  <a:pt x="746076" y="422520"/>
                </a:cubicBezTo>
                <a:cubicBezTo>
                  <a:pt x="798481" y="422218"/>
                  <a:pt x="848400" y="419817"/>
                  <a:pt x="902724" y="409989"/>
                </a:cubicBezTo>
                <a:cubicBezTo>
                  <a:pt x="977291" y="396518"/>
                  <a:pt x="1048428" y="397321"/>
                  <a:pt x="1113854" y="414230"/>
                </a:cubicBezTo>
                <a:cubicBezTo>
                  <a:pt x="1184155" y="432145"/>
                  <a:pt x="1258677" y="446437"/>
                  <a:pt x="1333449" y="459938"/>
                </a:cubicBezTo>
                <a:cubicBezTo>
                  <a:pt x="1354772" y="463883"/>
                  <a:pt x="1385284" y="463304"/>
                  <a:pt x="1408608" y="458278"/>
                </a:cubicBezTo>
                <a:cubicBezTo>
                  <a:pt x="1483492" y="441930"/>
                  <a:pt x="1561495" y="427025"/>
                  <a:pt x="1630191" y="403061"/>
                </a:cubicBezTo>
                <a:cubicBezTo>
                  <a:pt x="1735315" y="366348"/>
                  <a:pt x="1840887" y="337881"/>
                  <a:pt x="1956289" y="332366"/>
                </a:cubicBezTo>
                <a:cubicBezTo>
                  <a:pt x="1986669" y="330865"/>
                  <a:pt x="2019100" y="336056"/>
                  <a:pt x="2042814" y="344002"/>
                </a:cubicBezTo>
                <a:cubicBezTo>
                  <a:pt x="2085261" y="358150"/>
                  <a:pt x="2126350" y="370413"/>
                  <a:pt x="2183420" y="369635"/>
                </a:cubicBezTo>
                <a:cubicBezTo>
                  <a:pt x="2235035" y="368879"/>
                  <a:pt x="2279659" y="405942"/>
                  <a:pt x="2269566" y="439859"/>
                </a:cubicBezTo>
                <a:cubicBezTo>
                  <a:pt x="2258267" y="478101"/>
                  <a:pt x="2277762" y="504964"/>
                  <a:pt x="2331129" y="524163"/>
                </a:cubicBezTo>
                <a:cubicBezTo>
                  <a:pt x="2352980" y="531807"/>
                  <a:pt x="2364861" y="546162"/>
                  <a:pt x="2385112" y="555357"/>
                </a:cubicBezTo>
                <a:cubicBezTo>
                  <a:pt x="2401860" y="562976"/>
                  <a:pt x="2421927" y="570875"/>
                  <a:pt x="2444033" y="572629"/>
                </a:cubicBezTo>
                <a:cubicBezTo>
                  <a:pt x="2483469" y="575878"/>
                  <a:pt x="2509763" y="584022"/>
                  <a:pt x="2525979" y="603233"/>
                </a:cubicBezTo>
                <a:cubicBezTo>
                  <a:pt x="2549282" y="631254"/>
                  <a:pt x="2578520" y="657481"/>
                  <a:pt x="2603911" y="684825"/>
                </a:cubicBezTo>
                <a:cubicBezTo>
                  <a:pt x="2618910" y="700624"/>
                  <a:pt x="2643515" y="707120"/>
                  <a:pt x="2678828" y="706990"/>
                </a:cubicBezTo>
                <a:cubicBezTo>
                  <a:pt x="2699243" y="707100"/>
                  <a:pt x="2725615" y="705603"/>
                  <a:pt x="2738094" y="711376"/>
                </a:cubicBezTo>
                <a:cubicBezTo>
                  <a:pt x="2805960" y="742855"/>
                  <a:pt x="2895980" y="733032"/>
                  <a:pt x="2983806" y="728243"/>
                </a:cubicBezTo>
                <a:cubicBezTo>
                  <a:pt x="2993929" y="727744"/>
                  <a:pt x="3004007" y="726871"/>
                  <a:pt x="3013997" y="725446"/>
                </a:cubicBezTo>
                <a:cubicBezTo>
                  <a:pt x="3136002" y="707474"/>
                  <a:pt x="3250133" y="713470"/>
                  <a:pt x="3364419" y="720577"/>
                </a:cubicBezTo>
                <a:cubicBezTo>
                  <a:pt x="3394563" y="722507"/>
                  <a:pt x="3428050" y="719807"/>
                  <a:pt x="3460521" y="717628"/>
                </a:cubicBezTo>
                <a:cubicBezTo>
                  <a:pt x="3545330" y="712137"/>
                  <a:pt x="3633314" y="698262"/>
                  <a:pt x="3710982" y="714182"/>
                </a:cubicBezTo>
                <a:cubicBezTo>
                  <a:pt x="3772122" y="726607"/>
                  <a:pt x="3825029" y="745116"/>
                  <a:pt x="3850961" y="778802"/>
                </a:cubicBezTo>
                <a:cubicBezTo>
                  <a:pt x="3868395" y="801427"/>
                  <a:pt x="3898481" y="813185"/>
                  <a:pt x="3946286" y="816372"/>
                </a:cubicBezTo>
                <a:cubicBezTo>
                  <a:pt x="3987480" y="819179"/>
                  <a:pt x="4025130" y="827781"/>
                  <a:pt x="4065132" y="832459"/>
                </a:cubicBezTo>
                <a:cubicBezTo>
                  <a:pt x="4086246" y="834922"/>
                  <a:pt x="4110400" y="838274"/>
                  <a:pt x="4132173" y="835167"/>
                </a:cubicBezTo>
                <a:cubicBezTo>
                  <a:pt x="4190358" y="826865"/>
                  <a:pt x="4249453" y="817300"/>
                  <a:pt x="4305858" y="804156"/>
                </a:cubicBezTo>
                <a:cubicBezTo>
                  <a:pt x="4334041" y="797490"/>
                  <a:pt x="4360739" y="782919"/>
                  <a:pt x="4382131" y="769481"/>
                </a:cubicBezTo>
                <a:cubicBezTo>
                  <a:pt x="4404161" y="755388"/>
                  <a:pt x="4425552" y="747047"/>
                  <a:pt x="4453289" y="752531"/>
                </a:cubicBezTo>
                <a:cubicBezTo>
                  <a:pt x="4522267" y="766292"/>
                  <a:pt x="4590589" y="780524"/>
                  <a:pt x="4657971" y="795835"/>
                </a:cubicBezTo>
                <a:cubicBezTo>
                  <a:pt x="4669645" y="798513"/>
                  <a:pt x="4675987" y="807238"/>
                  <a:pt x="4682399" y="813876"/>
                </a:cubicBezTo>
                <a:cubicBezTo>
                  <a:pt x="4712325" y="844914"/>
                  <a:pt x="4739115" y="876968"/>
                  <a:pt x="4771814" y="907046"/>
                </a:cubicBezTo>
                <a:cubicBezTo>
                  <a:pt x="4783117" y="917329"/>
                  <a:pt x="4807945" y="922850"/>
                  <a:pt x="4827520" y="929876"/>
                </a:cubicBezTo>
                <a:cubicBezTo>
                  <a:pt x="4833681" y="932206"/>
                  <a:pt x="4845543" y="931081"/>
                  <a:pt x="4849942" y="933851"/>
                </a:cubicBezTo>
                <a:cubicBezTo>
                  <a:pt x="4888949" y="959631"/>
                  <a:pt x="4951287" y="954890"/>
                  <a:pt x="5009626" y="957896"/>
                </a:cubicBezTo>
                <a:cubicBezTo>
                  <a:pt x="5059523" y="960407"/>
                  <a:pt x="5111928" y="960104"/>
                  <a:pt x="5158711" y="963814"/>
                </a:cubicBezTo>
                <a:cubicBezTo>
                  <a:pt x="5231307" y="969696"/>
                  <a:pt x="5298173" y="973751"/>
                  <a:pt x="5376427" y="963151"/>
                </a:cubicBezTo>
                <a:cubicBezTo>
                  <a:pt x="5408579" y="958754"/>
                  <a:pt x="5448461" y="970245"/>
                  <a:pt x="5475787" y="980508"/>
                </a:cubicBezTo>
                <a:cubicBezTo>
                  <a:pt x="5528518" y="1000363"/>
                  <a:pt x="5584839" y="1001958"/>
                  <a:pt x="5653401" y="987268"/>
                </a:cubicBezTo>
                <a:cubicBezTo>
                  <a:pt x="5676008" y="982341"/>
                  <a:pt x="5702558" y="984595"/>
                  <a:pt x="5726340" y="985357"/>
                </a:cubicBezTo>
                <a:cubicBezTo>
                  <a:pt x="5748643" y="985952"/>
                  <a:pt x="5770110" y="988364"/>
                  <a:pt x="5790563" y="991300"/>
                </a:cubicBezTo>
                <a:cubicBezTo>
                  <a:pt x="5815128" y="994969"/>
                  <a:pt x="5845522" y="996110"/>
                  <a:pt x="5860260" y="1004958"/>
                </a:cubicBezTo>
                <a:cubicBezTo>
                  <a:pt x="5906803" y="1032493"/>
                  <a:pt x="5977069" y="1037385"/>
                  <a:pt x="6042101" y="1036226"/>
                </a:cubicBezTo>
                <a:cubicBezTo>
                  <a:pt x="6128232" y="1034888"/>
                  <a:pt x="6222269" y="1027704"/>
                  <a:pt x="6301998" y="989138"/>
                </a:cubicBezTo>
                <a:cubicBezTo>
                  <a:pt x="6349672" y="965909"/>
                  <a:pt x="6396952" y="955198"/>
                  <a:pt x="6452025" y="968489"/>
                </a:cubicBezTo>
                <a:cubicBezTo>
                  <a:pt x="6489401" y="977695"/>
                  <a:pt x="6558002" y="960731"/>
                  <a:pt x="6589205" y="939474"/>
                </a:cubicBezTo>
                <a:cubicBezTo>
                  <a:pt x="6600499" y="931821"/>
                  <a:pt x="6612148" y="924116"/>
                  <a:pt x="6631069" y="911222"/>
                </a:cubicBezTo>
                <a:cubicBezTo>
                  <a:pt x="6674305" y="951313"/>
                  <a:pt x="6752346" y="944332"/>
                  <a:pt x="6828274" y="942941"/>
                </a:cubicBezTo>
                <a:cubicBezTo>
                  <a:pt x="6874780" y="942157"/>
                  <a:pt x="6889173" y="963896"/>
                  <a:pt x="6900803" y="984140"/>
                </a:cubicBezTo>
                <a:cubicBezTo>
                  <a:pt x="6921316" y="1020676"/>
                  <a:pt x="6959796" y="1032557"/>
                  <a:pt x="7034668" y="1018665"/>
                </a:cubicBezTo>
                <a:cubicBezTo>
                  <a:pt x="7117337" y="1003282"/>
                  <a:pt x="7199637" y="985309"/>
                  <a:pt x="7281067" y="966327"/>
                </a:cubicBezTo>
                <a:cubicBezTo>
                  <a:pt x="7332521" y="954266"/>
                  <a:pt x="7378029" y="936255"/>
                  <a:pt x="7412780" y="909206"/>
                </a:cubicBezTo>
                <a:cubicBezTo>
                  <a:pt x="7446535" y="882864"/>
                  <a:pt x="7455445" y="884046"/>
                  <a:pt x="7500327" y="894826"/>
                </a:cubicBezTo>
                <a:cubicBezTo>
                  <a:pt x="7552743" y="907363"/>
                  <a:pt x="7606735" y="918164"/>
                  <a:pt x="7662324" y="927415"/>
                </a:cubicBezTo>
                <a:cubicBezTo>
                  <a:pt x="7679867" y="930387"/>
                  <a:pt x="7704114" y="926740"/>
                  <a:pt x="7725334" y="924844"/>
                </a:cubicBezTo>
                <a:cubicBezTo>
                  <a:pt x="7761320" y="921787"/>
                  <a:pt x="7798617" y="920242"/>
                  <a:pt x="7833279" y="913031"/>
                </a:cubicBezTo>
                <a:cubicBezTo>
                  <a:pt x="7866516" y="906023"/>
                  <a:pt x="7898634" y="893700"/>
                  <a:pt x="7928605" y="881683"/>
                </a:cubicBezTo>
                <a:cubicBezTo>
                  <a:pt x="8012311" y="848025"/>
                  <a:pt x="8088138" y="810205"/>
                  <a:pt x="8146597" y="762968"/>
                </a:cubicBezTo>
                <a:cubicBezTo>
                  <a:pt x="8154091" y="756800"/>
                  <a:pt x="8170249" y="752606"/>
                  <a:pt x="8183577" y="749005"/>
                </a:cubicBezTo>
                <a:cubicBezTo>
                  <a:pt x="8205312" y="743071"/>
                  <a:pt x="8227788" y="737222"/>
                  <a:pt x="8250224" y="733642"/>
                </a:cubicBezTo>
                <a:cubicBezTo>
                  <a:pt x="8359189" y="716209"/>
                  <a:pt x="8441164" y="678078"/>
                  <a:pt x="8505929" y="626542"/>
                </a:cubicBezTo>
                <a:cubicBezTo>
                  <a:pt x="8524585" y="611796"/>
                  <a:pt x="8540107" y="608259"/>
                  <a:pt x="8564194" y="618796"/>
                </a:cubicBezTo>
                <a:cubicBezTo>
                  <a:pt x="8592162" y="631043"/>
                  <a:pt x="8628032" y="619507"/>
                  <a:pt x="8660705" y="611069"/>
                </a:cubicBezTo>
                <a:cubicBezTo>
                  <a:pt x="8694442" y="602479"/>
                  <a:pt x="8728514" y="593651"/>
                  <a:pt x="8762255" y="585060"/>
                </a:cubicBezTo>
                <a:cubicBezTo>
                  <a:pt x="8787227" y="578855"/>
                  <a:pt x="8811899" y="573069"/>
                  <a:pt x="8836439" y="566358"/>
                </a:cubicBezTo>
                <a:cubicBezTo>
                  <a:pt x="8912856" y="545447"/>
                  <a:pt x="8983243" y="538425"/>
                  <a:pt x="9050728" y="559575"/>
                </a:cubicBezTo>
                <a:cubicBezTo>
                  <a:pt x="9102219" y="575830"/>
                  <a:pt x="9164950" y="573868"/>
                  <a:pt x="9229627" y="557464"/>
                </a:cubicBezTo>
                <a:cubicBezTo>
                  <a:pt x="9237706" y="555368"/>
                  <a:pt x="9247529" y="550190"/>
                  <a:pt x="9253451" y="550855"/>
                </a:cubicBezTo>
                <a:cubicBezTo>
                  <a:pt x="9342568" y="560232"/>
                  <a:pt x="9405310" y="512383"/>
                  <a:pt x="9484214" y="498671"/>
                </a:cubicBezTo>
                <a:cubicBezTo>
                  <a:pt x="9519035" y="492570"/>
                  <a:pt x="9552778" y="473783"/>
                  <a:pt x="9582633" y="458384"/>
                </a:cubicBezTo>
                <a:cubicBezTo>
                  <a:pt x="9623689" y="437231"/>
                  <a:pt x="9660183" y="417297"/>
                  <a:pt x="9719670" y="415607"/>
                </a:cubicBezTo>
                <a:cubicBezTo>
                  <a:pt x="9779189" y="414101"/>
                  <a:pt x="9830940" y="393878"/>
                  <a:pt x="9871784" y="366147"/>
                </a:cubicBezTo>
                <a:cubicBezTo>
                  <a:pt x="9903014" y="345075"/>
                  <a:pt x="9939570" y="338349"/>
                  <a:pt x="9984494" y="336660"/>
                </a:cubicBezTo>
                <a:cubicBezTo>
                  <a:pt x="10040642" y="334503"/>
                  <a:pt x="10098165" y="326674"/>
                  <a:pt x="10154708" y="322193"/>
                </a:cubicBezTo>
                <a:cubicBezTo>
                  <a:pt x="10166953" y="321201"/>
                  <a:pt x="10182669" y="321603"/>
                  <a:pt x="10190446" y="325025"/>
                </a:cubicBezTo>
                <a:cubicBezTo>
                  <a:pt x="10285769" y="367692"/>
                  <a:pt x="10408999" y="350677"/>
                  <a:pt x="10530736" y="335953"/>
                </a:cubicBezTo>
                <a:cubicBezTo>
                  <a:pt x="10604506" y="327127"/>
                  <a:pt x="10678397" y="316584"/>
                  <a:pt x="10752157" y="305117"/>
                </a:cubicBezTo>
                <a:cubicBezTo>
                  <a:pt x="10777120" y="301365"/>
                  <a:pt x="10803110" y="294636"/>
                  <a:pt x="10824452" y="285927"/>
                </a:cubicBezTo>
                <a:cubicBezTo>
                  <a:pt x="10868837" y="267698"/>
                  <a:pt x="10909147" y="246465"/>
                  <a:pt x="10953152" y="228102"/>
                </a:cubicBezTo>
                <a:cubicBezTo>
                  <a:pt x="10969622" y="221030"/>
                  <a:pt x="10991730" y="217688"/>
                  <a:pt x="11011614" y="214096"/>
                </a:cubicBezTo>
                <a:cubicBezTo>
                  <a:pt x="11046743" y="207573"/>
                  <a:pt x="11086641" y="206412"/>
                  <a:pt x="11116031" y="195421"/>
                </a:cubicBezTo>
                <a:cubicBezTo>
                  <a:pt x="11192467" y="166956"/>
                  <a:pt x="11266913" y="160299"/>
                  <a:pt x="11344303" y="166629"/>
                </a:cubicBezTo>
                <a:cubicBezTo>
                  <a:pt x="11452657" y="175527"/>
                  <a:pt x="11551626" y="159519"/>
                  <a:pt x="11639050" y="108526"/>
                </a:cubicBezTo>
                <a:cubicBezTo>
                  <a:pt x="11678385" y="85543"/>
                  <a:pt x="11720243" y="87879"/>
                  <a:pt x="11757532" y="96530"/>
                </a:cubicBezTo>
                <a:cubicBezTo>
                  <a:pt x="11800499" y="106640"/>
                  <a:pt x="11840704" y="105056"/>
                  <a:pt x="11885799" y="86728"/>
                </a:cubicBezTo>
                <a:cubicBezTo>
                  <a:pt x="11895784" y="82659"/>
                  <a:pt x="11910604" y="81867"/>
                  <a:pt x="11922874" y="81060"/>
                </a:cubicBezTo>
                <a:cubicBezTo>
                  <a:pt x="11992783" y="75806"/>
                  <a:pt x="12063500" y="73647"/>
                  <a:pt x="12115331" y="33587"/>
                </a:cubicBezTo>
                <a:cubicBezTo>
                  <a:pt x="12125500" y="25715"/>
                  <a:pt x="12143693" y="20477"/>
                  <a:pt x="12158080" y="14081"/>
                </a:cubicBezTo>
                <a:close/>
              </a:path>
            </a:pathLst>
          </a:custGeom>
          <a:blipFill dpi="0" rotWithShape="1">
            <a:blip r:embed="rId2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484B2-23A6-4C40-9852-DDE1327BB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7920" y="3299198"/>
            <a:ext cx="7376160" cy="2796802"/>
          </a:xfrm>
        </p:spPr>
        <p:txBody>
          <a:bodyPr>
            <a:normAutofit/>
          </a:bodyPr>
          <a:lstStyle/>
          <a:p>
            <a:pPr algn="ctr"/>
            <a:r>
              <a:rPr lang="en-US" sz="2400" dirty="0"/>
              <a:t>GET TO KNOW WHAT REDDIT USERS DISCUSS ABOUT CITIES</a:t>
            </a:r>
          </a:p>
          <a:p>
            <a:pPr algn="ctr"/>
            <a:r>
              <a:rPr lang="en-US" sz="2400" dirty="0"/>
              <a:t>NATURAL LANGUAGE PROCESSING, REGRESSION AND CLASSIFICATION MODELS</a:t>
            </a:r>
          </a:p>
          <a:p>
            <a:pPr algn="ctr"/>
            <a:r>
              <a:rPr lang="en-US" sz="2400" dirty="0"/>
              <a:t>INTERACTIVE DASHBOARDS TO SHOW RESULTS</a:t>
            </a:r>
          </a:p>
        </p:txBody>
      </p:sp>
    </p:spTree>
    <p:extLst>
      <p:ext uri="{BB962C8B-B14F-4D97-AF65-F5344CB8AC3E}">
        <p14:creationId xmlns:p14="http://schemas.microsoft.com/office/powerpoint/2010/main" val="112077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60DB02BD-FF61-4042-BC21-4EFF543EC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51CC02-98D7-4719-A897-F2637AF88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1"/>
            <a:ext cx="3047999" cy="3810000"/>
          </a:xfrm>
        </p:spPr>
        <p:txBody>
          <a:bodyPr anchor="b">
            <a:normAutofit/>
          </a:bodyPr>
          <a:lstStyle/>
          <a:p>
            <a:r>
              <a:rPr lang="en-US"/>
              <a:t>INDEX</a:t>
            </a:r>
            <a:endParaRPr lang="en-US" dirty="0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5811A85E-38EA-465A-84F9-6230CF743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78285" y="0"/>
            <a:ext cx="874715" cy="6858001"/>
          </a:xfrm>
          <a:custGeom>
            <a:avLst/>
            <a:gdLst>
              <a:gd name="connsiteX0" fmla="*/ 669467 w 874715"/>
              <a:gd name="connsiteY0" fmla="*/ 3720275 h 6858001"/>
              <a:gd name="connsiteX1" fmla="*/ 710453 w 874715"/>
              <a:gd name="connsiteY1" fmla="*/ 3726292 h 6858001"/>
              <a:gd name="connsiteX2" fmla="*/ 710455 w 874715"/>
              <a:gd name="connsiteY2" fmla="*/ 3726292 h 6858001"/>
              <a:gd name="connsiteX3" fmla="*/ 669465 w 874715"/>
              <a:gd name="connsiteY3" fmla="*/ 3720275 h 6858001"/>
              <a:gd name="connsiteX4" fmla="*/ 834223 w 874715"/>
              <a:gd name="connsiteY4" fmla="*/ 3333751 h 6858001"/>
              <a:gd name="connsiteX5" fmla="*/ 446757 w 874715"/>
              <a:gd name="connsiteY5" fmla="*/ 3333751 h 6858001"/>
              <a:gd name="connsiteX6" fmla="*/ 441229 w 874715"/>
              <a:gd name="connsiteY6" fmla="*/ 3376550 h 6858001"/>
              <a:gd name="connsiteX7" fmla="*/ 437178 w 874715"/>
              <a:gd name="connsiteY7" fmla="*/ 3407910 h 6858001"/>
              <a:gd name="connsiteX8" fmla="*/ 435790 w 874715"/>
              <a:gd name="connsiteY8" fmla="*/ 3491262 h 6858001"/>
              <a:gd name="connsiteX9" fmla="*/ 429384 w 874715"/>
              <a:gd name="connsiteY9" fmla="*/ 3520658 h 6858001"/>
              <a:gd name="connsiteX10" fmla="*/ 427332 w 874715"/>
              <a:gd name="connsiteY10" fmla="*/ 3524252 h 6858001"/>
              <a:gd name="connsiteX11" fmla="*/ 427331 w 874715"/>
              <a:gd name="connsiteY11" fmla="*/ 3524252 h 6858001"/>
              <a:gd name="connsiteX12" fmla="*/ 413690 w 874715"/>
              <a:gd name="connsiteY12" fmla="*/ 3548145 h 6858001"/>
              <a:gd name="connsiteX13" fmla="*/ 408166 w 874715"/>
              <a:gd name="connsiteY13" fmla="*/ 3612089 h 6858001"/>
              <a:gd name="connsiteX14" fmla="*/ 421692 w 874715"/>
              <a:gd name="connsiteY14" fmla="*/ 3636610 h 6858001"/>
              <a:gd name="connsiteX15" fmla="*/ 445933 w 874715"/>
              <a:gd name="connsiteY15" fmla="*/ 3687609 h 6858001"/>
              <a:gd name="connsiteX16" fmla="*/ 443241 w 874715"/>
              <a:gd name="connsiteY16" fmla="*/ 3725049 h 6858001"/>
              <a:gd name="connsiteX17" fmla="*/ 455589 w 874715"/>
              <a:gd name="connsiteY17" fmla="*/ 3723372 h 6858001"/>
              <a:gd name="connsiteX18" fmla="*/ 544787 w 874715"/>
              <a:gd name="connsiteY18" fmla="*/ 3712739 h 6858001"/>
              <a:gd name="connsiteX19" fmla="*/ 544802 w 874715"/>
              <a:gd name="connsiteY19" fmla="*/ 3712740 h 6858001"/>
              <a:gd name="connsiteX20" fmla="*/ 544786 w 874715"/>
              <a:gd name="connsiteY20" fmla="*/ 3712740 h 6858001"/>
              <a:gd name="connsiteX21" fmla="*/ 455588 w 874715"/>
              <a:gd name="connsiteY21" fmla="*/ 3723373 h 6858001"/>
              <a:gd name="connsiteX22" fmla="*/ 443240 w 874715"/>
              <a:gd name="connsiteY22" fmla="*/ 3725050 h 6858001"/>
              <a:gd name="connsiteX23" fmla="*/ 441884 w 874715"/>
              <a:gd name="connsiteY23" fmla="*/ 3743904 h 6858001"/>
              <a:gd name="connsiteX24" fmla="*/ 442266 w 874715"/>
              <a:gd name="connsiteY24" fmla="*/ 3764306 h 6858001"/>
              <a:gd name="connsiteX25" fmla="*/ 433692 w 874715"/>
              <a:gd name="connsiteY25" fmla="*/ 3834135 h 6858001"/>
              <a:gd name="connsiteX26" fmla="*/ 428740 w 874715"/>
              <a:gd name="connsiteY26" fmla="*/ 3898864 h 6858001"/>
              <a:gd name="connsiteX27" fmla="*/ 444932 w 874715"/>
              <a:gd name="connsiteY27" fmla="*/ 4062061 h 6858001"/>
              <a:gd name="connsiteX28" fmla="*/ 441122 w 874715"/>
              <a:gd name="connsiteY28" fmla="*/ 4187207 h 6858001"/>
              <a:gd name="connsiteX29" fmla="*/ 444932 w 874715"/>
              <a:gd name="connsiteY29" fmla="*/ 4244874 h 6858001"/>
              <a:gd name="connsiteX30" fmla="*/ 450648 w 874715"/>
              <a:gd name="connsiteY30" fmla="*/ 4277434 h 6858001"/>
              <a:gd name="connsiteX31" fmla="*/ 490464 w 874715"/>
              <a:gd name="connsiteY31" fmla="*/ 4351188 h 6858001"/>
              <a:gd name="connsiteX32" fmla="*/ 499418 w 874715"/>
              <a:gd name="connsiteY32" fmla="*/ 4391596 h 6858001"/>
              <a:gd name="connsiteX33" fmla="*/ 498656 w 874715"/>
              <a:gd name="connsiteY33" fmla="*/ 4513209 h 6858001"/>
              <a:gd name="connsiteX34" fmla="*/ 438646 w 874715"/>
              <a:gd name="connsiteY34" fmla="*/ 4695629 h 6858001"/>
              <a:gd name="connsiteX35" fmla="*/ 430644 w 874715"/>
              <a:gd name="connsiteY35" fmla="*/ 4714658 h 6858001"/>
              <a:gd name="connsiteX36" fmla="*/ 420737 w 874715"/>
              <a:gd name="connsiteY36" fmla="*/ 4807436 h 6858001"/>
              <a:gd name="connsiteX37" fmla="*/ 434264 w 874715"/>
              <a:gd name="connsiteY37" fmla="*/ 4870400 h 6858001"/>
              <a:gd name="connsiteX38" fmla="*/ 462269 w 874715"/>
              <a:gd name="connsiteY38" fmla="*/ 4956119 h 6858001"/>
              <a:gd name="connsiteX39" fmla="*/ 485701 w 874715"/>
              <a:gd name="connsiteY39" fmla="*/ 5033207 h 6858001"/>
              <a:gd name="connsiteX40" fmla="*/ 512180 w 874715"/>
              <a:gd name="connsiteY40" fmla="*/ 5089305 h 6858001"/>
              <a:gd name="connsiteX41" fmla="*/ 531613 w 874715"/>
              <a:gd name="connsiteY41" fmla="*/ 5217589 h 6858001"/>
              <a:gd name="connsiteX42" fmla="*/ 534851 w 874715"/>
              <a:gd name="connsiteY42" fmla="*/ 5230926 h 6858001"/>
              <a:gd name="connsiteX43" fmla="*/ 511228 w 874715"/>
              <a:gd name="connsiteY43" fmla="*/ 5327433 h 6858001"/>
              <a:gd name="connsiteX44" fmla="*/ 487225 w 874715"/>
              <a:gd name="connsiteY44" fmla="*/ 5443357 h 6858001"/>
              <a:gd name="connsiteX45" fmla="*/ 495416 w 874715"/>
              <a:gd name="connsiteY45" fmla="*/ 5484746 h 6858001"/>
              <a:gd name="connsiteX46" fmla="*/ 507038 w 874715"/>
              <a:gd name="connsiteY46" fmla="*/ 5541432 h 6858001"/>
              <a:gd name="connsiteX47" fmla="*/ 500942 w 874715"/>
              <a:gd name="connsiteY47" fmla="*/ 5594001 h 6858001"/>
              <a:gd name="connsiteX48" fmla="*/ 500370 w 874715"/>
              <a:gd name="connsiteY48" fmla="*/ 5625974 h 6858001"/>
              <a:gd name="connsiteX49" fmla="*/ 571618 w 874715"/>
              <a:gd name="connsiteY49" fmla="*/ 5771911 h 6858001"/>
              <a:gd name="connsiteX50" fmla="*/ 577524 w 874715"/>
              <a:gd name="connsiteY50" fmla="*/ 5808982 h 6858001"/>
              <a:gd name="connsiteX51" fmla="*/ 586289 w 874715"/>
              <a:gd name="connsiteY51" fmla="*/ 5829971 h 6858001"/>
              <a:gd name="connsiteX52" fmla="*/ 674684 w 874715"/>
              <a:gd name="connsiteY52" fmla="*/ 5956490 h 6858001"/>
              <a:gd name="connsiteX53" fmla="*/ 692590 w 874715"/>
              <a:gd name="connsiteY53" fmla="*/ 6010235 h 6858001"/>
              <a:gd name="connsiteX54" fmla="*/ 688970 w 874715"/>
              <a:gd name="connsiteY54" fmla="*/ 6069276 h 6858001"/>
              <a:gd name="connsiteX55" fmla="*/ 682494 w 874715"/>
              <a:gd name="connsiteY55" fmla="*/ 6103407 h 6858001"/>
              <a:gd name="connsiteX56" fmla="*/ 626294 w 874715"/>
              <a:gd name="connsiteY56" fmla="*/ 6188144 h 6858001"/>
              <a:gd name="connsiteX57" fmla="*/ 628200 w 874715"/>
              <a:gd name="connsiteY57" fmla="*/ 6236396 h 6858001"/>
              <a:gd name="connsiteX58" fmla="*/ 666871 w 874715"/>
              <a:gd name="connsiteY58" fmla="*/ 6311718 h 6858001"/>
              <a:gd name="connsiteX59" fmla="*/ 684208 w 874715"/>
              <a:gd name="connsiteY59" fmla="*/ 6448435 h 6858001"/>
              <a:gd name="connsiteX60" fmla="*/ 630104 w 874715"/>
              <a:gd name="connsiteY60" fmla="*/ 6517873 h 6858001"/>
              <a:gd name="connsiteX61" fmla="*/ 578096 w 874715"/>
              <a:gd name="connsiteY61" fmla="*/ 6553767 h 6858001"/>
              <a:gd name="connsiteX62" fmla="*/ 517706 w 874715"/>
              <a:gd name="connsiteY62" fmla="*/ 6657533 h 6858001"/>
              <a:gd name="connsiteX63" fmla="*/ 540185 w 874715"/>
              <a:gd name="connsiteY63" fmla="*/ 6682250 h 6858001"/>
              <a:gd name="connsiteX64" fmla="*/ 549712 w 874715"/>
              <a:gd name="connsiteY64" fmla="*/ 6758356 h 6858001"/>
              <a:gd name="connsiteX65" fmla="*/ 548950 w 874715"/>
              <a:gd name="connsiteY65" fmla="*/ 6840738 h 6858001"/>
              <a:gd name="connsiteX66" fmla="*/ 556149 w 874715"/>
              <a:gd name="connsiteY66" fmla="*/ 6858001 h 6858001"/>
              <a:gd name="connsiteX67" fmla="*/ 760427 w 874715"/>
              <a:gd name="connsiteY67" fmla="*/ 6858001 h 6858001"/>
              <a:gd name="connsiteX68" fmla="*/ 763269 w 874715"/>
              <a:gd name="connsiteY68" fmla="*/ 6846819 h 6858001"/>
              <a:gd name="connsiteX69" fmla="*/ 784795 w 874715"/>
              <a:gd name="connsiteY69" fmla="*/ 6678324 h 6858001"/>
              <a:gd name="connsiteX70" fmla="*/ 805560 w 874715"/>
              <a:gd name="connsiteY70" fmla="*/ 6504338 h 6858001"/>
              <a:gd name="connsiteX71" fmla="*/ 812418 w 874715"/>
              <a:gd name="connsiteY71" fmla="*/ 6408814 h 6858001"/>
              <a:gd name="connsiteX72" fmla="*/ 823279 w 874715"/>
              <a:gd name="connsiteY72" fmla="*/ 6325450 h 6858001"/>
              <a:gd name="connsiteX73" fmla="*/ 830137 w 874715"/>
              <a:gd name="connsiteY73" fmla="*/ 6252873 h 6858001"/>
              <a:gd name="connsiteX74" fmla="*/ 844043 w 874715"/>
              <a:gd name="connsiteY74" fmla="*/ 6137341 h 6858001"/>
              <a:gd name="connsiteX75" fmla="*/ 847663 w 874715"/>
              <a:gd name="connsiteY75" fmla="*/ 6089284 h 6858001"/>
              <a:gd name="connsiteX76" fmla="*/ 847471 w 874715"/>
              <a:gd name="connsiteY76" fmla="*/ 5975908 h 6858001"/>
              <a:gd name="connsiteX77" fmla="*/ 845567 w 874715"/>
              <a:gd name="connsiteY77" fmla="*/ 5936481 h 6858001"/>
              <a:gd name="connsiteX78" fmla="*/ 821945 w 874715"/>
              <a:gd name="connsiteY78" fmla="*/ 5860571 h 6858001"/>
              <a:gd name="connsiteX79" fmla="*/ 820231 w 874715"/>
              <a:gd name="connsiteY79" fmla="*/ 5851549 h 6858001"/>
              <a:gd name="connsiteX80" fmla="*/ 810894 w 874715"/>
              <a:gd name="connsiteY80" fmla="*/ 5801726 h 6858001"/>
              <a:gd name="connsiteX81" fmla="*/ 807846 w 874715"/>
              <a:gd name="connsiteY81" fmla="*/ 5774460 h 6858001"/>
              <a:gd name="connsiteX82" fmla="*/ 788415 w 874715"/>
              <a:gd name="connsiteY82" fmla="*/ 5670892 h 6858001"/>
              <a:gd name="connsiteX83" fmla="*/ 779271 w 874715"/>
              <a:gd name="connsiteY83" fmla="*/ 5611265 h 6858001"/>
              <a:gd name="connsiteX84" fmla="*/ 780605 w 874715"/>
              <a:gd name="connsiteY84" fmla="*/ 5563010 h 6858001"/>
              <a:gd name="connsiteX85" fmla="*/ 782319 w 874715"/>
              <a:gd name="connsiteY85" fmla="*/ 5478272 h 6858001"/>
              <a:gd name="connsiteX86" fmla="*/ 786701 w 874715"/>
              <a:gd name="connsiteY86" fmla="*/ 5451203 h 6858001"/>
              <a:gd name="connsiteX87" fmla="*/ 774127 w 874715"/>
              <a:gd name="connsiteY87" fmla="*/ 5328805 h 6858001"/>
              <a:gd name="connsiteX88" fmla="*/ 773175 w 874715"/>
              <a:gd name="connsiteY88" fmla="*/ 5258975 h 6858001"/>
              <a:gd name="connsiteX89" fmla="*/ 757552 w 874715"/>
              <a:gd name="connsiteY89" fmla="*/ 5180319 h 6858001"/>
              <a:gd name="connsiteX90" fmla="*/ 758314 w 874715"/>
              <a:gd name="connsiteY90" fmla="*/ 5157370 h 6858001"/>
              <a:gd name="connsiteX91" fmla="*/ 759649 w 874715"/>
              <a:gd name="connsiteY91" fmla="*/ 5131673 h 6858001"/>
              <a:gd name="connsiteX92" fmla="*/ 760793 w 874715"/>
              <a:gd name="connsiteY92" fmla="*/ 5052820 h 6858001"/>
              <a:gd name="connsiteX93" fmla="*/ 766507 w 874715"/>
              <a:gd name="connsiteY93" fmla="*/ 5004959 h 6858001"/>
              <a:gd name="connsiteX94" fmla="*/ 763079 w 874715"/>
              <a:gd name="connsiteY94" fmla="*/ 4913751 h 6858001"/>
              <a:gd name="connsiteX95" fmla="*/ 768031 w 874715"/>
              <a:gd name="connsiteY95" fmla="*/ 4880011 h 6858001"/>
              <a:gd name="connsiteX96" fmla="*/ 768603 w 874715"/>
              <a:gd name="connsiteY96" fmla="*/ 4794687 h 6858001"/>
              <a:gd name="connsiteX97" fmla="*/ 765745 w 874715"/>
              <a:gd name="connsiteY97" fmla="*/ 4718187 h 6858001"/>
              <a:gd name="connsiteX98" fmla="*/ 767269 w 874715"/>
              <a:gd name="connsiteY98" fmla="*/ 4644434 h 6858001"/>
              <a:gd name="connsiteX99" fmla="*/ 773555 w 874715"/>
              <a:gd name="connsiteY99" fmla="*/ 4591670 h 6858001"/>
              <a:gd name="connsiteX100" fmla="*/ 777365 w 874715"/>
              <a:gd name="connsiteY100" fmla="*/ 4534394 h 6858001"/>
              <a:gd name="connsiteX101" fmla="*/ 800036 w 874715"/>
              <a:gd name="connsiteY101" fmla="*/ 4376493 h 6858001"/>
              <a:gd name="connsiteX102" fmla="*/ 794512 w 874715"/>
              <a:gd name="connsiteY102" fmla="*/ 4347267 h 6858001"/>
              <a:gd name="connsiteX103" fmla="*/ 789368 w 874715"/>
              <a:gd name="connsiteY103" fmla="*/ 4181322 h 6858001"/>
              <a:gd name="connsiteX104" fmla="*/ 789750 w 874715"/>
              <a:gd name="connsiteY104" fmla="*/ 4145230 h 6858001"/>
              <a:gd name="connsiteX105" fmla="*/ 767269 w 874715"/>
              <a:gd name="connsiteY105" fmla="*/ 4048330 h 6858001"/>
              <a:gd name="connsiteX106" fmla="*/ 802894 w 874715"/>
              <a:gd name="connsiteY106" fmla="*/ 3898864 h 6858001"/>
              <a:gd name="connsiteX107" fmla="*/ 847471 w 874715"/>
              <a:gd name="connsiteY107" fmla="*/ 3759007 h 6858001"/>
              <a:gd name="connsiteX108" fmla="*/ 848163 w 874715"/>
              <a:gd name="connsiteY108" fmla="*/ 3756136 h 6858001"/>
              <a:gd name="connsiteX109" fmla="*/ 819543 w 874715"/>
              <a:gd name="connsiteY109" fmla="*/ 3748731 h 6858001"/>
              <a:gd name="connsiteX110" fmla="*/ 819313 w 874715"/>
              <a:gd name="connsiteY110" fmla="*/ 3748682 h 6858001"/>
              <a:gd name="connsiteX111" fmla="*/ 819544 w 874715"/>
              <a:gd name="connsiteY111" fmla="*/ 3748730 h 6858001"/>
              <a:gd name="connsiteX112" fmla="*/ 848164 w 874715"/>
              <a:gd name="connsiteY112" fmla="*/ 3756135 h 6858001"/>
              <a:gd name="connsiteX113" fmla="*/ 849545 w 874715"/>
              <a:gd name="connsiteY113" fmla="*/ 3750401 h 6858001"/>
              <a:gd name="connsiteX114" fmla="*/ 853189 w 874715"/>
              <a:gd name="connsiteY114" fmla="*/ 3741353 h 6858001"/>
              <a:gd name="connsiteX115" fmla="*/ 862905 w 874715"/>
              <a:gd name="connsiteY115" fmla="*/ 3691138 h 6858001"/>
              <a:gd name="connsiteX116" fmla="*/ 866333 w 874715"/>
              <a:gd name="connsiteY116" fmla="*/ 3628959 h 6858001"/>
              <a:gd name="connsiteX117" fmla="*/ 874715 w 874715"/>
              <a:gd name="connsiteY117" fmla="*/ 3550106 h 6858001"/>
              <a:gd name="connsiteX118" fmla="*/ 871487 w 874715"/>
              <a:gd name="connsiteY118" fmla="*/ 3524252 h 6858001"/>
              <a:gd name="connsiteX119" fmla="*/ 871488 w 874715"/>
              <a:gd name="connsiteY119" fmla="*/ 3524252 h 6858001"/>
              <a:gd name="connsiteX120" fmla="*/ 870763 w 874715"/>
              <a:gd name="connsiteY120" fmla="*/ 3518451 h 6858001"/>
              <a:gd name="connsiteX121" fmla="*/ 864238 w 874715"/>
              <a:gd name="connsiteY121" fmla="*/ 3486946 h 6858001"/>
              <a:gd name="connsiteX122" fmla="*/ 848618 w 874715"/>
              <a:gd name="connsiteY122" fmla="*/ 3398677 h 6858001"/>
              <a:gd name="connsiteX123" fmla="*/ 837595 w 874715"/>
              <a:gd name="connsiteY123" fmla="*/ 3365728 h 6858001"/>
              <a:gd name="connsiteX124" fmla="*/ 834829 w 874715"/>
              <a:gd name="connsiteY124" fmla="*/ 3357461 h 6858001"/>
              <a:gd name="connsiteX125" fmla="*/ 513783 w 874715"/>
              <a:gd name="connsiteY125" fmla="*/ 0 h 6858001"/>
              <a:gd name="connsiteX126" fmla="*/ 72334 w 874715"/>
              <a:gd name="connsiteY126" fmla="*/ 0 h 6858001"/>
              <a:gd name="connsiteX127" fmla="*/ 75447 w 874715"/>
              <a:gd name="connsiteY127" fmla="*/ 27991 h 6858001"/>
              <a:gd name="connsiteX128" fmla="*/ 88115 w 874715"/>
              <a:gd name="connsiteY128" fmla="*/ 134133 h 6858001"/>
              <a:gd name="connsiteX129" fmla="*/ 62778 w 874715"/>
              <a:gd name="connsiteY129" fmla="*/ 221224 h 6858001"/>
              <a:gd name="connsiteX130" fmla="*/ 62206 w 874715"/>
              <a:gd name="connsiteY130" fmla="*/ 247312 h 6858001"/>
              <a:gd name="connsiteX131" fmla="*/ 72113 w 874715"/>
              <a:gd name="connsiteY131" fmla="*/ 305764 h 6858001"/>
              <a:gd name="connsiteX132" fmla="*/ 65445 w 874715"/>
              <a:gd name="connsiteY132" fmla="*/ 426397 h 6858001"/>
              <a:gd name="connsiteX133" fmla="*/ 55348 w 874715"/>
              <a:gd name="connsiteY133" fmla="*/ 470924 h 6858001"/>
              <a:gd name="connsiteX134" fmla="*/ 48870 w 874715"/>
              <a:gd name="connsiteY134" fmla="*/ 495638 h 6858001"/>
              <a:gd name="connsiteX135" fmla="*/ 30963 w 874715"/>
              <a:gd name="connsiteY135" fmla="*/ 622548 h 6858001"/>
              <a:gd name="connsiteX136" fmla="*/ 11723 w 874715"/>
              <a:gd name="connsiteY136" fmla="*/ 679040 h 6858001"/>
              <a:gd name="connsiteX137" fmla="*/ 8865 w 874715"/>
              <a:gd name="connsiteY137" fmla="*/ 694341 h 6858001"/>
              <a:gd name="connsiteX138" fmla="*/ 16865 w 874715"/>
              <a:gd name="connsiteY138" fmla="*/ 778095 h 6858001"/>
              <a:gd name="connsiteX139" fmla="*/ 47918 w 874715"/>
              <a:gd name="connsiteY139" fmla="*/ 840866 h 6858001"/>
              <a:gd name="connsiteX140" fmla="*/ 58396 w 874715"/>
              <a:gd name="connsiteY140" fmla="*/ 853028 h 6858001"/>
              <a:gd name="connsiteX141" fmla="*/ 54776 w 874715"/>
              <a:gd name="connsiteY141" fmla="*/ 1027995 h 6858001"/>
              <a:gd name="connsiteX142" fmla="*/ 50394 w 874715"/>
              <a:gd name="connsiteY142" fmla="*/ 1054866 h 6858001"/>
              <a:gd name="connsiteX143" fmla="*/ 68683 w 874715"/>
              <a:gd name="connsiteY143" fmla="*/ 1184720 h 6858001"/>
              <a:gd name="connsiteX144" fmla="*/ 72303 w 874715"/>
              <a:gd name="connsiteY144" fmla="*/ 1222576 h 6858001"/>
              <a:gd name="connsiteX145" fmla="*/ 88687 w 874715"/>
              <a:gd name="connsiteY145" fmla="*/ 1358313 h 6858001"/>
              <a:gd name="connsiteX146" fmla="*/ 73447 w 874715"/>
              <a:gd name="connsiteY146" fmla="*/ 1377535 h 6858001"/>
              <a:gd name="connsiteX147" fmla="*/ 35153 w 874715"/>
              <a:gd name="connsiteY147" fmla="*/ 1432851 h 6858001"/>
              <a:gd name="connsiteX148" fmla="*/ 1244 w 874715"/>
              <a:gd name="connsiteY148" fmla="*/ 1541910 h 6858001"/>
              <a:gd name="connsiteX149" fmla="*/ 3149 w 874715"/>
              <a:gd name="connsiteY149" fmla="*/ 1571529 h 6858001"/>
              <a:gd name="connsiteX150" fmla="*/ 59730 w 874715"/>
              <a:gd name="connsiteY150" fmla="*/ 1646459 h 6858001"/>
              <a:gd name="connsiteX151" fmla="*/ 82399 w 874715"/>
              <a:gd name="connsiteY151" fmla="*/ 1682944 h 6858001"/>
              <a:gd name="connsiteX152" fmla="*/ 124120 w 874715"/>
              <a:gd name="connsiteY152" fmla="*/ 1786511 h 6858001"/>
              <a:gd name="connsiteX153" fmla="*/ 131741 w 874715"/>
              <a:gd name="connsiteY153" fmla="*/ 1795142 h 6858001"/>
              <a:gd name="connsiteX154" fmla="*/ 222232 w 874715"/>
              <a:gd name="connsiteY154" fmla="*/ 1871640 h 6858001"/>
              <a:gd name="connsiteX155" fmla="*/ 237662 w 874715"/>
              <a:gd name="connsiteY155" fmla="*/ 1888901 h 6858001"/>
              <a:gd name="connsiteX156" fmla="*/ 261667 w 874715"/>
              <a:gd name="connsiteY156" fmla="*/ 1909694 h 6858001"/>
              <a:gd name="connsiteX157" fmla="*/ 308150 w 874715"/>
              <a:gd name="connsiteY157" fmla="*/ 1974618 h 6858001"/>
              <a:gd name="connsiteX158" fmla="*/ 323009 w 874715"/>
              <a:gd name="connsiteY158" fmla="*/ 2055042 h 6858001"/>
              <a:gd name="connsiteX159" fmla="*/ 345680 w 874715"/>
              <a:gd name="connsiteY159" fmla="*/ 2152137 h 6858001"/>
              <a:gd name="connsiteX160" fmla="*/ 360920 w 874715"/>
              <a:gd name="connsiteY160" fmla="*/ 2192740 h 6858001"/>
              <a:gd name="connsiteX161" fmla="*/ 389877 w 874715"/>
              <a:gd name="connsiteY161" fmla="*/ 2301603 h 6858001"/>
              <a:gd name="connsiteX162" fmla="*/ 414262 w 874715"/>
              <a:gd name="connsiteY162" fmla="*/ 2379279 h 6858001"/>
              <a:gd name="connsiteX163" fmla="*/ 428551 w 874715"/>
              <a:gd name="connsiteY163" fmla="*/ 2491281 h 6858001"/>
              <a:gd name="connsiteX164" fmla="*/ 429121 w 874715"/>
              <a:gd name="connsiteY164" fmla="*/ 2545615 h 6858001"/>
              <a:gd name="connsiteX165" fmla="*/ 502275 w 874715"/>
              <a:gd name="connsiteY165" fmla="*/ 2645455 h 6858001"/>
              <a:gd name="connsiteX166" fmla="*/ 550665 w 874715"/>
              <a:gd name="connsiteY166" fmla="*/ 2725094 h 6858001"/>
              <a:gd name="connsiteX167" fmla="*/ 527232 w 874715"/>
              <a:gd name="connsiteY167" fmla="*/ 2808850 h 6858001"/>
              <a:gd name="connsiteX168" fmla="*/ 505133 w 874715"/>
              <a:gd name="connsiteY168" fmla="*/ 2831604 h 6858001"/>
              <a:gd name="connsiteX169" fmla="*/ 484178 w 874715"/>
              <a:gd name="connsiteY169" fmla="*/ 2968910 h 6858001"/>
              <a:gd name="connsiteX170" fmla="*/ 483416 w 874715"/>
              <a:gd name="connsiteY170" fmla="*/ 3165061 h 6858001"/>
              <a:gd name="connsiteX171" fmla="*/ 447744 w 874715"/>
              <a:gd name="connsiteY171" fmla="*/ 3326101 h 6858001"/>
              <a:gd name="connsiteX172" fmla="*/ 446756 w 874715"/>
              <a:gd name="connsiteY172" fmla="*/ 3333750 h 6858001"/>
              <a:gd name="connsiteX173" fmla="*/ 834222 w 874715"/>
              <a:gd name="connsiteY173" fmla="*/ 3333750 h 6858001"/>
              <a:gd name="connsiteX174" fmla="*/ 833756 w 874715"/>
              <a:gd name="connsiteY174" fmla="*/ 3315508 h 6858001"/>
              <a:gd name="connsiteX175" fmla="*/ 851283 w 874715"/>
              <a:gd name="connsiteY175" fmla="*/ 3289224 h 6858001"/>
              <a:gd name="connsiteX176" fmla="*/ 866523 w 874715"/>
              <a:gd name="connsiteY176" fmla="*/ 3248621 h 6858001"/>
              <a:gd name="connsiteX177" fmla="*/ 848234 w 874715"/>
              <a:gd name="connsiteY177" fmla="*/ 3203506 h 6858001"/>
              <a:gd name="connsiteX178" fmla="*/ 810325 w 874715"/>
              <a:gd name="connsiteY178" fmla="*/ 3097977 h 6858001"/>
              <a:gd name="connsiteX179" fmla="*/ 808609 w 874715"/>
              <a:gd name="connsiteY179" fmla="*/ 3031285 h 6858001"/>
              <a:gd name="connsiteX180" fmla="*/ 792417 w 874715"/>
              <a:gd name="connsiteY180" fmla="*/ 2886329 h 6858001"/>
              <a:gd name="connsiteX181" fmla="*/ 769366 w 874715"/>
              <a:gd name="connsiteY181" fmla="*/ 2791590 h 6858001"/>
              <a:gd name="connsiteX182" fmla="*/ 743267 w 874715"/>
              <a:gd name="connsiteY182" fmla="*/ 2723527 h 6858001"/>
              <a:gd name="connsiteX183" fmla="*/ 709166 w 874715"/>
              <a:gd name="connsiteY183" fmla="*/ 2626038 h 6858001"/>
              <a:gd name="connsiteX184" fmla="*/ 691449 w 874715"/>
              <a:gd name="connsiteY184" fmla="*/ 2528158 h 6858001"/>
              <a:gd name="connsiteX185" fmla="*/ 669159 w 874715"/>
              <a:gd name="connsiteY185" fmla="*/ 2457348 h 6858001"/>
              <a:gd name="connsiteX186" fmla="*/ 653918 w 874715"/>
              <a:gd name="connsiteY186" fmla="*/ 2370844 h 6858001"/>
              <a:gd name="connsiteX187" fmla="*/ 653348 w 874715"/>
              <a:gd name="connsiteY187" fmla="*/ 2298269 h 6858001"/>
              <a:gd name="connsiteX188" fmla="*/ 656014 w 874715"/>
              <a:gd name="connsiteY188" fmla="*/ 2184501 h 6858001"/>
              <a:gd name="connsiteX189" fmla="*/ 609913 w 874715"/>
              <a:gd name="connsiteY189" fmla="*/ 2045235 h 6858001"/>
              <a:gd name="connsiteX190" fmla="*/ 599624 w 874715"/>
              <a:gd name="connsiteY190" fmla="*/ 1988939 h 6858001"/>
              <a:gd name="connsiteX191" fmla="*/ 594862 w 874715"/>
              <a:gd name="connsiteY191" fmla="*/ 1935977 h 6858001"/>
              <a:gd name="connsiteX192" fmla="*/ 564191 w 874715"/>
              <a:gd name="connsiteY192" fmla="*/ 1823583 h 6858001"/>
              <a:gd name="connsiteX193" fmla="*/ 554093 w 874715"/>
              <a:gd name="connsiteY193" fmla="*/ 1777881 h 6858001"/>
              <a:gd name="connsiteX194" fmla="*/ 554285 w 874715"/>
              <a:gd name="connsiteY194" fmla="*/ 1713934 h 6858001"/>
              <a:gd name="connsiteX195" fmla="*/ 540186 w 874715"/>
              <a:gd name="connsiteY195" fmla="*/ 1597617 h 6858001"/>
              <a:gd name="connsiteX196" fmla="*/ 499037 w 874715"/>
              <a:gd name="connsiteY196" fmla="*/ 1481495 h 6858001"/>
              <a:gd name="connsiteX197" fmla="*/ 503037 w 874715"/>
              <a:gd name="connsiteY197" fmla="*/ 1432262 h 6858001"/>
              <a:gd name="connsiteX198" fmla="*/ 502085 w 874715"/>
              <a:gd name="connsiteY198" fmla="*/ 1414609 h 6858001"/>
              <a:gd name="connsiteX199" fmla="*/ 479414 w 874715"/>
              <a:gd name="connsiteY199" fmla="*/ 1255923 h 6858001"/>
              <a:gd name="connsiteX200" fmla="*/ 476938 w 874715"/>
              <a:gd name="connsiteY200" fmla="*/ 1240034 h 6858001"/>
              <a:gd name="connsiteX201" fmla="*/ 456745 w 874715"/>
              <a:gd name="connsiteY201" fmla="*/ 1165498 h 6858001"/>
              <a:gd name="connsiteX202" fmla="*/ 444171 w 874715"/>
              <a:gd name="connsiteY202" fmla="*/ 977582 h 6858001"/>
              <a:gd name="connsiteX203" fmla="*/ 442647 w 874715"/>
              <a:gd name="connsiteY203" fmla="*/ 966011 h 6858001"/>
              <a:gd name="connsiteX204" fmla="*/ 452743 w 874715"/>
              <a:gd name="connsiteY204" fmla="*/ 903045 h 6858001"/>
              <a:gd name="connsiteX205" fmla="*/ 467032 w 874715"/>
              <a:gd name="connsiteY205" fmla="*/ 871859 h 6858001"/>
              <a:gd name="connsiteX206" fmla="*/ 481892 w 874715"/>
              <a:gd name="connsiteY206" fmla="*/ 823213 h 6858001"/>
              <a:gd name="connsiteX207" fmla="*/ 487416 w 874715"/>
              <a:gd name="connsiteY207" fmla="*/ 773781 h 6858001"/>
              <a:gd name="connsiteX208" fmla="*/ 464936 w 874715"/>
              <a:gd name="connsiteY208" fmla="*/ 690809 h 6858001"/>
              <a:gd name="connsiteX209" fmla="*/ 462650 w 874715"/>
              <a:gd name="connsiteY209" fmla="*/ 660603 h 6858001"/>
              <a:gd name="connsiteX210" fmla="*/ 451791 w 874715"/>
              <a:gd name="connsiteY210" fmla="*/ 593322 h 6858001"/>
              <a:gd name="connsiteX211" fmla="*/ 452553 w 874715"/>
              <a:gd name="connsiteY211" fmla="*/ 534478 h 6858001"/>
              <a:gd name="connsiteX212" fmla="*/ 469890 w 874715"/>
              <a:gd name="connsiteY212" fmla="*/ 487205 h 6858001"/>
              <a:gd name="connsiteX213" fmla="*/ 473318 w 874715"/>
              <a:gd name="connsiteY213" fmla="*/ 418552 h 6858001"/>
              <a:gd name="connsiteX214" fmla="*/ 460746 w 874715"/>
              <a:gd name="connsiteY214" fmla="*/ 374220 h 6858001"/>
              <a:gd name="connsiteX215" fmla="*/ 459032 w 874715"/>
              <a:gd name="connsiteY215" fmla="*/ 365198 h 6858001"/>
              <a:gd name="connsiteX216" fmla="*/ 458267 w 874715"/>
              <a:gd name="connsiteY216" fmla="*/ 249272 h 6858001"/>
              <a:gd name="connsiteX217" fmla="*/ 496179 w 874715"/>
              <a:gd name="connsiteY217" fmla="*/ 104514 h 6858001"/>
              <a:gd name="connsiteX218" fmla="*/ 504181 w 874715"/>
              <a:gd name="connsiteY218" fmla="*/ 8058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</a:cxnLst>
            <a:rect l="l" t="t" r="r" b="b"/>
            <a:pathLst>
              <a:path w="874715" h="6858001">
                <a:moveTo>
                  <a:pt x="669467" y="3720275"/>
                </a:moveTo>
                <a:lnTo>
                  <a:pt x="710453" y="3726292"/>
                </a:lnTo>
                <a:lnTo>
                  <a:pt x="710455" y="3726292"/>
                </a:lnTo>
                <a:lnTo>
                  <a:pt x="669465" y="3720275"/>
                </a:lnTo>
                <a:close/>
                <a:moveTo>
                  <a:pt x="834223" y="3333751"/>
                </a:moveTo>
                <a:lnTo>
                  <a:pt x="446757" y="3333751"/>
                </a:lnTo>
                <a:lnTo>
                  <a:pt x="441229" y="3376550"/>
                </a:lnTo>
                <a:lnTo>
                  <a:pt x="437178" y="3407910"/>
                </a:lnTo>
                <a:cubicBezTo>
                  <a:pt x="435005" y="3435408"/>
                  <a:pt x="434362" y="3463164"/>
                  <a:pt x="435790" y="3491262"/>
                </a:cubicBezTo>
                <a:cubicBezTo>
                  <a:pt x="436266" y="3500578"/>
                  <a:pt x="433599" y="3510777"/>
                  <a:pt x="429384" y="3520658"/>
                </a:cubicBezTo>
                <a:lnTo>
                  <a:pt x="427332" y="3524252"/>
                </a:lnTo>
                <a:lnTo>
                  <a:pt x="427331" y="3524252"/>
                </a:lnTo>
                <a:lnTo>
                  <a:pt x="413690" y="3548145"/>
                </a:lnTo>
                <a:cubicBezTo>
                  <a:pt x="391973" y="3578940"/>
                  <a:pt x="390257" y="3577567"/>
                  <a:pt x="408166" y="3612089"/>
                </a:cubicBezTo>
                <a:cubicBezTo>
                  <a:pt x="412548" y="3620328"/>
                  <a:pt x="415214" y="3630528"/>
                  <a:pt x="421692" y="3636610"/>
                </a:cubicBezTo>
                <a:cubicBezTo>
                  <a:pt x="438171" y="3652106"/>
                  <a:pt x="444409" y="3669416"/>
                  <a:pt x="445933" y="3687609"/>
                </a:cubicBezTo>
                <a:lnTo>
                  <a:pt x="443241" y="3725049"/>
                </a:lnTo>
                <a:lnTo>
                  <a:pt x="455589" y="3723372"/>
                </a:lnTo>
                <a:cubicBezTo>
                  <a:pt x="485111" y="3719138"/>
                  <a:pt x="514678" y="3715144"/>
                  <a:pt x="544787" y="3712739"/>
                </a:cubicBezTo>
                <a:lnTo>
                  <a:pt x="544802" y="3712740"/>
                </a:lnTo>
                <a:lnTo>
                  <a:pt x="544786" y="3712740"/>
                </a:lnTo>
                <a:cubicBezTo>
                  <a:pt x="514677" y="3715145"/>
                  <a:pt x="485110" y="3719139"/>
                  <a:pt x="455588" y="3723373"/>
                </a:cubicBezTo>
                <a:lnTo>
                  <a:pt x="443240" y="3725050"/>
                </a:lnTo>
                <a:lnTo>
                  <a:pt x="441884" y="3743904"/>
                </a:lnTo>
                <a:cubicBezTo>
                  <a:pt x="440932" y="3750574"/>
                  <a:pt x="439598" y="3758615"/>
                  <a:pt x="442266" y="3764306"/>
                </a:cubicBezTo>
                <a:cubicBezTo>
                  <a:pt x="454266" y="3790000"/>
                  <a:pt x="450076" y="3811773"/>
                  <a:pt x="433692" y="3834135"/>
                </a:cubicBezTo>
                <a:cubicBezTo>
                  <a:pt x="419595" y="3853553"/>
                  <a:pt x="411213" y="3875915"/>
                  <a:pt x="428740" y="3898864"/>
                </a:cubicBezTo>
                <a:cubicBezTo>
                  <a:pt x="467603" y="3949864"/>
                  <a:pt x="469507" y="4004392"/>
                  <a:pt x="444932" y="4062061"/>
                </a:cubicBezTo>
                <a:cubicBezTo>
                  <a:pt x="427405" y="4103253"/>
                  <a:pt x="423405" y="4143856"/>
                  <a:pt x="441122" y="4187207"/>
                </a:cubicBezTo>
                <a:cubicBezTo>
                  <a:pt x="447980" y="4203880"/>
                  <a:pt x="443408" y="4225456"/>
                  <a:pt x="444932" y="4244874"/>
                </a:cubicBezTo>
                <a:cubicBezTo>
                  <a:pt x="445694" y="4255860"/>
                  <a:pt x="445884" y="4268022"/>
                  <a:pt x="450648" y="4277434"/>
                </a:cubicBezTo>
                <a:cubicBezTo>
                  <a:pt x="462841" y="4302544"/>
                  <a:pt x="478461" y="4325885"/>
                  <a:pt x="490464" y="4351188"/>
                </a:cubicBezTo>
                <a:cubicBezTo>
                  <a:pt x="496178" y="4363350"/>
                  <a:pt x="499226" y="4377865"/>
                  <a:pt x="499418" y="4391596"/>
                </a:cubicBezTo>
                <a:cubicBezTo>
                  <a:pt x="500370" y="4432199"/>
                  <a:pt x="500370" y="4472804"/>
                  <a:pt x="498656" y="4513209"/>
                </a:cubicBezTo>
                <a:cubicBezTo>
                  <a:pt x="495988" y="4579901"/>
                  <a:pt x="495416" y="4647572"/>
                  <a:pt x="438646" y="4695629"/>
                </a:cubicBezTo>
                <a:cubicBezTo>
                  <a:pt x="434074" y="4699554"/>
                  <a:pt x="431406" y="4707987"/>
                  <a:pt x="430644" y="4714658"/>
                </a:cubicBezTo>
                <a:cubicBezTo>
                  <a:pt x="427025" y="4745453"/>
                  <a:pt x="426643" y="4777033"/>
                  <a:pt x="420737" y="4807436"/>
                </a:cubicBezTo>
                <a:cubicBezTo>
                  <a:pt x="415975" y="4831758"/>
                  <a:pt x="417499" y="4851963"/>
                  <a:pt x="434264" y="4870400"/>
                </a:cubicBezTo>
                <a:cubicBezTo>
                  <a:pt x="456362" y="4894527"/>
                  <a:pt x="469317" y="4923950"/>
                  <a:pt x="462269" y="4956119"/>
                </a:cubicBezTo>
                <a:cubicBezTo>
                  <a:pt x="455410" y="4988286"/>
                  <a:pt x="470269" y="5009470"/>
                  <a:pt x="485701" y="5033207"/>
                </a:cubicBezTo>
                <a:cubicBezTo>
                  <a:pt x="496940" y="5050467"/>
                  <a:pt x="511038" y="5070083"/>
                  <a:pt x="512180" y="5089305"/>
                </a:cubicBezTo>
                <a:cubicBezTo>
                  <a:pt x="514656" y="5132851"/>
                  <a:pt x="553902" y="5170316"/>
                  <a:pt x="531613" y="5217589"/>
                </a:cubicBezTo>
                <a:cubicBezTo>
                  <a:pt x="530089" y="5220727"/>
                  <a:pt x="533899" y="5226415"/>
                  <a:pt x="534851" y="5230926"/>
                </a:cubicBezTo>
                <a:cubicBezTo>
                  <a:pt x="542091" y="5267019"/>
                  <a:pt x="535041" y="5300953"/>
                  <a:pt x="511228" y="5327433"/>
                </a:cubicBezTo>
                <a:cubicBezTo>
                  <a:pt x="480175" y="5362152"/>
                  <a:pt x="477127" y="5400597"/>
                  <a:pt x="487225" y="5443357"/>
                </a:cubicBezTo>
                <a:cubicBezTo>
                  <a:pt x="490464" y="5457089"/>
                  <a:pt x="492750" y="5470820"/>
                  <a:pt x="495416" y="5484746"/>
                </a:cubicBezTo>
                <a:cubicBezTo>
                  <a:pt x="499226" y="5503576"/>
                  <a:pt x="503228" y="5522604"/>
                  <a:pt x="507038" y="5541432"/>
                </a:cubicBezTo>
                <a:cubicBezTo>
                  <a:pt x="510848" y="5559676"/>
                  <a:pt x="517324" y="5579880"/>
                  <a:pt x="500942" y="5594001"/>
                </a:cubicBezTo>
                <a:cubicBezTo>
                  <a:pt x="486843" y="5606164"/>
                  <a:pt x="488177" y="5614794"/>
                  <a:pt x="500370" y="5625974"/>
                </a:cubicBezTo>
                <a:cubicBezTo>
                  <a:pt x="543043" y="5664813"/>
                  <a:pt x="569714" y="5711889"/>
                  <a:pt x="571618" y="5771911"/>
                </a:cubicBezTo>
                <a:cubicBezTo>
                  <a:pt x="572000" y="5784268"/>
                  <a:pt x="574666" y="5796822"/>
                  <a:pt x="577524" y="5808982"/>
                </a:cubicBezTo>
                <a:cubicBezTo>
                  <a:pt x="579239" y="5816437"/>
                  <a:pt x="581145" y="5825462"/>
                  <a:pt x="586289" y="5829971"/>
                </a:cubicBezTo>
                <a:cubicBezTo>
                  <a:pt x="625532" y="5865083"/>
                  <a:pt x="652775" y="5908825"/>
                  <a:pt x="674684" y="5956490"/>
                </a:cubicBezTo>
                <a:cubicBezTo>
                  <a:pt x="682494" y="5973553"/>
                  <a:pt x="690304" y="5991797"/>
                  <a:pt x="692590" y="6010235"/>
                </a:cubicBezTo>
                <a:cubicBezTo>
                  <a:pt x="694876" y="6029456"/>
                  <a:pt x="691066" y="6049660"/>
                  <a:pt x="688970" y="6069276"/>
                </a:cubicBezTo>
                <a:cubicBezTo>
                  <a:pt x="687828" y="6080849"/>
                  <a:pt x="688018" y="6094187"/>
                  <a:pt x="682494" y="6103407"/>
                </a:cubicBezTo>
                <a:cubicBezTo>
                  <a:pt x="665157" y="6132633"/>
                  <a:pt x="646489" y="6160879"/>
                  <a:pt x="626294" y="6188144"/>
                </a:cubicBezTo>
                <a:cubicBezTo>
                  <a:pt x="608958" y="6211486"/>
                  <a:pt x="606481" y="6216194"/>
                  <a:pt x="628200" y="6236396"/>
                </a:cubicBezTo>
                <a:cubicBezTo>
                  <a:pt x="650489" y="6257190"/>
                  <a:pt x="662109" y="6283082"/>
                  <a:pt x="666871" y="6311718"/>
                </a:cubicBezTo>
                <a:cubicBezTo>
                  <a:pt x="674302" y="6357030"/>
                  <a:pt x="680588" y="6402732"/>
                  <a:pt x="684208" y="6448435"/>
                </a:cubicBezTo>
                <a:cubicBezTo>
                  <a:pt x="687446" y="6489823"/>
                  <a:pt x="669920" y="6509634"/>
                  <a:pt x="630104" y="6517873"/>
                </a:cubicBezTo>
                <a:cubicBezTo>
                  <a:pt x="608005" y="6522581"/>
                  <a:pt x="584001" y="6528663"/>
                  <a:pt x="578096" y="6553767"/>
                </a:cubicBezTo>
                <a:cubicBezTo>
                  <a:pt x="568570" y="6594765"/>
                  <a:pt x="564380" y="6637329"/>
                  <a:pt x="517706" y="6657533"/>
                </a:cubicBezTo>
                <a:cubicBezTo>
                  <a:pt x="527993" y="6668713"/>
                  <a:pt x="534089" y="6675579"/>
                  <a:pt x="540185" y="6682250"/>
                </a:cubicBezTo>
                <a:cubicBezTo>
                  <a:pt x="557140" y="6700686"/>
                  <a:pt x="564380" y="6738934"/>
                  <a:pt x="549712" y="6758356"/>
                </a:cubicBezTo>
                <a:cubicBezTo>
                  <a:pt x="528375" y="6786993"/>
                  <a:pt x="532375" y="6813278"/>
                  <a:pt x="548950" y="6840738"/>
                </a:cubicBezTo>
                <a:lnTo>
                  <a:pt x="556149" y="6858001"/>
                </a:lnTo>
                <a:lnTo>
                  <a:pt x="760427" y="6858001"/>
                </a:lnTo>
                <a:lnTo>
                  <a:pt x="763269" y="6846819"/>
                </a:lnTo>
                <a:cubicBezTo>
                  <a:pt x="771841" y="6790916"/>
                  <a:pt x="777937" y="6734620"/>
                  <a:pt x="784795" y="6678324"/>
                </a:cubicBezTo>
                <a:cubicBezTo>
                  <a:pt x="791844" y="6620265"/>
                  <a:pt x="799274" y="6562401"/>
                  <a:pt x="805560" y="6504338"/>
                </a:cubicBezTo>
                <a:cubicBezTo>
                  <a:pt x="808800" y="6472562"/>
                  <a:pt x="809370" y="6440589"/>
                  <a:pt x="812418" y="6408814"/>
                </a:cubicBezTo>
                <a:cubicBezTo>
                  <a:pt x="815086" y="6380959"/>
                  <a:pt x="820039" y="6353302"/>
                  <a:pt x="823279" y="6325450"/>
                </a:cubicBezTo>
                <a:cubicBezTo>
                  <a:pt x="825945" y="6301323"/>
                  <a:pt x="827469" y="6277000"/>
                  <a:pt x="830137" y="6252873"/>
                </a:cubicBezTo>
                <a:cubicBezTo>
                  <a:pt x="834517" y="6214231"/>
                  <a:pt x="839471" y="6175786"/>
                  <a:pt x="844043" y="6137341"/>
                </a:cubicBezTo>
                <a:cubicBezTo>
                  <a:pt x="845757" y="6121257"/>
                  <a:pt x="850520" y="6104387"/>
                  <a:pt x="847663" y="6089284"/>
                </a:cubicBezTo>
                <a:cubicBezTo>
                  <a:pt x="840423" y="6051230"/>
                  <a:pt x="842519" y="6013764"/>
                  <a:pt x="847471" y="5975908"/>
                </a:cubicBezTo>
                <a:cubicBezTo>
                  <a:pt x="849188" y="5962962"/>
                  <a:pt x="848806" y="5949036"/>
                  <a:pt x="845567" y="5936481"/>
                </a:cubicBezTo>
                <a:cubicBezTo>
                  <a:pt x="839089" y="5910785"/>
                  <a:pt x="829945" y="5885876"/>
                  <a:pt x="821945" y="5860571"/>
                </a:cubicBezTo>
                <a:cubicBezTo>
                  <a:pt x="820993" y="5857824"/>
                  <a:pt x="820801" y="5854490"/>
                  <a:pt x="820231" y="5851549"/>
                </a:cubicBezTo>
                <a:cubicBezTo>
                  <a:pt x="816990" y="5834874"/>
                  <a:pt x="813752" y="5818399"/>
                  <a:pt x="810894" y="5801726"/>
                </a:cubicBezTo>
                <a:cubicBezTo>
                  <a:pt x="809370" y="5792704"/>
                  <a:pt x="809180" y="5783484"/>
                  <a:pt x="807846" y="5774460"/>
                </a:cubicBezTo>
                <a:cubicBezTo>
                  <a:pt x="802512" y="5739546"/>
                  <a:pt x="811466" y="5701101"/>
                  <a:pt x="788415" y="5670892"/>
                </a:cubicBezTo>
                <a:cubicBezTo>
                  <a:pt x="773555" y="5651277"/>
                  <a:pt x="776985" y="5632250"/>
                  <a:pt x="779271" y="5611265"/>
                </a:cubicBezTo>
                <a:cubicBezTo>
                  <a:pt x="780985" y="5595374"/>
                  <a:pt x="780413" y="5579094"/>
                  <a:pt x="780605" y="5563010"/>
                </a:cubicBezTo>
                <a:cubicBezTo>
                  <a:pt x="781175" y="5534764"/>
                  <a:pt x="781367" y="5506518"/>
                  <a:pt x="782319" y="5478272"/>
                </a:cubicBezTo>
                <a:cubicBezTo>
                  <a:pt x="782699" y="5469249"/>
                  <a:pt x="787463" y="5460031"/>
                  <a:pt x="786701" y="5451203"/>
                </a:cubicBezTo>
                <a:cubicBezTo>
                  <a:pt x="783081" y="5410403"/>
                  <a:pt x="777365" y="5369604"/>
                  <a:pt x="774127" y="5328805"/>
                </a:cubicBezTo>
                <a:cubicBezTo>
                  <a:pt x="772223" y="5305660"/>
                  <a:pt x="775841" y="5281924"/>
                  <a:pt x="773175" y="5258975"/>
                </a:cubicBezTo>
                <a:cubicBezTo>
                  <a:pt x="770127" y="5232496"/>
                  <a:pt x="762317" y="5206604"/>
                  <a:pt x="757552" y="5180319"/>
                </a:cubicBezTo>
                <a:cubicBezTo>
                  <a:pt x="756220" y="5173061"/>
                  <a:pt x="757934" y="5165020"/>
                  <a:pt x="758314" y="5157370"/>
                </a:cubicBezTo>
                <a:cubicBezTo>
                  <a:pt x="758697" y="5148739"/>
                  <a:pt x="759459" y="5140304"/>
                  <a:pt x="759649" y="5131673"/>
                </a:cubicBezTo>
                <a:cubicBezTo>
                  <a:pt x="760031" y="5105388"/>
                  <a:pt x="759459" y="5079104"/>
                  <a:pt x="760793" y="5052820"/>
                </a:cubicBezTo>
                <a:cubicBezTo>
                  <a:pt x="761555" y="5036736"/>
                  <a:pt x="769365" y="5019868"/>
                  <a:pt x="766507" y="5004959"/>
                </a:cubicBezTo>
                <a:cubicBezTo>
                  <a:pt x="760983" y="4974557"/>
                  <a:pt x="773365" y="4944153"/>
                  <a:pt x="763079" y="4913751"/>
                </a:cubicBezTo>
                <a:cubicBezTo>
                  <a:pt x="760031" y="4904334"/>
                  <a:pt x="767651" y="4891388"/>
                  <a:pt x="768031" y="4880011"/>
                </a:cubicBezTo>
                <a:cubicBezTo>
                  <a:pt x="768983" y="4851570"/>
                  <a:pt x="768793" y="4823128"/>
                  <a:pt x="768603" y="4794687"/>
                </a:cubicBezTo>
                <a:cubicBezTo>
                  <a:pt x="768413" y="4769186"/>
                  <a:pt x="771079" y="4742705"/>
                  <a:pt x="765745" y="4718187"/>
                </a:cubicBezTo>
                <a:cubicBezTo>
                  <a:pt x="760031" y="4692491"/>
                  <a:pt x="760793" y="4669346"/>
                  <a:pt x="767269" y="4644434"/>
                </a:cubicBezTo>
                <a:cubicBezTo>
                  <a:pt x="771651" y="4627369"/>
                  <a:pt x="772223" y="4609322"/>
                  <a:pt x="773555" y="4591670"/>
                </a:cubicBezTo>
                <a:cubicBezTo>
                  <a:pt x="775079" y="4572644"/>
                  <a:pt x="771079" y="4551655"/>
                  <a:pt x="777365" y="4534394"/>
                </a:cubicBezTo>
                <a:cubicBezTo>
                  <a:pt x="796036" y="4483001"/>
                  <a:pt x="800036" y="4430237"/>
                  <a:pt x="800036" y="4376493"/>
                </a:cubicBezTo>
                <a:cubicBezTo>
                  <a:pt x="800036" y="4366684"/>
                  <a:pt x="797370" y="4356680"/>
                  <a:pt x="794512" y="4347267"/>
                </a:cubicBezTo>
                <a:cubicBezTo>
                  <a:pt x="777365" y="4292342"/>
                  <a:pt x="778889" y="4237224"/>
                  <a:pt x="789368" y="4181322"/>
                </a:cubicBezTo>
                <a:cubicBezTo>
                  <a:pt x="791654" y="4169748"/>
                  <a:pt x="792036" y="4156803"/>
                  <a:pt x="789750" y="4145230"/>
                </a:cubicBezTo>
                <a:cubicBezTo>
                  <a:pt x="783081" y="4112668"/>
                  <a:pt x="772031" y="4081088"/>
                  <a:pt x="767269" y="4048330"/>
                </a:cubicBezTo>
                <a:cubicBezTo>
                  <a:pt x="759459" y="3994194"/>
                  <a:pt x="785747" y="3947314"/>
                  <a:pt x="802894" y="3898864"/>
                </a:cubicBezTo>
                <a:cubicBezTo>
                  <a:pt x="819087" y="3852768"/>
                  <a:pt x="855664" y="3813538"/>
                  <a:pt x="847471" y="3759007"/>
                </a:cubicBezTo>
                <a:lnTo>
                  <a:pt x="848163" y="3756136"/>
                </a:lnTo>
                <a:lnTo>
                  <a:pt x="819543" y="3748731"/>
                </a:lnTo>
                <a:lnTo>
                  <a:pt x="819313" y="3748682"/>
                </a:lnTo>
                <a:lnTo>
                  <a:pt x="819544" y="3748730"/>
                </a:lnTo>
                <a:lnTo>
                  <a:pt x="848164" y="3756135"/>
                </a:lnTo>
                <a:lnTo>
                  <a:pt x="849545" y="3750401"/>
                </a:lnTo>
                <a:cubicBezTo>
                  <a:pt x="850902" y="3747434"/>
                  <a:pt x="852522" y="3744394"/>
                  <a:pt x="853189" y="3741353"/>
                </a:cubicBezTo>
                <a:cubicBezTo>
                  <a:pt x="856809" y="3724680"/>
                  <a:pt x="861189" y="3708009"/>
                  <a:pt x="862905" y="3691138"/>
                </a:cubicBezTo>
                <a:cubicBezTo>
                  <a:pt x="865191" y="3670544"/>
                  <a:pt x="864429" y="3649555"/>
                  <a:pt x="866333" y="3628959"/>
                </a:cubicBezTo>
                <a:cubicBezTo>
                  <a:pt x="868619" y="3602478"/>
                  <a:pt x="874715" y="3576391"/>
                  <a:pt x="874715" y="3550106"/>
                </a:cubicBezTo>
                <a:lnTo>
                  <a:pt x="871487" y="3524252"/>
                </a:lnTo>
                <a:lnTo>
                  <a:pt x="871488" y="3524252"/>
                </a:lnTo>
                <a:lnTo>
                  <a:pt x="870763" y="3518451"/>
                </a:lnTo>
                <a:cubicBezTo>
                  <a:pt x="868573" y="3507933"/>
                  <a:pt x="865953" y="3497439"/>
                  <a:pt x="864238" y="3486946"/>
                </a:cubicBezTo>
                <a:cubicBezTo>
                  <a:pt x="859476" y="3457327"/>
                  <a:pt x="860810" y="3424765"/>
                  <a:pt x="848618" y="3398677"/>
                </a:cubicBezTo>
                <a:lnTo>
                  <a:pt x="837595" y="3365728"/>
                </a:lnTo>
                <a:lnTo>
                  <a:pt x="834829" y="3357461"/>
                </a:lnTo>
                <a:close/>
                <a:moveTo>
                  <a:pt x="513783" y="0"/>
                </a:moveTo>
                <a:lnTo>
                  <a:pt x="72334" y="0"/>
                </a:lnTo>
                <a:lnTo>
                  <a:pt x="75447" y="27991"/>
                </a:lnTo>
                <a:cubicBezTo>
                  <a:pt x="80828" y="63323"/>
                  <a:pt x="87734" y="98434"/>
                  <a:pt x="88115" y="134133"/>
                </a:cubicBezTo>
                <a:cubicBezTo>
                  <a:pt x="88495" y="166498"/>
                  <a:pt x="94591" y="198471"/>
                  <a:pt x="62778" y="221224"/>
                </a:cubicBezTo>
                <a:cubicBezTo>
                  <a:pt x="58586" y="224165"/>
                  <a:pt x="60872" y="238486"/>
                  <a:pt x="62206" y="247312"/>
                </a:cubicBezTo>
                <a:cubicBezTo>
                  <a:pt x="65065" y="266927"/>
                  <a:pt x="72303" y="286346"/>
                  <a:pt x="72113" y="305764"/>
                </a:cubicBezTo>
                <a:cubicBezTo>
                  <a:pt x="71923" y="345976"/>
                  <a:pt x="68875" y="386383"/>
                  <a:pt x="65445" y="426397"/>
                </a:cubicBezTo>
                <a:cubicBezTo>
                  <a:pt x="64111" y="441500"/>
                  <a:pt x="58968" y="456017"/>
                  <a:pt x="55348" y="470924"/>
                </a:cubicBezTo>
                <a:cubicBezTo>
                  <a:pt x="53252" y="479162"/>
                  <a:pt x="47728" y="487990"/>
                  <a:pt x="48870" y="495638"/>
                </a:cubicBezTo>
                <a:cubicBezTo>
                  <a:pt x="55538" y="539970"/>
                  <a:pt x="39156" y="580573"/>
                  <a:pt x="30963" y="622548"/>
                </a:cubicBezTo>
                <a:cubicBezTo>
                  <a:pt x="27153" y="641968"/>
                  <a:pt x="18009" y="660210"/>
                  <a:pt x="11723" y="679040"/>
                </a:cubicBezTo>
                <a:cubicBezTo>
                  <a:pt x="10007" y="683943"/>
                  <a:pt x="8483" y="689436"/>
                  <a:pt x="8865" y="694341"/>
                </a:cubicBezTo>
                <a:cubicBezTo>
                  <a:pt x="11151" y="722389"/>
                  <a:pt x="14389" y="750244"/>
                  <a:pt x="16865" y="778095"/>
                </a:cubicBezTo>
                <a:cubicBezTo>
                  <a:pt x="19151" y="803401"/>
                  <a:pt x="19913" y="828900"/>
                  <a:pt x="47918" y="840866"/>
                </a:cubicBezTo>
                <a:cubicBezTo>
                  <a:pt x="52300" y="842633"/>
                  <a:pt x="55538" y="848516"/>
                  <a:pt x="58396" y="853028"/>
                </a:cubicBezTo>
                <a:cubicBezTo>
                  <a:pt x="102404" y="922662"/>
                  <a:pt x="101260" y="959929"/>
                  <a:pt x="54776" y="1027995"/>
                </a:cubicBezTo>
                <a:cubicBezTo>
                  <a:pt x="50014" y="1035056"/>
                  <a:pt x="46584" y="1050159"/>
                  <a:pt x="50394" y="1054866"/>
                </a:cubicBezTo>
                <a:cubicBezTo>
                  <a:pt x="82019" y="1094882"/>
                  <a:pt x="78589" y="1138623"/>
                  <a:pt x="68683" y="1184720"/>
                </a:cubicBezTo>
                <a:cubicBezTo>
                  <a:pt x="66017" y="1196684"/>
                  <a:pt x="66017" y="1213555"/>
                  <a:pt x="72303" y="1222576"/>
                </a:cubicBezTo>
                <a:cubicBezTo>
                  <a:pt x="101450" y="1265534"/>
                  <a:pt x="97260" y="1311630"/>
                  <a:pt x="88687" y="1358313"/>
                </a:cubicBezTo>
                <a:cubicBezTo>
                  <a:pt x="87353" y="1365570"/>
                  <a:pt x="80113" y="1374398"/>
                  <a:pt x="73447" y="1377535"/>
                </a:cubicBezTo>
                <a:cubicBezTo>
                  <a:pt x="49824" y="1388716"/>
                  <a:pt x="41822" y="1409705"/>
                  <a:pt x="35153" y="1432851"/>
                </a:cubicBezTo>
                <a:cubicBezTo>
                  <a:pt x="24295" y="1469335"/>
                  <a:pt x="11531" y="1505229"/>
                  <a:pt x="1244" y="1541910"/>
                </a:cubicBezTo>
                <a:cubicBezTo>
                  <a:pt x="-1232" y="1550935"/>
                  <a:pt x="292" y="1562114"/>
                  <a:pt x="3149" y="1571529"/>
                </a:cubicBezTo>
                <a:cubicBezTo>
                  <a:pt x="12865" y="1603698"/>
                  <a:pt x="37250" y="1624098"/>
                  <a:pt x="59730" y="1646459"/>
                </a:cubicBezTo>
                <a:cubicBezTo>
                  <a:pt x="69637" y="1656267"/>
                  <a:pt x="76685" y="1669800"/>
                  <a:pt x="82399" y="1682944"/>
                </a:cubicBezTo>
                <a:cubicBezTo>
                  <a:pt x="97070" y="1717073"/>
                  <a:pt x="110214" y="1751988"/>
                  <a:pt x="124120" y="1786511"/>
                </a:cubicBezTo>
                <a:cubicBezTo>
                  <a:pt x="125454" y="1789845"/>
                  <a:pt x="128883" y="1792590"/>
                  <a:pt x="131741" y="1795142"/>
                </a:cubicBezTo>
                <a:cubicBezTo>
                  <a:pt x="161842" y="1820640"/>
                  <a:pt x="192131" y="1845943"/>
                  <a:pt x="222232" y="1871640"/>
                </a:cubicBezTo>
                <a:cubicBezTo>
                  <a:pt x="227946" y="1876543"/>
                  <a:pt x="232138" y="1883606"/>
                  <a:pt x="237662" y="1888901"/>
                </a:cubicBezTo>
                <a:cubicBezTo>
                  <a:pt x="245282" y="1896356"/>
                  <a:pt x="252523" y="1905771"/>
                  <a:pt x="261667" y="1909694"/>
                </a:cubicBezTo>
                <a:cubicBezTo>
                  <a:pt x="290432" y="1921855"/>
                  <a:pt x="302816" y="1945197"/>
                  <a:pt x="308150" y="1974618"/>
                </a:cubicBezTo>
                <a:cubicBezTo>
                  <a:pt x="313103" y="2001493"/>
                  <a:pt x="317295" y="2028365"/>
                  <a:pt x="323009" y="2055042"/>
                </a:cubicBezTo>
                <a:cubicBezTo>
                  <a:pt x="329867" y="2087602"/>
                  <a:pt x="337297" y="2119968"/>
                  <a:pt x="345680" y="2152137"/>
                </a:cubicBezTo>
                <a:cubicBezTo>
                  <a:pt x="349300" y="2166063"/>
                  <a:pt x="353490" y="2180774"/>
                  <a:pt x="360920" y="2192740"/>
                </a:cubicBezTo>
                <a:cubicBezTo>
                  <a:pt x="381495" y="2226281"/>
                  <a:pt x="395401" y="2262177"/>
                  <a:pt x="389877" y="2301603"/>
                </a:cubicBezTo>
                <a:cubicBezTo>
                  <a:pt x="385495" y="2333183"/>
                  <a:pt x="396735" y="2359664"/>
                  <a:pt x="414262" y="2379279"/>
                </a:cubicBezTo>
                <a:cubicBezTo>
                  <a:pt x="446077" y="2414980"/>
                  <a:pt x="438837" y="2453227"/>
                  <a:pt x="428551" y="2491281"/>
                </a:cubicBezTo>
                <a:cubicBezTo>
                  <a:pt x="423216" y="2510897"/>
                  <a:pt x="423978" y="2526980"/>
                  <a:pt x="429121" y="2545615"/>
                </a:cubicBezTo>
                <a:cubicBezTo>
                  <a:pt x="441123" y="2588768"/>
                  <a:pt x="473700" y="2617603"/>
                  <a:pt x="502275" y="2645455"/>
                </a:cubicBezTo>
                <a:cubicBezTo>
                  <a:pt x="526660" y="2669191"/>
                  <a:pt x="540376" y="2695868"/>
                  <a:pt x="550665" y="2725094"/>
                </a:cubicBezTo>
                <a:cubicBezTo>
                  <a:pt x="563809" y="2761970"/>
                  <a:pt x="558857" y="2791196"/>
                  <a:pt x="527232" y="2808850"/>
                </a:cubicBezTo>
                <a:cubicBezTo>
                  <a:pt x="518277" y="2813754"/>
                  <a:pt x="507799" y="2822385"/>
                  <a:pt x="505133" y="2831604"/>
                </a:cubicBezTo>
                <a:cubicBezTo>
                  <a:pt x="491799" y="2876129"/>
                  <a:pt x="472366" y="2921245"/>
                  <a:pt x="484178" y="2968910"/>
                </a:cubicBezTo>
                <a:cubicBezTo>
                  <a:pt x="500371" y="3034817"/>
                  <a:pt x="499419" y="3099154"/>
                  <a:pt x="483416" y="3165061"/>
                </a:cubicBezTo>
                <a:cubicBezTo>
                  <a:pt x="470462" y="3218512"/>
                  <a:pt x="457126" y="3271963"/>
                  <a:pt x="447744" y="3326101"/>
                </a:cubicBezTo>
                <a:lnTo>
                  <a:pt x="446756" y="3333750"/>
                </a:lnTo>
                <a:lnTo>
                  <a:pt x="834222" y="3333750"/>
                </a:lnTo>
                <a:lnTo>
                  <a:pt x="833756" y="3315508"/>
                </a:lnTo>
                <a:cubicBezTo>
                  <a:pt x="835090" y="3305897"/>
                  <a:pt x="843092" y="3293538"/>
                  <a:pt x="851283" y="3289224"/>
                </a:cubicBezTo>
                <a:cubicBezTo>
                  <a:pt x="869571" y="3279612"/>
                  <a:pt x="872811" y="3266470"/>
                  <a:pt x="866523" y="3248621"/>
                </a:cubicBezTo>
                <a:cubicBezTo>
                  <a:pt x="861189" y="3233124"/>
                  <a:pt x="858523" y="3214098"/>
                  <a:pt x="848234" y="3203506"/>
                </a:cubicBezTo>
                <a:cubicBezTo>
                  <a:pt x="819088" y="3173494"/>
                  <a:pt x="818135" y="3135244"/>
                  <a:pt x="810325" y="3097977"/>
                </a:cubicBezTo>
                <a:cubicBezTo>
                  <a:pt x="805561" y="3075225"/>
                  <a:pt x="805371" y="3054039"/>
                  <a:pt x="808609" y="3031285"/>
                </a:cubicBezTo>
                <a:cubicBezTo>
                  <a:pt x="815849" y="2981857"/>
                  <a:pt x="805561" y="2933799"/>
                  <a:pt x="792417" y="2886329"/>
                </a:cubicBezTo>
                <a:cubicBezTo>
                  <a:pt x="783654" y="2854945"/>
                  <a:pt x="778320" y="2822776"/>
                  <a:pt x="769366" y="2791590"/>
                </a:cubicBezTo>
                <a:cubicBezTo>
                  <a:pt x="762508" y="2768247"/>
                  <a:pt x="754315" y="2744906"/>
                  <a:pt x="743267" y="2723527"/>
                </a:cubicBezTo>
                <a:cubicBezTo>
                  <a:pt x="727072" y="2692532"/>
                  <a:pt x="702688" y="2665466"/>
                  <a:pt x="709166" y="2626038"/>
                </a:cubicBezTo>
                <a:cubicBezTo>
                  <a:pt x="714880" y="2591317"/>
                  <a:pt x="702880" y="2559935"/>
                  <a:pt x="691449" y="2528158"/>
                </a:cubicBezTo>
                <a:cubicBezTo>
                  <a:pt x="683067" y="2504816"/>
                  <a:pt x="674493" y="2481477"/>
                  <a:pt x="669159" y="2457348"/>
                </a:cubicBezTo>
                <a:cubicBezTo>
                  <a:pt x="662872" y="2428709"/>
                  <a:pt x="665540" y="2396344"/>
                  <a:pt x="653918" y="2370844"/>
                </a:cubicBezTo>
                <a:cubicBezTo>
                  <a:pt x="641726" y="2344167"/>
                  <a:pt x="649918" y="2322005"/>
                  <a:pt x="653348" y="2298269"/>
                </a:cubicBezTo>
                <a:cubicBezTo>
                  <a:pt x="658682" y="2260413"/>
                  <a:pt x="668589" y="2222749"/>
                  <a:pt x="656014" y="2184501"/>
                </a:cubicBezTo>
                <a:cubicBezTo>
                  <a:pt x="640774" y="2138014"/>
                  <a:pt x="624391" y="2091918"/>
                  <a:pt x="609913" y="2045235"/>
                </a:cubicBezTo>
                <a:cubicBezTo>
                  <a:pt x="604386" y="2027187"/>
                  <a:pt x="602100" y="2007771"/>
                  <a:pt x="599624" y="1988939"/>
                </a:cubicBezTo>
                <a:cubicBezTo>
                  <a:pt x="597528" y="1971091"/>
                  <a:pt x="602862" y="1949711"/>
                  <a:pt x="594862" y="1935977"/>
                </a:cubicBezTo>
                <a:cubicBezTo>
                  <a:pt x="574287" y="1900670"/>
                  <a:pt x="564191" y="1864385"/>
                  <a:pt x="564191" y="1823583"/>
                </a:cubicBezTo>
                <a:cubicBezTo>
                  <a:pt x="564191" y="1808282"/>
                  <a:pt x="555617" y="1793374"/>
                  <a:pt x="554093" y="1777881"/>
                </a:cubicBezTo>
                <a:cubicBezTo>
                  <a:pt x="552189" y="1756694"/>
                  <a:pt x="547044" y="1732372"/>
                  <a:pt x="554285" y="1713934"/>
                </a:cubicBezTo>
                <a:cubicBezTo>
                  <a:pt x="571429" y="1670585"/>
                  <a:pt x="557141" y="1635476"/>
                  <a:pt x="540186" y="1597617"/>
                </a:cubicBezTo>
                <a:cubicBezTo>
                  <a:pt x="523422" y="1560348"/>
                  <a:pt x="510087" y="1521118"/>
                  <a:pt x="499037" y="1481495"/>
                </a:cubicBezTo>
                <a:cubicBezTo>
                  <a:pt x="495037" y="1466588"/>
                  <a:pt x="501705" y="1448740"/>
                  <a:pt x="503037" y="1432262"/>
                </a:cubicBezTo>
                <a:cubicBezTo>
                  <a:pt x="503419" y="1426376"/>
                  <a:pt x="503991" y="1419903"/>
                  <a:pt x="502085" y="1414609"/>
                </a:cubicBezTo>
                <a:cubicBezTo>
                  <a:pt x="483796" y="1363414"/>
                  <a:pt x="469890" y="1311432"/>
                  <a:pt x="479414" y="1255923"/>
                </a:cubicBezTo>
                <a:cubicBezTo>
                  <a:pt x="480368" y="1250824"/>
                  <a:pt x="478272" y="1245135"/>
                  <a:pt x="476938" y="1240034"/>
                </a:cubicBezTo>
                <a:cubicBezTo>
                  <a:pt x="470080" y="1215122"/>
                  <a:pt x="459222" y="1190799"/>
                  <a:pt x="456745" y="1165498"/>
                </a:cubicBezTo>
                <a:cubicBezTo>
                  <a:pt x="450649" y="1103121"/>
                  <a:pt x="448171" y="1040355"/>
                  <a:pt x="444171" y="977582"/>
                </a:cubicBezTo>
                <a:cubicBezTo>
                  <a:pt x="443981" y="973659"/>
                  <a:pt x="443981" y="969541"/>
                  <a:pt x="442647" y="966011"/>
                </a:cubicBezTo>
                <a:cubicBezTo>
                  <a:pt x="434455" y="942864"/>
                  <a:pt x="437123" y="922662"/>
                  <a:pt x="452743" y="903045"/>
                </a:cubicBezTo>
                <a:cubicBezTo>
                  <a:pt x="459602" y="894414"/>
                  <a:pt x="463222" y="882645"/>
                  <a:pt x="467032" y="871859"/>
                </a:cubicBezTo>
                <a:cubicBezTo>
                  <a:pt x="472748" y="855968"/>
                  <a:pt x="478272" y="839689"/>
                  <a:pt x="481892" y="823213"/>
                </a:cubicBezTo>
                <a:cubicBezTo>
                  <a:pt x="485320" y="806930"/>
                  <a:pt x="490083" y="789474"/>
                  <a:pt x="487416" y="773781"/>
                </a:cubicBezTo>
                <a:cubicBezTo>
                  <a:pt x="482654" y="745535"/>
                  <a:pt x="471986" y="718661"/>
                  <a:pt x="464936" y="690809"/>
                </a:cubicBezTo>
                <a:cubicBezTo>
                  <a:pt x="462460" y="681198"/>
                  <a:pt x="462842" y="670605"/>
                  <a:pt x="462650" y="660603"/>
                </a:cubicBezTo>
                <a:cubicBezTo>
                  <a:pt x="462080" y="637652"/>
                  <a:pt x="467604" y="614113"/>
                  <a:pt x="451791" y="593322"/>
                </a:cubicBezTo>
                <a:cubicBezTo>
                  <a:pt x="436933" y="574101"/>
                  <a:pt x="441313" y="554679"/>
                  <a:pt x="452553" y="534478"/>
                </a:cubicBezTo>
                <a:cubicBezTo>
                  <a:pt x="460556" y="519961"/>
                  <a:pt x="466842" y="503486"/>
                  <a:pt x="469890" y="487205"/>
                </a:cubicBezTo>
                <a:cubicBezTo>
                  <a:pt x="474080" y="464843"/>
                  <a:pt x="475796" y="442679"/>
                  <a:pt x="473318" y="418552"/>
                </a:cubicBezTo>
                <a:cubicBezTo>
                  <a:pt x="471604" y="401485"/>
                  <a:pt x="470842" y="387559"/>
                  <a:pt x="460746" y="374220"/>
                </a:cubicBezTo>
                <a:cubicBezTo>
                  <a:pt x="459222" y="372064"/>
                  <a:pt x="458840" y="368141"/>
                  <a:pt x="459032" y="365198"/>
                </a:cubicBezTo>
                <a:cubicBezTo>
                  <a:pt x="462270" y="326557"/>
                  <a:pt x="460556" y="288308"/>
                  <a:pt x="458267" y="249272"/>
                </a:cubicBezTo>
                <a:cubicBezTo>
                  <a:pt x="455221" y="199649"/>
                  <a:pt x="464174" y="147470"/>
                  <a:pt x="496179" y="104514"/>
                </a:cubicBezTo>
                <a:cubicBezTo>
                  <a:pt x="500943" y="98237"/>
                  <a:pt x="503037" y="88822"/>
                  <a:pt x="504181" y="8058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866290A3-7E80-441D-AA1E-5263326B1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78285" y="0"/>
            <a:ext cx="874715" cy="6858001"/>
          </a:xfrm>
          <a:custGeom>
            <a:avLst/>
            <a:gdLst>
              <a:gd name="connsiteX0" fmla="*/ 669467 w 874715"/>
              <a:gd name="connsiteY0" fmla="*/ 3720275 h 6858001"/>
              <a:gd name="connsiteX1" fmla="*/ 710453 w 874715"/>
              <a:gd name="connsiteY1" fmla="*/ 3726292 h 6858001"/>
              <a:gd name="connsiteX2" fmla="*/ 710455 w 874715"/>
              <a:gd name="connsiteY2" fmla="*/ 3726292 h 6858001"/>
              <a:gd name="connsiteX3" fmla="*/ 669465 w 874715"/>
              <a:gd name="connsiteY3" fmla="*/ 3720275 h 6858001"/>
              <a:gd name="connsiteX4" fmla="*/ 834223 w 874715"/>
              <a:gd name="connsiteY4" fmla="*/ 3333751 h 6858001"/>
              <a:gd name="connsiteX5" fmla="*/ 446757 w 874715"/>
              <a:gd name="connsiteY5" fmla="*/ 3333751 h 6858001"/>
              <a:gd name="connsiteX6" fmla="*/ 441229 w 874715"/>
              <a:gd name="connsiteY6" fmla="*/ 3376550 h 6858001"/>
              <a:gd name="connsiteX7" fmla="*/ 437178 w 874715"/>
              <a:gd name="connsiteY7" fmla="*/ 3407910 h 6858001"/>
              <a:gd name="connsiteX8" fmla="*/ 435790 w 874715"/>
              <a:gd name="connsiteY8" fmla="*/ 3491262 h 6858001"/>
              <a:gd name="connsiteX9" fmla="*/ 429384 w 874715"/>
              <a:gd name="connsiteY9" fmla="*/ 3520658 h 6858001"/>
              <a:gd name="connsiteX10" fmla="*/ 427332 w 874715"/>
              <a:gd name="connsiteY10" fmla="*/ 3524252 h 6858001"/>
              <a:gd name="connsiteX11" fmla="*/ 427331 w 874715"/>
              <a:gd name="connsiteY11" fmla="*/ 3524252 h 6858001"/>
              <a:gd name="connsiteX12" fmla="*/ 413690 w 874715"/>
              <a:gd name="connsiteY12" fmla="*/ 3548145 h 6858001"/>
              <a:gd name="connsiteX13" fmla="*/ 408166 w 874715"/>
              <a:gd name="connsiteY13" fmla="*/ 3612089 h 6858001"/>
              <a:gd name="connsiteX14" fmla="*/ 421692 w 874715"/>
              <a:gd name="connsiteY14" fmla="*/ 3636610 h 6858001"/>
              <a:gd name="connsiteX15" fmla="*/ 445933 w 874715"/>
              <a:gd name="connsiteY15" fmla="*/ 3687609 h 6858001"/>
              <a:gd name="connsiteX16" fmla="*/ 443241 w 874715"/>
              <a:gd name="connsiteY16" fmla="*/ 3725049 h 6858001"/>
              <a:gd name="connsiteX17" fmla="*/ 455589 w 874715"/>
              <a:gd name="connsiteY17" fmla="*/ 3723372 h 6858001"/>
              <a:gd name="connsiteX18" fmla="*/ 544787 w 874715"/>
              <a:gd name="connsiteY18" fmla="*/ 3712739 h 6858001"/>
              <a:gd name="connsiteX19" fmla="*/ 544802 w 874715"/>
              <a:gd name="connsiteY19" fmla="*/ 3712740 h 6858001"/>
              <a:gd name="connsiteX20" fmla="*/ 544786 w 874715"/>
              <a:gd name="connsiteY20" fmla="*/ 3712740 h 6858001"/>
              <a:gd name="connsiteX21" fmla="*/ 455588 w 874715"/>
              <a:gd name="connsiteY21" fmla="*/ 3723373 h 6858001"/>
              <a:gd name="connsiteX22" fmla="*/ 443240 w 874715"/>
              <a:gd name="connsiteY22" fmla="*/ 3725050 h 6858001"/>
              <a:gd name="connsiteX23" fmla="*/ 441884 w 874715"/>
              <a:gd name="connsiteY23" fmla="*/ 3743904 h 6858001"/>
              <a:gd name="connsiteX24" fmla="*/ 442266 w 874715"/>
              <a:gd name="connsiteY24" fmla="*/ 3764306 h 6858001"/>
              <a:gd name="connsiteX25" fmla="*/ 433692 w 874715"/>
              <a:gd name="connsiteY25" fmla="*/ 3834135 h 6858001"/>
              <a:gd name="connsiteX26" fmla="*/ 428740 w 874715"/>
              <a:gd name="connsiteY26" fmla="*/ 3898864 h 6858001"/>
              <a:gd name="connsiteX27" fmla="*/ 444932 w 874715"/>
              <a:gd name="connsiteY27" fmla="*/ 4062061 h 6858001"/>
              <a:gd name="connsiteX28" fmla="*/ 441122 w 874715"/>
              <a:gd name="connsiteY28" fmla="*/ 4187207 h 6858001"/>
              <a:gd name="connsiteX29" fmla="*/ 444932 w 874715"/>
              <a:gd name="connsiteY29" fmla="*/ 4244874 h 6858001"/>
              <a:gd name="connsiteX30" fmla="*/ 450648 w 874715"/>
              <a:gd name="connsiteY30" fmla="*/ 4277434 h 6858001"/>
              <a:gd name="connsiteX31" fmla="*/ 490464 w 874715"/>
              <a:gd name="connsiteY31" fmla="*/ 4351188 h 6858001"/>
              <a:gd name="connsiteX32" fmla="*/ 499418 w 874715"/>
              <a:gd name="connsiteY32" fmla="*/ 4391596 h 6858001"/>
              <a:gd name="connsiteX33" fmla="*/ 498656 w 874715"/>
              <a:gd name="connsiteY33" fmla="*/ 4513209 h 6858001"/>
              <a:gd name="connsiteX34" fmla="*/ 438646 w 874715"/>
              <a:gd name="connsiteY34" fmla="*/ 4695629 h 6858001"/>
              <a:gd name="connsiteX35" fmla="*/ 430644 w 874715"/>
              <a:gd name="connsiteY35" fmla="*/ 4714658 h 6858001"/>
              <a:gd name="connsiteX36" fmla="*/ 420737 w 874715"/>
              <a:gd name="connsiteY36" fmla="*/ 4807436 h 6858001"/>
              <a:gd name="connsiteX37" fmla="*/ 434264 w 874715"/>
              <a:gd name="connsiteY37" fmla="*/ 4870400 h 6858001"/>
              <a:gd name="connsiteX38" fmla="*/ 462269 w 874715"/>
              <a:gd name="connsiteY38" fmla="*/ 4956119 h 6858001"/>
              <a:gd name="connsiteX39" fmla="*/ 485701 w 874715"/>
              <a:gd name="connsiteY39" fmla="*/ 5033207 h 6858001"/>
              <a:gd name="connsiteX40" fmla="*/ 512180 w 874715"/>
              <a:gd name="connsiteY40" fmla="*/ 5089305 h 6858001"/>
              <a:gd name="connsiteX41" fmla="*/ 531613 w 874715"/>
              <a:gd name="connsiteY41" fmla="*/ 5217589 h 6858001"/>
              <a:gd name="connsiteX42" fmla="*/ 534851 w 874715"/>
              <a:gd name="connsiteY42" fmla="*/ 5230926 h 6858001"/>
              <a:gd name="connsiteX43" fmla="*/ 511228 w 874715"/>
              <a:gd name="connsiteY43" fmla="*/ 5327433 h 6858001"/>
              <a:gd name="connsiteX44" fmla="*/ 487225 w 874715"/>
              <a:gd name="connsiteY44" fmla="*/ 5443357 h 6858001"/>
              <a:gd name="connsiteX45" fmla="*/ 495416 w 874715"/>
              <a:gd name="connsiteY45" fmla="*/ 5484746 h 6858001"/>
              <a:gd name="connsiteX46" fmla="*/ 507038 w 874715"/>
              <a:gd name="connsiteY46" fmla="*/ 5541432 h 6858001"/>
              <a:gd name="connsiteX47" fmla="*/ 500942 w 874715"/>
              <a:gd name="connsiteY47" fmla="*/ 5594001 h 6858001"/>
              <a:gd name="connsiteX48" fmla="*/ 500370 w 874715"/>
              <a:gd name="connsiteY48" fmla="*/ 5625974 h 6858001"/>
              <a:gd name="connsiteX49" fmla="*/ 571618 w 874715"/>
              <a:gd name="connsiteY49" fmla="*/ 5771911 h 6858001"/>
              <a:gd name="connsiteX50" fmla="*/ 577524 w 874715"/>
              <a:gd name="connsiteY50" fmla="*/ 5808982 h 6858001"/>
              <a:gd name="connsiteX51" fmla="*/ 586289 w 874715"/>
              <a:gd name="connsiteY51" fmla="*/ 5829971 h 6858001"/>
              <a:gd name="connsiteX52" fmla="*/ 674684 w 874715"/>
              <a:gd name="connsiteY52" fmla="*/ 5956490 h 6858001"/>
              <a:gd name="connsiteX53" fmla="*/ 692590 w 874715"/>
              <a:gd name="connsiteY53" fmla="*/ 6010235 h 6858001"/>
              <a:gd name="connsiteX54" fmla="*/ 688970 w 874715"/>
              <a:gd name="connsiteY54" fmla="*/ 6069276 h 6858001"/>
              <a:gd name="connsiteX55" fmla="*/ 682494 w 874715"/>
              <a:gd name="connsiteY55" fmla="*/ 6103407 h 6858001"/>
              <a:gd name="connsiteX56" fmla="*/ 626294 w 874715"/>
              <a:gd name="connsiteY56" fmla="*/ 6188144 h 6858001"/>
              <a:gd name="connsiteX57" fmla="*/ 628200 w 874715"/>
              <a:gd name="connsiteY57" fmla="*/ 6236396 h 6858001"/>
              <a:gd name="connsiteX58" fmla="*/ 666871 w 874715"/>
              <a:gd name="connsiteY58" fmla="*/ 6311718 h 6858001"/>
              <a:gd name="connsiteX59" fmla="*/ 684208 w 874715"/>
              <a:gd name="connsiteY59" fmla="*/ 6448435 h 6858001"/>
              <a:gd name="connsiteX60" fmla="*/ 630104 w 874715"/>
              <a:gd name="connsiteY60" fmla="*/ 6517873 h 6858001"/>
              <a:gd name="connsiteX61" fmla="*/ 578096 w 874715"/>
              <a:gd name="connsiteY61" fmla="*/ 6553767 h 6858001"/>
              <a:gd name="connsiteX62" fmla="*/ 517706 w 874715"/>
              <a:gd name="connsiteY62" fmla="*/ 6657533 h 6858001"/>
              <a:gd name="connsiteX63" fmla="*/ 540185 w 874715"/>
              <a:gd name="connsiteY63" fmla="*/ 6682250 h 6858001"/>
              <a:gd name="connsiteX64" fmla="*/ 549712 w 874715"/>
              <a:gd name="connsiteY64" fmla="*/ 6758356 h 6858001"/>
              <a:gd name="connsiteX65" fmla="*/ 548950 w 874715"/>
              <a:gd name="connsiteY65" fmla="*/ 6840738 h 6858001"/>
              <a:gd name="connsiteX66" fmla="*/ 556149 w 874715"/>
              <a:gd name="connsiteY66" fmla="*/ 6858001 h 6858001"/>
              <a:gd name="connsiteX67" fmla="*/ 760427 w 874715"/>
              <a:gd name="connsiteY67" fmla="*/ 6858001 h 6858001"/>
              <a:gd name="connsiteX68" fmla="*/ 763269 w 874715"/>
              <a:gd name="connsiteY68" fmla="*/ 6846819 h 6858001"/>
              <a:gd name="connsiteX69" fmla="*/ 784795 w 874715"/>
              <a:gd name="connsiteY69" fmla="*/ 6678324 h 6858001"/>
              <a:gd name="connsiteX70" fmla="*/ 805560 w 874715"/>
              <a:gd name="connsiteY70" fmla="*/ 6504338 h 6858001"/>
              <a:gd name="connsiteX71" fmla="*/ 812418 w 874715"/>
              <a:gd name="connsiteY71" fmla="*/ 6408814 h 6858001"/>
              <a:gd name="connsiteX72" fmla="*/ 823279 w 874715"/>
              <a:gd name="connsiteY72" fmla="*/ 6325450 h 6858001"/>
              <a:gd name="connsiteX73" fmla="*/ 830137 w 874715"/>
              <a:gd name="connsiteY73" fmla="*/ 6252873 h 6858001"/>
              <a:gd name="connsiteX74" fmla="*/ 844043 w 874715"/>
              <a:gd name="connsiteY74" fmla="*/ 6137341 h 6858001"/>
              <a:gd name="connsiteX75" fmla="*/ 847663 w 874715"/>
              <a:gd name="connsiteY75" fmla="*/ 6089284 h 6858001"/>
              <a:gd name="connsiteX76" fmla="*/ 847471 w 874715"/>
              <a:gd name="connsiteY76" fmla="*/ 5975908 h 6858001"/>
              <a:gd name="connsiteX77" fmla="*/ 845567 w 874715"/>
              <a:gd name="connsiteY77" fmla="*/ 5936481 h 6858001"/>
              <a:gd name="connsiteX78" fmla="*/ 821945 w 874715"/>
              <a:gd name="connsiteY78" fmla="*/ 5860571 h 6858001"/>
              <a:gd name="connsiteX79" fmla="*/ 820231 w 874715"/>
              <a:gd name="connsiteY79" fmla="*/ 5851549 h 6858001"/>
              <a:gd name="connsiteX80" fmla="*/ 810894 w 874715"/>
              <a:gd name="connsiteY80" fmla="*/ 5801726 h 6858001"/>
              <a:gd name="connsiteX81" fmla="*/ 807846 w 874715"/>
              <a:gd name="connsiteY81" fmla="*/ 5774460 h 6858001"/>
              <a:gd name="connsiteX82" fmla="*/ 788415 w 874715"/>
              <a:gd name="connsiteY82" fmla="*/ 5670892 h 6858001"/>
              <a:gd name="connsiteX83" fmla="*/ 779271 w 874715"/>
              <a:gd name="connsiteY83" fmla="*/ 5611265 h 6858001"/>
              <a:gd name="connsiteX84" fmla="*/ 780605 w 874715"/>
              <a:gd name="connsiteY84" fmla="*/ 5563010 h 6858001"/>
              <a:gd name="connsiteX85" fmla="*/ 782319 w 874715"/>
              <a:gd name="connsiteY85" fmla="*/ 5478272 h 6858001"/>
              <a:gd name="connsiteX86" fmla="*/ 786701 w 874715"/>
              <a:gd name="connsiteY86" fmla="*/ 5451203 h 6858001"/>
              <a:gd name="connsiteX87" fmla="*/ 774127 w 874715"/>
              <a:gd name="connsiteY87" fmla="*/ 5328805 h 6858001"/>
              <a:gd name="connsiteX88" fmla="*/ 773175 w 874715"/>
              <a:gd name="connsiteY88" fmla="*/ 5258975 h 6858001"/>
              <a:gd name="connsiteX89" fmla="*/ 757552 w 874715"/>
              <a:gd name="connsiteY89" fmla="*/ 5180319 h 6858001"/>
              <a:gd name="connsiteX90" fmla="*/ 758314 w 874715"/>
              <a:gd name="connsiteY90" fmla="*/ 5157370 h 6858001"/>
              <a:gd name="connsiteX91" fmla="*/ 759649 w 874715"/>
              <a:gd name="connsiteY91" fmla="*/ 5131673 h 6858001"/>
              <a:gd name="connsiteX92" fmla="*/ 760793 w 874715"/>
              <a:gd name="connsiteY92" fmla="*/ 5052820 h 6858001"/>
              <a:gd name="connsiteX93" fmla="*/ 766507 w 874715"/>
              <a:gd name="connsiteY93" fmla="*/ 5004959 h 6858001"/>
              <a:gd name="connsiteX94" fmla="*/ 763079 w 874715"/>
              <a:gd name="connsiteY94" fmla="*/ 4913751 h 6858001"/>
              <a:gd name="connsiteX95" fmla="*/ 768031 w 874715"/>
              <a:gd name="connsiteY95" fmla="*/ 4880011 h 6858001"/>
              <a:gd name="connsiteX96" fmla="*/ 768603 w 874715"/>
              <a:gd name="connsiteY96" fmla="*/ 4794687 h 6858001"/>
              <a:gd name="connsiteX97" fmla="*/ 765745 w 874715"/>
              <a:gd name="connsiteY97" fmla="*/ 4718187 h 6858001"/>
              <a:gd name="connsiteX98" fmla="*/ 767269 w 874715"/>
              <a:gd name="connsiteY98" fmla="*/ 4644434 h 6858001"/>
              <a:gd name="connsiteX99" fmla="*/ 773555 w 874715"/>
              <a:gd name="connsiteY99" fmla="*/ 4591670 h 6858001"/>
              <a:gd name="connsiteX100" fmla="*/ 777365 w 874715"/>
              <a:gd name="connsiteY100" fmla="*/ 4534394 h 6858001"/>
              <a:gd name="connsiteX101" fmla="*/ 800036 w 874715"/>
              <a:gd name="connsiteY101" fmla="*/ 4376493 h 6858001"/>
              <a:gd name="connsiteX102" fmla="*/ 794512 w 874715"/>
              <a:gd name="connsiteY102" fmla="*/ 4347267 h 6858001"/>
              <a:gd name="connsiteX103" fmla="*/ 789368 w 874715"/>
              <a:gd name="connsiteY103" fmla="*/ 4181322 h 6858001"/>
              <a:gd name="connsiteX104" fmla="*/ 789750 w 874715"/>
              <a:gd name="connsiteY104" fmla="*/ 4145230 h 6858001"/>
              <a:gd name="connsiteX105" fmla="*/ 767269 w 874715"/>
              <a:gd name="connsiteY105" fmla="*/ 4048330 h 6858001"/>
              <a:gd name="connsiteX106" fmla="*/ 802894 w 874715"/>
              <a:gd name="connsiteY106" fmla="*/ 3898864 h 6858001"/>
              <a:gd name="connsiteX107" fmla="*/ 847471 w 874715"/>
              <a:gd name="connsiteY107" fmla="*/ 3759007 h 6858001"/>
              <a:gd name="connsiteX108" fmla="*/ 848163 w 874715"/>
              <a:gd name="connsiteY108" fmla="*/ 3756136 h 6858001"/>
              <a:gd name="connsiteX109" fmla="*/ 819543 w 874715"/>
              <a:gd name="connsiteY109" fmla="*/ 3748731 h 6858001"/>
              <a:gd name="connsiteX110" fmla="*/ 819313 w 874715"/>
              <a:gd name="connsiteY110" fmla="*/ 3748682 h 6858001"/>
              <a:gd name="connsiteX111" fmla="*/ 819544 w 874715"/>
              <a:gd name="connsiteY111" fmla="*/ 3748730 h 6858001"/>
              <a:gd name="connsiteX112" fmla="*/ 848164 w 874715"/>
              <a:gd name="connsiteY112" fmla="*/ 3756135 h 6858001"/>
              <a:gd name="connsiteX113" fmla="*/ 849545 w 874715"/>
              <a:gd name="connsiteY113" fmla="*/ 3750401 h 6858001"/>
              <a:gd name="connsiteX114" fmla="*/ 853189 w 874715"/>
              <a:gd name="connsiteY114" fmla="*/ 3741353 h 6858001"/>
              <a:gd name="connsiteX115" fmla="*/ 862905 w 874715"/>
              <a:gd name="connsiteY115" fmla="*/ 3691138 h 6858001"/>
              <a:gd name="connsiteX116" fmla="*/ 866333 w 874715"/>
              <a:gd name="connsiteY116" fmla="*/ 3628959 h 6858001"/>
              <a:gd name="connsiteX117" fmla="*/ 874715 w 874715"/>
              <a:gd name="connsiteY117" fmla="*/ 3550106 h 6858001"/>
              <a:gd name="connsiteX118" fmla="*/ 871487 w 874715"/>
              <a:gd name="connsiteY118" fmla="*/ 3524252 h 6858001"/>
              <a:gd name="connsiteX119" fmla="*/ 871488 w 874715"/>
              <a:gd name="connsiteY119" fmla="*/ 3524252 h 6858001"/>
              <a:gd name="connsiteX120" fmla="*/ 870763 w 874715"/>
              <a:gd name="connsiteY120" fmla="*/ 3518451 h 6858001"/>
              <a:gd name="connsiteX121" fmla="*/ 864238 w 874715"/>
              <a:gd name="connsiteY121" fmla="*/ 3486946 h 6858001"/>
              <a:gd name="connsiteX122" fmla="*/ 848618 w 874715"/>
              <a:gd name="connsiteY122" fmla="*/ 3398677 h 6858001"/>
              <a:gd name="connsiteX123" fmla="*/ 837595 w 874715"/>
              <a:gd name="connsiteY123" fmla="*/ 3365728 h 6858001"/>
              <a:gd name="connsiteX124" fmla="*/ 834829 w 874715"/>
              <a:gd name="connsiteY124" fmla="*/ 3357461 h 6858001"/>
              <a:gd name="connsiteX125" fmla="*/ 513783 w 874715"/>
              <a:gd name="connsiteY125" fmla="*/ 0 h 6858001"/>
              <a:gd name="connsiteX126" fmla="*/ 72334 w 874715"/>
              <a:gd name="connsiteY126" fmla="*/ 0 h 6858001"/>
              <a:gd name="connsiteX127" fmla="*/ 75447 w 874715"/>
              <a:gd name="connsiteY127" fmla="*/ 27991 h 6858001"/>
              <a:gd name="connsiteX128" fmla="*/ 88115 w 874715"/>
              <a:gd name="connsiteY128" fmla="*/ 134133 h 6858001"/>
              <a:gd name="connsiteX129" fmla="*/ 62778 w 874715"/>
              <a:gd name="connsiteY129" fmla="*/ 221224 h 6858001"/>
              <a:gd name="connsiteX130" fmla="*/ 62206 w 874715"/>
              <a:gd name="connsiteY130" fmla="*/ 247312 h 6858001"/>
              <a:gd name="connsiteX131" fmla="*/ 72113 w 874715"/>
              <a:gd name="connsiteY131" fmla="*/ 305764 h 6858001"/>
              <a:gd name="connsiteX132" fmla="*/ 65445 w 874715"/>
              <a:gd name="connsiteY132" fmla="*/ 426397 h 6858001"/>
              <a:gd name="connsiteX133" fmla="*/ 55348 w 874715"/>
              <a:gd name="connsiteY133" fmla="*/ 470924 h 6858001"/>
              <a:gd name="connsiteX134" fmla="*/ 48870 w 874715"/>
              <a:gd name="connsiteY134" fmla="*/ 495638 h 6858001"/>
              <a:gd name="connsiteX135" fmla="*/ 30963 w 874715"/>
              <a:gd name="connsiteY135" fmla="*/ 622548 h 6858001"/>
              <a:gd name="connsiteX136" fmla="*/ 11723 w 874715"/>
              <a:gd name="connsiteY136" fmla="*/ 679040 h 6858001"/>
              <a:gd name="connsiteX137" fmla="*/ 8865 w 874715"/>
              <a:gd name="connsiteY137" fmla="*/ 694341 h 6858001"/>
              <a:gd name="connsiteX138" fmla="*/ 16865 w 874715"/>
              <a:gd name="connsiteY138" fmla="*/ 778095 h 6858001"/>
              <a:gd name="connsiteX139" fmla="*/ 47918 w 874715"/>
              <a:gd name="connsiteY139" fmla="*/ 840866 h 6858001"/>
              <a:gd name="connsiteX140" fmla="*/ 58396 w 874715"/>
              <a:gd name="connsiteY140" fmla="*/ 853028 h 6858001"/>
              <a:gd name="connsiteX141" fmla="*/ 54776 w 874715"/>
              <a:gd name="connsiteY141" fmla="*/ 1027995 h 6858001"/>
              <a:gd name="connsiteX142" fmla="*/ 50394 w 874715"/>
              <a:gd name="connsiteY142" fmla="*/ 1054866 h 6858001"/>
              <a:gd name="connsiteX143" fmla="*/ 68683 w 874715"/>
              <a:gd name="connsiteY143" fmla="*/ 1184720 h 6858001"/>
              <a:gd name="connsiteX144" fmla="*/ 72303 w 874715"/>
              <a:gd name="connsiteY144" fmla="*/ 1222576 h 6858001"/>
              <a:gd name="connsiteX145" fmla="*/ 88687 w 874715"/>
              <a:gd name="connsiteY145" fmla="*/ 1358313 h 6858001"/>
              <a:gd name="connsiteX146" fmla="*/ 73447 w 874715"/>
              <a:gd name="connsiteY146" fmla="*/ 1377535 h 6858001"/>
              <a:gd name="connsiteX147" fmla="*/ 35153 w 874715"/>
              <a:gd name="connsiteY147" fmla="*/ 1432851 h 6858001"/>
              <a:gd name="connsiteX148" fmla="*/ 1244 w 874715"/>
              <a:gd name="connsiteY148" fmla="*/ 1541910 h 6858001"/>
              <a:gd name="connsiteX149" fmla="*/ 3149 w 874715"/>
              <a:gd name="connsiteY149" fmla="*/ 1571529 h 6858001"/>
              <a:gd name="connsiteX150" fmla="*/ 59730 w 874715"/>
              <a:gd name="connsiteY150" fmla="*/ 1646459 h 6858001"/>
              <a:gd name="connsiteX151" fmla="*/ 82399 w 874715"/>
              <a:gd name="connsiteY151" fmla="*/ 1682944 h 6858001"/>
              <a:gd name="connsiteX152" fmla="*/ 124120 w 874715"/>
              <a:gd name="connsiteY152" fmla="*/ 1786511 h 6858001"/>
              <a:gd name="connsiteX153" fmla="*/ 131741 w 874715"/>
              <a:gd name="connsiteY153" fmla="*/ 1795142 h 6858001"/>
              <a:gd name="connsiteX154" fmla="*/ 222232 w 874715"/>
              <a:gd name="connsiteY154" fmla="*/ 1871640 h 6858001"/>
              <a:gd name="connsiteX155" fmla="*/ 237662 w 874715"/>
              <a:gd name="connsiteY155" fmla="*/ 1888901 h 6858001"/>
              <a:gd name="connsiteX156" fmla="*/ 261667 w 874715"/>
              <a:gd name="connsiteY156" fmla="*/ 1909694 h 6858001"/>
              <a:gd name="connsiteX157" fmla="*/ 308150 w 874715"/>
              <a:gd name="connsiteY157" fmla="*/ 1974618 h 6858001"/>
              <a:gd name="connsiteX158" fmla="*/ 323009 w 874715"/>
              <a:gd name="connsiteY158" fmla="*/ 2055042 h 6858001"/>
              <a:gd name="connsiteX159" fmla="*/ 345680 w 874715"/>
              <a:gd name="connsiteY159" fmla="*/ 2152137 h 6858001"/>
              <a:gd name="connsiteX160" fmla="*/ 360920 w 874715"/>
              <a:gd name="connsiteY160" fmla="*/ 2192740 h 6858001"/>
              <a:gd name="connsiteX161" fmla="*/ 389877 w 874715"/>
              <a:gd name="connsiteY161" fmla="*/ 2301603 h 6858001"/>
              <a:gd name="connsiteX162" fmla="*/ 414262 w 874715"/>
              <a:gd name="connsiteY162" fmla="*/ 2379279 h 6858001"/>
              <a:gd name="connsiteX163" fmla="*/ 428551 w 874715"/>
              <a:gd name="connsiteY163" fmla="*/ 2491281 h 6858001"/>
              <a:gd name="connsiteX164" fmla="*/ 429121 w 874715"/>
              <a:gd name="connsiteY164" fmla="*/ 2545615 h 6858001"/>
              <a:gd name="connsiteX165" fmla="*/ 502275 w 874715"/>
              <a:gd name="connsiteY165" fmla="*/ 2645455 h 6858001"/>
              <a:gd name="connsiteX166" fmla="*/ 550665 w 874715"/>
              <a:gd name="connsiteY166" fmla="*/ 2725094 h 6858001"/>
              <a:gd name="connsiteX167" fmla="*/ 527232 w 874715"/>
              <a:gd name="connsiteY167" fmla="*/ 2808850 h 6858001"/>
              <a:gd name="connsiteX168" fmla="*/ 505133 w 874715"/>
              <a:gd name="connsiteY168" fmla="*/ 2831604 h 6858001"/>
              <a:gd name="connsiteX169" fmla="*/ 484178 w 874715"/>
              <a:gd name="connsiteY169" fmla="*/ 2968910 h 6858001"/>
              <a:gd name="connsiteX170" fmla="*/ 483416 w 874715"/>
              <a:gd name="connsiteY170" fmla="*/ 3165061 h 6858001"/>
              <a:gd name="connsiteX171" fmla="*/ 447744 w 874715"/>
              <a:gd name="connsiteY171" fmla="*/ 3326101 h 6858001"/>
              <a:gd name="connsiteX172" fmla="*/ 446756 w 874715"/>
              <a:gd name="connsiteY172" fmla="*/ 3333750 h 6858001"/>
              <a:gd name="connsiteX173" fmla="*/ 834222 w 874715"/>
              <a:gd name="connsiteY173" fmla="*/ 3333750 h 6858001"/>
              <a:gd name="connsiteX174" fmla="*/ 833756 w 874715"/>
              <a:gd name="connsiteY174" fmla="*/ 3315508 h 6858001"/>
              <a:gd name="connsiteX175" fmla="*/ 851283 w 874715"/>
              <a:gd name="connsiteY175" fmla="*/ 3289224 h 6858001"/>
              <a:gd name="connsiteX176" fmla="*/ 866523 w 874715"/>
              <a:gd name="connsiteY176" fmla="*/ 3248621 h 6858001"/>
              <a:gd name="connsiteX177" fmla="*/ 848234 w 874715"/>
              <a:gd name="connsiteY177" fmla="*/ 3203506 h 6858001"/>
              <a:gd name="connsiteX178" fmla="*/ 810325 w 874715"/>
              <a:gd name="connsiteY178" fmla="*/ 3097977 h 6858001"/>
              <a:gd name="connsiteX179" fmla="*/ 808609 w 874715"/>
              <a:gd name="connsiteY179" fmla="*/ 3031285 h 6858001"/>
              <a:gd name="connsiteX180" fmla="*/ 792417 w 874715"/>
              <a:gd name="connsiteY180" fmla="*/ 2886329 h 6858001"/>
              <a:gd name="connsiteX181" fmla="*/ 769366 w 874715"/>
              <a:gd name="connsiteY181" fmla="*/ 2791590 h 6858001"/>
              <a:gd name="connsiteX182" fmla="*/ 743267 w 874715"/>
              <a:gd name="connsiteY182" fmla="*/ 2723527 h 6858001"/>
              <a:gd name="connsiteX183" fmla="*/ 709166 w 874715"/>
              <a:gd name="connsiteY183" fmla="*/ 2626038 h 6858001"/>
              <a:gd name="connsiteX184" fmla="*/ 691449 w 874715"/>
              <a:gd name="connsiteY184" fmla="*/ 2528158 h 6858001"/>
              <a:gd name="connsiteX185" fmla="*/ 669159 w 874715"/>
              <a:gd name="connsiteY185" fmla="*/ 2457348 h 6858001"/>
              <a:gd name="connsiteX186" fmla="*/ 653918 w 874715"/>
              <a:gd name="connsiteY186" fmla="*/ 2370844 h 6858001"/>
              <a:gd name="connsiteX187" fmla="*/ 653348 w 874715"/>
              <a:gd name="connsiteY187" fmla="*/ 2298269 h 6858001"/>
              <a:gd name="connsiteX188" fmla="*/ 656014 w 874715"/>
              <a:gd name="connsiteY188" fmla="*/ 2184501 h 6858001"/>
              <a:gd name="connsiteX189" fmla="*/ 609913 w 874715"/>
              <a:gd name="connsiteY189" fmla="*/ 2045235 h 6858001"/>
              <a:gd name="connsiteX190" fmla="*/ 599624 w 874715"/>
              <a:gd name="connsiteY190" fmla="*/ 1988939 h 6858001"/>
              <a:gd name="connsiteX191" fmla="*/ 594862 w 874715"/>
              <a:gd name="connsiteY191" fmla="*/ 1935977 h 6858001"/>
              <a:gd name="connsiteX192" fmla="*/ 564191 w 874715"/>
              <a:gd name="connsiteY192" fmla="*/ 1823583 h 6858001"/>
              <a:gd name="connsiteX193" fmla="*/ 554093 w 874715"/>
              <a:gd name="connsiteY193" fmla="*/ 1777881 h 6858001"/>
              <a:gd name="connsiteX194" fmla="*/ 554285 w 874715"/>
              <a:gd name="connsiteY194" fmla="*/ 1713934 h 6858001"/>
              <a:gd name="connsiteX195" fmla="*/ 540186 w 874715"/>
              <a:gd name="connsiteY195" fmla="*/ 1597617 h 6858001"/>
              <a:gd name="connsiteX196" fmla="*/ 499037 w 874715"/>
              <a:gd name="connsiteY196" fmla="*/ 1481495 h 6858001"/>
              <a:gd name="connsiteX197" fmla="*/ 503037 w 874715"/>
              <a:gd name="connsiteY197" fmla="*/ 1432262 h 6858001"/>
              <a:gd name="connsiteX198" fmla="*/ 502085 w 874715"/>
              <a:gd name="connsiteY198" fmla="*/ 1414609 h 6858001"/>
              <a:gd name="connsiteX199" fmla="*/ 479414 w 874715"/>
              <a:gd name="connsiteY199" fmla="*/ 1255923 h 6858001"/>
              <a:gd name="connsiteX200" fmla="*/ 476938 w 874715"/>
              <a:gd name="connsiteY200" fmla="*/ 1240034 h 6858001"/>
              <a:gd name="connsiteX201" fmla="*/ 456745 w 874715"/>
              <a:gd name="connsiteY201" fmla="*/ 1165498 h 6858001"/>
              <a:gd name="connsiteX202" fmla="*/ 444171 w 874715"/>
              <a:gd name="connsiteY202" fmla="*/ 977582 h 6858001"/>
              <a:gd name="connsiteX203" fmla="*/ 442647 w 874715"/>
              <a:gd name="connsiteY203" fmla="*/ 966011 h 6858001"/>
              <a:gd name="connsiteX204" fmla="*/ 452743 w 874715"/>
              <a:gd name="connsiteY204" fmla="*/ 903045 h 6858001"/>
              <a:gd name="connsiteX205" fmla="*/ 467032 w 874715"/>
              <a:gd name="connsiteY205" fmla="*/ 871859 h 6858001"/>
              <a:gd name="connsiteX206" fmla="*/ 481892 w 874715"/>
              <a:gd name="connsiteY206" fmla="*/ 823213 h 6858001"/>
              <a:gd name="connsiteX207" fmla="*/ 487416 w 874715"/>
              <a:gd name="connsiteY207" fmla="*/ 773781 h 6858001"/>
              <a:gd name="connsiteX208" fmla="*/ 464936 w 874715"/>
              <a:gd name="connsiteY208" fmla="*/ 690809 h 6858001"/>
              <a:gd name="connsiteX209" fmla="*/ 462650 w 874715"/>
              <a:gd name="connsiteY209" fmla="*/ 660603 h 6858001"/>
              <a:gd name="connsiteX210" fmla="*/ 451791 w 874715"/>
              <a:gd name="connsiteY210" fmla="*/ 593322 h 6858001"/>
              <a:gd name="connsiteX211" fmla="*/ 452553 w 874715"/>
              <a:gd name="connsiteY211" fmla="*/ 534478 h 6858001"/>
              <a:gd name="connsiteX212" fmla="*/ 469890 w 874715"/>
              <a:gd name="connsiteY212" fmla="*/ 487205 h 6858001"/>
              <a:gd name="connsiteX213" fmla="*/ 473318 w 874715"/>
              <a:gd name="connsiteY213" fmla="*/ 418552 h 6858001"/>
              <a:gd name="connsiteX214" fmla="*/ 460746 w 874715"/>
              <a:gd name="connsiteY214" fmla="*/ 374220 h 6858001"/>
              <a:gd name="connsiteX215" fmla="*/ 459032 w 874715"/>
              <a:gd name="connsiteY215" fmla="*/ 365198 h 6858001"/>
              <a:gd name="connsiteX216" fmla="*/ 458267 w 874715"/>
              <a:gd name="connsiteY216" fmla="*/ 249272 h 6858001"/>
              <a:gd name="connsiteX217" fmla="*/ 496179 w 874715"/>
              <a:gd name="connsiteY217" fmla="*/ 104514 h 6858001"/>
              <a:gd name="connsiteX218" fmla="*/ 504181 w 874715"/>
              <a:gd name="connsiteY218" fmla="*/ 8058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</a:cxnLst>
            <a:rect l="l" t="t" r="r" b="b"/>
            <a:pathLst>
              <a:path w="874715" h="6858001">
                <a:moveTo>
                  <a:pt x="669467" y="3720275"/>
                </a:moveTo>
                <a:lnTo>
                  <a:pt x="710453" y="3726292"/>
                </a:lnTo>
                <a:lnTo>
                  <a:pt x="710455" y="3726292"/>
                </a:lnTo>
                <a:lnTo>
                  <a:pt x="669465" y="3720275"/>
                </a:lnTo>
                <a:close/>
                <a:moveTo>
                  <a:pt x="834223" y="3333751"/>
                </a:moveTo>
                <a:lnTo>
                  <a:pt x="446757" y="3333751"/>
                </a:lnTo>
                <a:lnTo>
                  <a:pt x="441229" y="3376550"/>
                </a:lnTo>
                <a:lnTo>
                  <a:pt x="437178" y="3407910"/>
                </a:lnTo>
                <a:cubicBezTo>
                  <a:pt x="435005" y="3435408"/>
                  <a:pt x="434362" y="3463164"/>
                  <a:pt x="435790" y="3491262"/>
                </a:cubicBezTo>
                <a:cubicBezTo>
                  <a:pt x="436266" y="3500578"/>
                  <a:pt x="433599" y="3510777"/>
                  <a:pt x="429384" y="3520658"/>
                </a:cubicBezTo>
                <a:lnTo>
                  <a:pt x="427332" y="3524252"/>
                </a:lnTo>
                <a:lnTo>
                  <a:pt x="427331" y="3524252"/>
                </a:lnTo>
                <a:lnTo>
                  <a:pt x="413690" y="3548145"/>
                </a:lnTo>
                <a:cubicBezTo>
                  <a:pt x="391973" y="3578940"/>
                  <a:pt x="390257" y="3577567"/>
                  <a:pt x="408166" y="3612089"/>
                </a:cubicBezTo>
                <a:cubicBezTo>
                  <a:pt x="412548" y="3620328"/>
                  <a:pt x="415214" y="3630528"/>
                  <a:pt x="421692" y="3636610"/>
                </a:cubicBezTo>
                <a:cubicBezTo>
                  <a:pt x="438171" y="3652106"/>
                  <a:pt x="444409" y="3669416"/>
                  <a:pt x="445933" y="3687609"/>
                </a:cubicBezTo>
                <a:lnTo>
                  <a:pt x="443241" y="3725049"/>
                </a:lnTo>
                <a:lnTo>
                  <a:pt x="455589" y="3723372"/>
                </a:lnTo>
                <a:cubicBezTo>
                  <a:pt x="485111" y="3719138"/>
                  <a:pt x="514678" y="3715144"/>
                  <a:pt x="544787" y="3712739"/>
                </a:cubicBezTo>
                <a:lnTo>
                  <a:pt x="544802" y="3712740"/>
                </a:lnTo>
                <a:lnTo>
                  <a:pt x="544786" y="3712740"/>
                </a:lnTo>
                <a:cubicBezTo>
                  <a:pt x="514677" y="3715145"/>
                  <a:pt x="485110" y="3719139"/>
                  <a:pt x="455588" y="3723373"/>
                </a:cubicBezTo>
                <a:lnTo>
                  <a:pt x="443240" y="3725050"/>
                </a:lnTo>
                <a:lnTo>
                  <a:pt x="441884" y="3743904"/>
                </a:lnTo>
                <a:cubicBezTo>
                  <a:pt x="440932" y="3750574"/>
                  <a:pt x="439598" y="3758615"/>
                  <a:pt x="442266" y="3764306"/>
                </a:cubicBezTo>
                <a:cubicBezTo>
                  <a:pt x="454266" y="3790000"/>
                  <a:pt x="450076" y="3811773"/>
                  <a:pt x="433692" y="3834135"/>
                </a:cubicBezTo>
                <a:cubicBezTo>
                  <a:pt x="419595" y="3853553"/>
                  <a:pt x="411213" y="3875915"/>
                  <a:pt x="428740" y="3898864"/>
                </a:cubicBezTo>
                <a:cubicBezTo>
                  <a:pt x="467603" y="3949864"/>
                  <a:pt x="469507" y="4004392"/>
                  <a:pt x="444932" y="4062061"/>
                </a:cubicBezTo>
                <a:cubicBezTo>
                  <a:pt x="427405" y="4103253"/>
                  <a:pt x="423405" y="4143856"/>
                  <a:pt x="441122" y="4187207"/>
                </a:cubicBezTo>
                <a:cubicBezTo>
                  <a:pt x="447980" y="4203880"/>
                  <a:pt x="443408" y="4225456"/>
                  <a:pt x="444932" y="4244874"/>
                </a:cubicBezTo>
                <a:cubicBezTo>
                  <a:pt x="445694" y="4255860"/>
                  <a:pt x="445884" y="4268022"/>
                  <a:pt x="450648" y="4277434"/>
                </a:cubicBezTo>
                <a:cubicBezTo>
                  <a:pt x="462841" y="4302544"/>
                  <a:pt x="478461" y="4325885"/>
                  <a:pt x="490464" y="4351188"/>
                </a:cubicBezTo>
                <a:cubicBezTo>
                  <a:pt x="496178" y="4363350"/>
                  <a:pt x="499226" y="4377865"/>
                  <a:pt x="499418" y="4391596"/>
                </a:cubicBezTo>
                <a:cubicBezTo>
                  <a:pt x="500370" y="4432199"/>
                  <a:pt x="500370" y="4472804"/>
                  <a:pt x="498656" y="4513209"/>
                </a:cubicBezTo>
                <a:cubicBezTo>
                  <a:pt x="495988" y="4579901"/>
                  <a:pt x="495416" y="4647572"/>
                  <a:pt x="438646" y="4695629"/>
                </a:cubicBezTo>
                <a:cubicBezTo>
                  <a:pt x="434074" y="4699554"/>
                  <a:pt x="431406" y="4707987"/>
                  <a:pt x="430644" y="4714658"/>
                </a:cubicBezTo>
                <a:cubicBezTo>
                  <a:pt x="427025" y="4745453"/>
                  <a:pt x="426643" y="4777033"/>
                  <a:pt x="420737" y="4807436"/>
                </a:cubicBezTo>
                <a:cubicBezTo>
                  <a:pt x="415975" y="4831758"/>
                  <a:pt x="417499" y="4851963"/>
                  <a:pt x="434264" y="4870400"/>
                </a:cubicBezTo>
                <a:cubicBezTo>
                  <a:pt x="456362" y="4894527"/>
                  <a:pt x="469317" y="4923950"/>
                  <a:pt x="462269" y="4956119"/>
                </a:cubicBezTo>
                <a:cubicBezTo>
                  <a:pt x="455410" y="4988286"/>
                  <a:pt x="470269" y="5009470"/>
                  <a:pt x="485701" y="5033207"/>
                </a:cubicBezTo>
                <a:cubicBezTo>
                  <a:pt x="496940" y="5050467"/>
                  <a:pt x="511038" y="5070083"/>
                  <a:pt x="512180" y="5089305"/>
                </a:cubicBezTo>
                <a:cubicBezTo>
                  <a:pt x="514656" y="5132851"/>
                  <a:pt x="553902" y="5170316"/>
                  <a:pt x="531613" y="5217589"/>
                </a:cubicBezTo>
                <a:cubicBezTo>
                  <a:pt x="530089" y="5220727"/>
                  <a:pt x="533899" y="5226415"/>
                  <a:pt x="534851" y="5230926"/>
                </a:cubicBezTo>
                <a:cubicBezTo>
                  <a:pt x="542091" y="5267019"/>
                  <a:pt x="535041" y="5300953"/>
                  <a:pt x="511228" y="5327433"/>
                </a:cubicBezTo>
                <a:cubicBezTo>
                  <a:pt x="480175" y="5362152"/>
                  <a:pt x="477127" y="5400597"/>
                  <a:pt x="487225" y="5443357"/>
                </a:cubicBezTo>
                <a:cubicBezTo>
                  <a:pt x="490464" y="5457089"/>
                  <a:pt x="492750" y="5470820"/>
                  <a:pt x="495416" y="5484746"/>
                </a:cubicBezTo>
                <a:cubicBezTo>
                  <a:pt x="499226" y="5503576"/>
                  <a:pt x="503228" y="5522604"/>
                  <a:pt x="507038" y="5541432"/>
                </a:cubicBezTo>
                <a:cubicBezTo>
                  <a:pt x="510848" y="5559676"/>
                  <a:pt x="517324" y="5579880"/>
                  <a:pt x="500942" y="5594001"/>
                </a:cubicBezTo>
                <a:cubicBezTo>
                  <a:pt x="486843" y="5606164"/>
                  <a:pt x="488177" y="5614794"/>
                  <a:pt x="500370" y="5625974"/>
                </a:cubicBezTo>
                <a:cubicBezTo>
                  <a:pt x="543043" y="5664813"/>
                  <a:pt x="569714" y="5711889"/>
                  <a:pt x="571618" y="5771911"/>
                </a:cubicBezTo>
                <a:cubicBezTo>
                  <a:pt x="572000" y="5784268"/>
                  <a:pt x="574666" y="5796822"/>
                  <a:pt x="577524" y="5808982"/>
                </a:cubicBezTo>
                <a:cubicBezTo>
                  <a:pt x="579239" y="5816437"/>
                  <a:pt x="581145" y="5825462"/>
                  <a:pt x="586289" y="5829971"/>
                </a:cubicBezTo>
                <a:cubicBezTo>
                  <a:pt x="625532" y="5865083"/>
                  <a:pt x="652775" y="5908825"/>
                  <a:pt x="674684" y="5956490"/>
                </a:cubicBezTo>
                <a:cubicBezTo>
                  <a:pt x="682494" y="5973553"/>
                  <a:pt x="690304" y="5991797"/>
                  <a:pt x="692590" y="6010235"/>
                </a:cubicBezTo>
                <a:cubicBezTo>
                  <a:pt x="694876" y="6029456"/>
                  <a:pt x="691066" y="6049660"/>
                  <a:pt x="688970" y="6069276"/>
                </a:cubicBezTo>
                <a:cubicBezTo>
                  <a:pt x="687828" y="6080849"/>
                  <a:pt x="688018" y="6094187"/>
                  <a:pt x="682494" y="6103407"/>
                </a:cubicBezTo>
                <a:cubicBezTo>
                  <a:pt x="665157" y="6132633"/>
                  <a:pt x="646489" y="6160879"/>
                  <a:pt x="626294" y="6188144"/>
                </a:cubicBezTo>
                <a:cubicBezTo>
                  <a:pt x="608958" y="6211486"/>
                  <a:pt x="606481" y="6216194"/>
                  <a:pt x="628200" y="6236396"/>
                </a:cubicBezTo>
                <a:cubicBezTo>
                  <a:pt x="650489" y="6257190"/>
                  <a:pt x="662109" y="6283082"/>
                  <a:pt x="666871" y="6311718"/>
                </a:cubicBezTo>
                <a:cubicBezTo>
                  <a:pt x="674302" y="6357030"/>
                  <a:pt x="680588" y="6402732"/>
                  <a:pt x="684208" y="6448435"/>
                </a:cubicBezTo>
                <a:cubicBezTo>
                  <a:pt x="687446" y="6489823"/>
                  <a:pt x="669920" y="6509634"/>
                  <a:pt x="630104" y="6517873"/>
                </a:cubicBezTo>
                <a:cubicBezTo>
                  <a:pt x="608005" y="6522581"/>
                  <a:pt x="584001" y="6528663"/>
                  <a:pt x="578096" y="6553767"/>
                </a:cubicBezTo>
                <a:cubicBezTo>
                  <a:pt x="568570" y="6594765"/>
                  <a:pt x="564380" y="6637329"/>
                  <a:pt x="517706" y="6657533"/>
                </a:cubicBezTo>
                <a:cubicBezTo>
                  <a:pt x="527993" y="6668713"/>
                  <a:pt x="534089" y="6675579"/>
                  <a:pt x="540185" y="6682250"/>
                </a:cubicBezTo>
                <a:cubicBezTo>
                  <a:pt x="557140" y="6700686"/>
                  <a:pt x="564380" y="6738934"/>
                  <a:pt x="549712" y="6758356"/>
                </a:cubicBezTo>
                <a:cubicBezTo>
                  <a:pt x="528375" y="6786993"/>
                  <a:pt x="532375" y="6813278"/>
                  <a:pt x="548950" y="6840738"/>
                </a:cubicBezTo>
                <a:lnTo>
                  <a:pt x="556149" y="6858001"/>
                </a:lnTo>
                <a:lnTo>
                  <a:pt x="760427" y="6858001"/>
                </a:lnTo>
                <a:lnTo>
                  <a:pt x="763269" y="6846819"/>
                </a:lnTo>
                <a:cubicBezTo>
                  <a:pt x="771841" y="6790916"/>
                  <a:pt x="777937" y="6734620"/>
                  <a:pt x="784795" y="6678324"/>
                </a:cubicBezTo>
                <a:cubicBezTo>
                  <a:pt x="791844" y="6620265"/>
                  <a:pt x="799274" y="6562401"/>
                  <a:pt x="805560" y="6504338"/>
                </a:cubicBezTo>
                <a:cubicBezTo>
                  <a:pt x="808800" y="6472562"/>
                  <a:pt x="809370" y="6440589"/>
                  <a:pt x="812418" y="6408814"/>
                </a:cubicBezTo>
                <a:cubicBezTo>
                  <a:pt x="815086" y="6380959"/>
                  <a:pt x="820039" y="6353302"/>
                  <a:pt x="823279" y="6325450"/>
                </a:cubicBezTo>
                <a:cubicBezTo>
                  <a:pt x="825945" y="6301323"/>
                  <a:pt x="827469" y="6277000"/>
                  <a:pt x="830137" y="6252873"/>
                </a:cubicBezTo>
                <a:cubicBezTo>
                  <a:pt x="834517" y="6214231"/>
                  <a:pt x="839471" y="6175786"/>
                  <a:pt x="844043" y="6137341"/>
                </a:cubicBezTo>
                <a:cubicBezTo>
                  <a:pt x="845757" y="6121257"/>
                  <a:pt x="850520" y="6104387"/>
                  <a:pt x="847663" y="6089284"/>
                </a:cubicBezTo>
                <a:cubicBezTo>
                  <a:pt x="840423" y="6051230"/>
                  <a:pt x="842519" y="6013764"/>
                  <a:pt x="847471" y="5975908"/>
                </a:cubicBezTo>
                <a:cubicBezTo>
                  <a:pt x="849188" y="5962962"/>
                  <a:pt x="848806" y="5949036"/>
                  <a:pt x="845567" y="5936481"/>
                </a:cubicBezTo>
                <a:cubicBezTo>
                  <a:pt x="839089" y="5910785"/>
                  <a:pt x="829945" y="5885876"/>
                  <a:pt x="821945" y="5860571"/>
                </a:cubicBezTo>
                <a:cubicBezTo>
                  <a:pt x="820993" y="5857824"/>
                  <a:pt x="820801" y="5854490"/>
                  <a:pt x="820231" y="5851549"/>
                </a:cubicBezTo>
                <a:cubicBezTo>
                  <a:pt x="816990" y="5834874"/>
                  <a:pt x="813752" y="5818399"/>
                  <a:pt x="810894" y="5801726"/>
                </a:cubicBezTo>
                <a:cubicBezTo>
                  <a:pt x="809370" y="5792704"/>
                  <a:pt x="809180" y="5783484"/>
                  <a:pt x="807846" y="5774460"/>
                </a:cubicBezTo>
                <a:cubicBezTo>
                  <a:pt x="802512" y="5739546"/>
                  <a:pt x="811466" y="5701101"/>
                  <a:pt x="788415" y="5670892"/>
                </a:cubicBezTo>
                <a:cubicBezTo>
                  <a:pt x="773555" y="5651277"/>
                  <a:pt x="776985" y="5632250"/>
                  <a:pt x="779271" y="5611265"/>
                </a:cubicBezTo>
                <a:cubicBezTo>
                  <a:pt x="780985" y="5595374"/>
                  <a:pt x="780413" y="5579094"/>
                  <a:pt x="780605" y="5563010"/>
                </a:cubicBezTo>
                <a:cubicBezTo>
                  <a:pt x="781175" y="5534764"/>
                  <a:pt x="781367" y="5506518"/>
                  <a:pt x="782319" y="5478272"/>
                </a:cubicBezTo>
                <a:cubicBezTo>
                  <a:pt x="782699" y="5469249"/>
                  <a:pt x="787463" y="5460031"/>
                  <a:pt x="786701" y="5451203"/>
                </a:cubicBezTo>
                <a:cubicBezTo>
                  <a:pt x="783081" y="5410403"/>
                  <a:pt x="777365" y="5369604"/>
                  <a:pt x="774127" y="5328805"/>
                </a:cubicBezTo>
                <a:cubicBezTo>
                  <a:pt x="772223" y="5305660"/>
                  <a:pt x="775841" y="5281924"/>
                  <a:pt x="773175" y="5258975"/>
                </a:cubicBezTo>
                <a:cubicBezTo>
                  <a:pt x="770127" y="5232496"/>
                  <a:pt x="762317" y="5206604"/>
                  <a:pt x="757552" y="5180319"/>
                </a:cubicBezTo>
                <a:cubicBezTo>
                  <a:pt x="756220" y="5173061"/>
                  <a:pt x="757934" y="5165020"/>
                  <a:pt x="758314" y="5157370"/>
                </a:cubicBezTo>
                <a:cubicBezTo>
                  <a:pt x="758697" y="5148739"/>
                  <a:pt x="759459" y="5140304"/>
                  <a:pt x="759649" y="5131673"/>
                </a:cubicBezTo>
                <a:cubicBezTo>
                  <a:pt x="760031" y="5105388"/>
                  <a:pt x="759459" y="5079104"/>
                  <a:pt x="760793" y="5052820"/>
                </a:cubicBezTo>
                <a:cubicBezTo>
                  <a:pt x="761555" y="5036736"/>
                  <a:pt x="769365" y="5019868"/>
                  <a:pt x="766507" y="5004959"/>
                </a:cubicBezTo>
                <a:cubicBezTo>
                  <a:pt x="760983" y="4974557"/>
                  <a:pt x="773365" y="4944153"/>
                  <a:pt x="763079" y="4913751"/>
                </a:cubicBezTo>
                <a:cubicBezTo>
                  <a:pt x="760031" y="4904334"/>
                  <a:pt x="767651" y="4891388"/>
                  <a:pt x="768031" y="4880011"/>
                </a:cubicBezTo>
                <a:cubicBezTo>
                  <a:pt x="768983" y="4851570"/>
                  <a:pt x="768793" y="4823128"/>
                  <a:pt x="768603" y="4794687"/>
                </a:cubicBezTo>
                <a:cubicBezTo>
                  <a:pt x="768413" y="4769186"/>
                  <a:pt x="771079" y="4742705"/>
                  <a:pt x="765745" y="4718187"/>
                </a:cubicBezTo>
                <a:cubicBezTo>
                  <a:pt x="760031" y="4692491"/>
                  <a:pt x="760793" y="4669346"/>
                  <a:pt x="767269" y="4644434"/>
                </a:cubicBezTo>
                <a:cubicBezTo>
                  <a:pt x="771651" y="4627369"/>
                  <a:pt x="772223" y="4609322"/>
                  <a:pt x="773555" y="4591670"/>
                </a:cubicBezTo>
                <a:cubicBezTo>
                  <a:pt x="775079" y="4572644"/>
                  <a:pt x="771079" y="4551655"/>
                  <a:pt x="777365" y="4534394"/>
                </a:cubicBezTo>
                <a:cubicBezTo>
                  <a:pt x="796036" y="4483001"/>
                  <a:pt x="800036" y="4430237"/>
                  <a:pt x="800036" y="4376493"/>
                </a:cubicBezTo>
                <a:cubicBezTo>
                  <a:pt x="800036" y="4366684"/>
                  <a:pt x="797370" y="4356680"/>
                  <a:pt x="794512" y="4347267"/>
                </a:cubicBezTo>
                <a:cubicBezTo>
                  <a:pt x="777365" y="4292342"/>
                  <a:pt x="778889" y="4237224"/>
                  <a:pt x="789368" y="4181322"/>
                </a:cubicBezTo>
                <a:cubicBezTo>
                  <a:pt x="791654" y="4169748"/>
                  <a:pt x="792036" y="4156803"/>
                  <a:pt x="789750" y="4145230"/>
                </a:cubicBezTo>
                <a:cubicBezTo>
                  <a:pt x="783081" y="4112668"/>
                  <a:pt x="772031" y="4081088"/>
                  <a:pt x="767269" y="4048330"/>
                </a:cubicBezTo>
                <a:cubicBezTo>
                  <a:pt x="759459" y="3994194"/>
                  <a:pt x="785747" y="3947314"/>
                  <a:pt x="802894" y="3898864"/>
                </a:cubicBezTo>
                <a:cubicBezTo>
                  <a:pt x="819087" y="3852768"/>
                  <a:pt x="855664" y="3813538"/>
                  <a:pt x="847471" y="3759007"/>
                </a:cubicBezTo>
                <a:lnTo>
                  <a:pt x="848163" y="3756136"/>
                </a:lnTo>
                <a:lnTo>
                  <a:pt x="819543" y="3748731"/>
                </a:lnTo>
                <a:lnTo>
                  <a:pt x="819313" y="3748682"/>
                </a:lnTo>
                <a:lnTo>
                  <a:pt x="819544" y="3748730"/>
                </a:lnTo>
                <a:lnTo>
                  <a:pt x="848164" y="3756135"/>
                </a:lnTo>
                <a:lnTo>
                  <a:pt x="849545" y="3750401"/>
                </a:lnTo>
                <a:cubicBezTo>
                  <a:pt x="850902" y="3747434"/>
                  <a:pt x="852522" y="3744394"/>
                  <a:pt x="853189" y="3741353"/>
                </a:cubicBezTo>
                <a:cubicBezTo>
                  <a:pt x="856809" y="3724680"/>
                  <a:pt x="861189" y="3708009"/>
                  <a:pt x="862905" y="3691138"/>
                </a:cubicBezTo>
                <a:cubicBezTo>
                  <a:pt x="865191" y="3670544"/>
                  <a:pt x="864429" y="3649555"/>
                  <a:pt x="866333" y="3628959"/>
                </a:cubicBezTo>
                <a:cubicBezTo>
                  <a:pt x="868619" y="3602478"/>
                  <a:pt x="874715" y="3576391"/>
                  <a:pt x="874715" y="3550106"/>
                </a:cubicBezTo>
                <a:lnTo>
                  <a:pt x="871487" y="3524252"/>
                </a:lnTo>
                <a:lnTo>
                  <a:pt x="871488" y="3524252"/>
                </a:lnTo>
                <a:lnTo>
                  <a:pt x="870763" y="3518451"/>
                </a:lnTo>
                <a:cubicBezTo>
                  <a:pt x="868573" y="3507933"/>
                  <a:pt x="865953" y="3497439"/>
                  <a:pt x="864238" y="3486946"/>
                </a:cubicBezTo>
                <a:cubicBezTo>
                  <a:pt x="859476" y="3457327"/>
                  <a:pt x="860810" y="3424765"/>
                  <a:pt x="848618" y="3398677"/>
                </a:cubicBezTo>
                <a:lnTo>
                  <a:pt x="837595" y="3365728"/>
                </a:lnTo>
                <a:lnTo>
                  <a:pt x="834829" y="3357461"/>
                </a:lnTo>
                <a:close/>
                <a:moveTo>
                  <a:pt x="513783" y="0"/>
                </a:moveTo>
                <a:lnTo>
                  <a:pt x="72334" y="0"/>
                </a:lnTo>
                <a:lnTo>
                  <a:pt x="75447" y="27991"/>
                </a:lnTo>
                <a:cubicBezTo>
                  <a:pt x="80828" y="63323"/>
                  <a:pt x="87734" y="98434"/>
                  <a:pt x="88115" y="134133"/>
                </a:cubicBezTo>
                <a:cubicBezTo>
                  <a:pt x="88495" y="166498"/>
                  <a:pt x="94591" y="198471"/>
                  <a:pt x="62778" y="221224"/>
                </a:cubicBezTo>
                <a:cubicBezTo>
                  <a:pt x="58586" y="224165"/>
                  <a:pt x="60872" y="238486"/>
                  <a:pt x="62206" y="247312"/>
                </a:cubicBezTo>
                <a:cubicBezTo>
                  <a:pt x="65065" y="266927"/>
                  <a:pt x="72303" y="286346"/>
                  <a:pt x="72113" y="305764"/>
                </a:cubicBezTo>
                <a:cubicBezTo>
                  <a:pt x="71923" y="345976"/>
                  <a:pt x="68875" y="386383"/>
                  <a:pt x="65445" y="426397"/>
                </a:cubicBezTo>
                <a:cubicBezTo>
                  <a:pt x="64111" y="441500"/>
                  <a:pt x="58968" y="456017"/>
                  <a:pt x="55348" y="470924"/>
                </a:cubicBezTo>
                <a:cubicBezTo>
                  <a:pt x="53252" y="479162"/>
                  <a:pt x="47728" y="487990"/>
                  <a:pt x="48870" y="495638"/>
                </a:cubicBezTo>
                <a:cubicBezTo>
                  <a:pt x="55538" y="539970"/>
                  <a:pt x="39156" y="580573"/>
                  <a:pt x="30963" y="622548"/>
                </a:cubicBezTo>
                <a:cubicBezTo>
                  <a:pt x="27153" y="641968"/>
                  <a:pt x="18009" y="660210"/>
                  <a:pt x="11723" y="679040"/>
                </a:cubicBezTo>
                <a:cubicBezTo>
                  <a:pt x="10007" y="683943"/>
                  <a:pt x="8483" y="689436"/>
                  <a:pt x="8865" y="694341"/>
                </a:cubicBezTo>
                <a:cubicBezTo>
                  <a:pt x="11151" y="722389"/>
                  <a:pt x="14389" y="750244"/>
                  <a:pt x="16865" y="778095"/>
                </a:cubicBezTo>
                <a:cubicBezTo>
                  <a:pt x="19151" y="803401"/>
                  <a:pt x="19913" y="828900"/>
                  <a:pt x="47918" y="840866"/>
                </a:cubicBezTo>
                <a:cubicBezTo>
                  <a:pt x="52300" y="842633"/>
                  <a:pt x="55538" y="848516"/>
                  <a:pt x="58396" y="853028"/>
                </a:cubicBezTo>
                <a:cubicBezTo>
                  <a:pt x="102404" y="922662"/>
                  <a:pt x="101260" y="959929"/>
                  <a:pt x="54776" y="1027995"/>
                </a:cubicBezTo>
                <a:cubicBezTo>
                  <a:pt x="50014" y="1035056"/>
                  <a:pt x="46584" y="1050159"/>
                  <a:pt x="50394" y="1054866"/>
                </a:cubicBezTo>
                <a:cubicBezTo>
                  <a:pt x="82019" y="1094882"/>
                  <a:pt x="78589" y="1138623"/>
                  <a:pt x="68683" y="1184720"/>
                </a:cubicBezTo>
                <a:cubicBezTo>
                  <a:pt x="66017" y="1196684"/>
                  <a:pt x="66017" y="1213555"/>
                  <a:pt x="72303" y="1222576"/>
                </a:cubicBezTo>
                <a:cubicBezTo>
                  <a:pt x="101450" y="1265534"/>
                  <a:pt x="97260" y="1311630"/>
                  <a:pt x="88687" y="1358313"/>
                </a:cubicBezTo>
                <a:cubicBezTo>
                  <a:pt x="87353" y="1365570"/>
                  <a:pt x="80113" y="1374398"/>
                  <a:pt x="73447" y="1377535"/>
                </a:cubicBezTo>
                <a:cubicBezTo>
                  <a:pt x="49824" y="1388716"/>
                  <a:pt x="41822" y="1409705"/>
                  <a:pt x="35153" y="1432851"/>
                </a:cubicBezTo>
                <a:cubicBezTo>
                  <a:pt x="24295" y="1469335"/>
                  <a:pt x="11531" y="1505229"/>
                  <a:pt x="1244" y="1541910"/>
                </a:cubicBezTo>
                <a:cubicBezTo>
                  <a:pt x="-1232" y="1550935"/>
                  <a:pt x="292" y="1562114"/>
                  <a:pt x="3149" y="1571529"/>
                </a:cubicBezTo>
                <a:cubicBezTo>
                  <a:pt x="12865" y="1603698"/>
                  <a:pt x="37250" y="1624098"/>
                  <a:pt x="59730" y="1646459"/>
                </a:cubicBezTo>
                <a:cubicBezTo>
                  <a:pt x="69637" y="1656267"/>
                  <a:pt x="76685" y="1669800"/>
                  <a:pt x="82399" y="1682944"/>
                </a:cubicBezTo>
                <a:cubicBezTo>
                  <a:pt x="97070" y="1717073"/>
                  <a:pt x="110214" y="1751988"/>
                  <a:pt x="124120" y="1786511"/>
                </a:cubicBezTo>
                <a:cubicBezTo>
                  <a:pt x="125454" y="1789845"/>
                  <a:pt x="128883" y="1792590"/>
                  <a:pt x="131741" y="1795142"/>
                </a:cubicBezTo>
                <a:cubicBezTo>
                  <a:pt x="161842" y="1820640"/>
                  <a:pt x="192131" y="1845943"/>
                  <a:pt x="222232" y="1871640"/>
                </a:cubicBezTo>
                <a:cubicBezTo>
                  <a:pt x="227946" y="1876543"/>
                  <a:pt x="232138" y="1883606"/>
                  <a:pt x="237662" y="1888901"/>
                </a:cubicBezTo>
                <a:cubicBezTo>
                  <a:pt x="245282" y="1896356"/>
                  <a:pt x="252523" y="1905771"/>
                  <a:pt x="261667" y="1909694"/>
                </a:cubicBezTo>
                <a:cubicBezTo>
                  <a:pt x="290432" y="1921855"/>
                  <a:pt x="302816" y="1945197"/>
                  <a:pt x="308150" y="1974618"/>
                </a:cubicBezTo>
                <a:cubicBezTo>
                  <a:pt x="313103" y="2001493"/>
                  <a:pt x="317295" y="2028365"/>
                  <a:pt x="323009" y="2055042"/>
                </a:cubicBezTo>
                <a:cubicBezTo>
                  <a:pt x="329867" y="2087602"/>
                  <a:pt x="337297" y="2119968"/>
                  <a:pt x="345680" y="2152137"/>
                </a:cubicBezTo>
                <a:cubicBezTo>
                  <a:pt x="349300" y="2166063"/>
                  <a:pt x="353490" y="2180774"/>
                  <a:pt x="360920" y="2192740"/>
                </a:cubicBezTo>
                <a:cubicBezTo>
                  <a:pt x="381495" y="2226281"/>
                  <a:pt x="395401" y="2262177"/>
                  <a:pt x="389877" y="2301603"/>
                </a:cubicBezTo>
                <a:cubicBezTo>
                  <a:pt x="385495" y="2333183"/>
                  <a:pt x="396735" y="2359664"/>
                  <a:pt x="414262" y="2379279"/>
                </a:cubicBezTo>
                <a:cubicBezTo>
                  <a:pt x="446077" y="2414980"/>
                  <a:pt x="438837" y="2453227"/>
                  <a:pt x="428551" y="2491281"/>
                </a:cubicBezTo>
                <a:cubicBezTo>
                  <a:pt x="423216" y="2510897"/>
                  <a:pt x="423978" y="2526980"/>
                  <a:pt x="429121" y="2545615"/>
                </a:cubicBezTo>
                <a:cubicBezTo>
                  <a:pt x="441123" y="2588768"/>
                  <a:pt x="473700" y="2617603"/>
                  <a:pt x="502275" y="2645455"/>
                </a:cubicBezTo>
                <a:cubicBezTo>
                  <a:pt x="526660" y="2669191"/>
                  <a:pt x="540376" y="2695868"/>
                  <a:pt x="550665" y="2725094"/>
                </a:cubicBezTo>
                <a:cubicBezTo>
                  <a:pt x="563809" y="2761970"/>
                  <a:pt x="558857" y="2791196"/>
                  <a:pt x="527232" y="2808850"/>
                </a:cubicBezTo>
                <a:cubicBezTo>
                  <a:pt x="518277" y="2813754"/>
                  <a:pt x="507799" y="2822385"/>
                  <a:pt x="505133" y="2831604"/>
                </a:cubicBezTo>
                <a:cubicBezTo>
                  <a:pt x="491799" y="2876129"/>
                  <a:pt x="472366" y="2921245"/>
                  <a:pt x="484178" y="2968910"/>
                </a:cubicBezTo>
                <a:cubicBezTo>
                  <a:pt x="500371" y="3034817"/>
                  <a:pt x="499419" y="3099154"/>
                  <a:pt x="483416" y="3165061"/>
                </a:cubicBezTo>
                <a:cubicBezTo>
                  <a:pt x="470462" y="3218512"/>
                  <a:pt x="457126" y="3271963"/>
                  <a:pt x="447744" y="3326101"/>
                </a:cubicBezTo>
                <a:lnTo>
                  <a:pt x="446756" y="3333750"/>
                </a:lnTo>
                <a:lnTo>
                  <a:pt x="834222" y="3333750"/>
                </a:lnTo>
                <a:lnTo>
                  <a:pt x="833756" y="3315508"/>
                </a:lnTo>
                <a:cubicBezTo>
                  <a:pt x="835090" y="3305897"/>
                  <a:pt x="843092" y="3293538"/>
                  <a:pt x="851283" y="3289224"/>
                </a:cubicBezTo>
                <a:cubicBezTo>
                  <a:pt x="869571" y="3279612"/>
                  <a:pt x="872811" y="3266470"/>
                  <a:pt x="866523" y="3248621"/>
                </a:cubicBezTo>
                <a:cubicBezTo>
                  <a:pt x="861189" y="3233124"/>
                  <a:pt x="858523" y="3214098"/>
                  <a:pt x="848234" y="3203506"/>
                </a:cubicBezTo>
                <a:cubicBezTo>
                  <a:pt x="819088" y="3173494"/>
                  <a:pt x="818135" y="3135244"/>
                  <a:pt x="810325" y="3097977"/>
                </a:cubicBezTo>
                <a:cubicBezTo>
                  <a:pt x="805561" y="3075225"/>
                  <a:pt x="805371" y="3054039"/>
                  <a:pt x="808609" y="3031285"/>
                </a:cubicBezTo>
                <a:cubicBezTo>
                  <a:pt x="815849" y="2981857"/>
                  <a:pt x="805561" y="2933799"/>
                  <a:pt x="792417" y="2886329"/>
                </a:cubicBezTo>
                <a:cubicBezTo>
                  <a:pt x="783654" y="2854945"/>
                  <a:pt x="778320" y="2822776"/>
                  <a:pt x="769366" y="2791590"/>
                </a:cubicBezTo>
                <a:cubicBezTo>
                  <a:pt x="762508" y="2768247"/>
                  <a:pt x="754315" y="2744906"/>
                  <a:pt x="743267" y="2723527"/>
                </a:cubicBezTo>
                <a:cubicBezTo>
                  <a:pt x="727072" y="2692532"/>
                  <a:pt x="702688" y="2665466"/>
                  <a:pt x="709166" y="2626038"/>
                </a:cubicBezTo>
                <a:cubicBezTo>
                  <a:pt x="714880" y="2591317"/>
                  <a:pt x="702880" y="2559935"/>
                  <a:pt x="691449" y="2528158"/>
                </a:cubicBezTo>
                <a:cubicBezTo>
                  <a:pt x="683067" y="2504816"/>
                  <a:pt x="674493" y="2481477"/>
                  <a:pt x="669159" y="2457348"/>
                </a:cubicBezTo>
                <a:cubicBezTo>
                  <a:pt x="662872" y="2428709"/>
                  <a:pt x="665540" y="2396344"/>
                  <a:pt x="653918" y="2370844"/>
                </a:cubicBezTo>
                <a:cubicBezTo>
                  <a:pt x="641726" y="2344167"/>
                  <a:pt x="649918" y="2322005"/>
                  <a:pt x="653348" y="2298269"/>
                </a:cubicBezTo>
                <a:cubicBezTo>
                  <a:pt x="658682" y="2260413"/>
                  <a:pt x="668589" y="2222749"/>
                  <a:pt x="656014" y="2184501"/>
                </a:cubicBezTo>
                <a:cubicBezTo>
                  <a:pt x="640774" y="2138014"/>
                  <a:pt x="624391" y="2091918"/>
                  <a:pt x="609913" y="2045235"/>
                </a:cubicBezTo>
                <a:cubicBezTo>
                  <a:pt x="604386" y="2027187"/>
                  <a:pt x="602100" y="2007771"/>
                  <a:pt x="599624" y="1988939"/>
                </a:cubicBezTo>
                <a:cubicBezTo>
                  <a:pt x="597528" y="1971091"/>
                  <a:pt x="602862" y="1949711"/>
                  <a:pt x="594862" y="1935977"/>
                </a:cubicBezTo>
                <a:cubicBezTo>
                  <a:pt x="574287" y="1900670"/>
                  <a:pt x="564191" y="1864385"/>
                  <a:pt x="564191" y="1823583"/>
                </a:cubicBezTo>
                <a:cubicBezTo>
                  <a:pt x="564191" y="1808282"/>
                  <a:pt x="555617" y="1793374"/>
                  <a:pt x="554093" y="1777881"/>
                </a:cubicBezTo>
                <a:cubicBezTo>
                  <a:pt x="552189" y="1756694"/>
                  <a:pt x="547044" y="1732372"/>
                  <a:pt x="554285" y="1713934"/>
                </a:cubicBezTo>
                <a:cubicBezTo>
                  <a:pt x="571429" y="1670585"/>
                  <a:pt x="557141" y="1635476"/>
                  <a:pt x="540186" y="1597617"/>
                </a:cubicBezTo>
                <a:cubicBezTo>
                  <a:pt x="523422" y="1560348"/>
                  <a:pt x="510087" y="1521118"/>
                  <a:pt x="499037" y="1481495"/>
                </a:cubicBezTo>
                <a:cubicBezTo>
                  <a:pt x="495037" y="1466588"/>
                  <a:pt x="501705" y="1448740"/>
                  <a:pt x="503037" y="1432262"/>
                </a:cubicBezTo>
                <a:cubicBezTo>
                  <a:pt x="503419" y="1426376"/>
                  <a:pt x="503991" y="1419903"/>
                  <a:pt x="502085" y="1414609"/>
                </a:cubicBezTo>
                <a:cubicBezTo>
                  <a:pt x="483796" y="1363414"/>
                  <a:pt x="469890" y="1311432"/>
                  <a:pt x="479414" y="1255923"/>
                </a:cubicBezTo>
                <a:cubicBezTo>
                  <a:pt x="480368" y="1250824"/>
                  <a:pt x="478272" y="1245135"/>
                  <a:pt x="476938" y="1240034"/>
                </a:cubicBezTo>
                <a:cubicBezTo>
                  <a:pt x="470080" y="1215122"/>
                  <a:pt x="459222" y="1190799"/>
                  <a:pt x="456745" y="1165498"/>
                </a:cubicBezTo>
                <a:cubicBezTo>
                  <a:pt x="450649" y="1103121"/>
                  <a:pt x="448171" y="1040355"/>
                  <a:pt x="444171" y="977582"/>
                </a:cubicBezTo>
                <a:cubicBezTo>
                  <a:pt x="443981" y="973659"/>
                  <a:pt x="443981" y="969541"/>
                  <a:pt x="442647" y="966011"/>
                </a:cubicBezTo>
                <a:cubicBezTo>
                  <a:pt x="434455" y="942864"/>
                  <a:pt x="437123" y="922662"/>
                  <a:pt x="452743" y="903045"/>
                </a:cubicBezTo>
                <a:cubicBezTo>
                  <a:pt x="459602" y="894414"/>
                  <a:pt x="463222" y="882645"/>
                  <a:pt x="467032" y="871859"/>
                </a:cubicBezTo>
                <a:cubicBezTo>
                  <a:pt x="472748" y="855968"/>
                  <a:pt x="478272" y="839689"/>
                  <a:pt x="481892" y="823213"/>
                </a:cubicBezTo>
                <a:cubicBezTo>
                  <a:pt x="485320" y="806930"/>
                  <a:pt x="490083" y="789474"/>
                  <a:pt x="487416" y="773781"/>
                </a:cubicBezTo>
                <a:cubicBezTo>
                  <a:pt x="482654" y="745535"/>
                  <a:pt x="471986" y="718661"/>
                  <a:pt x="464936" y="690809"/>
                </a:cubicBezTo>
                <a:cubicBezTo>
                  <a:pt x="462460" y="681198"/>
                  <a:pt x="462842" y="670605"/>
                  <a:pt x="462650" y="660603"/>
                </a:cubicBezTo>
                <a:cubicBezTo>
                  <a:pt x="462080" y="637652"/>
                  <a:pt x="467604" y="614113"/>
                  <a:pt x="451791" y="593322"/>
                </a:cubicBezTo>
                <a:cubicBezTo>
                  <a:pt x="436933" y="574101"/>
                  <a:pt x="441313" y="554679"/>
                  <a:pt x="452553" y="534478"/>
                </a:cubicBezTo>
                <a:cubicBezTo>
                  <a:pt x="460556" y="519961"/>
                  <a:pt x="466842" y="503486"/>
                  <a:pt x="469890" y="487205"/>
                </a:cubicBezTo>
                <a:cubicBezTo>
                  <a:pt x="474080" y="464843"/>
                  <a:pt x="475796" y="442679"/>
                  <a:pt x="473318" y="418552"/>
                </a:cubicBezTo>
                <a:cubicBezTo>
                  <a:pt x="471604" y="401485"/>
                  <a:pt x="470842" y="387559"/>
                  <a:pt x="460746" y="374220"/>
                </a:cubicBezTo>
                <a:cubicBezTo>
                  <a:pt x="459222" y="372064"/>
                  <a:pt x="458840" y="368141"/>
                  <a:pt x="459032" y="365198"/>
                </a:cubicBezTo>
                <a:cubicBezTo>
                  <a:pt x="462270" y="326557"/>
                  <a:pt x="460556" y="288308"/>
                  <a:pt x="458267" y="249272"/>
                </a:cubicBezTo>
                <a:cubicBezTo>
                  <a:pt x="455221" y="199649"/>
                  <a:pt x="464174" y="147470"/>
                  <a:pt x="496179" y="104514"/>
                </a:cubicBezTo>
                <a:cubicBezTo>
                  <a:pt x="500943" y="98237"/>
                  <a:pt x="503037" y="88822"/>
                  <a:pt x="504181" y="80583"/>
                </a:cubicBezTo>
                <a:close/>
              </a:path>
            </a:pathLst>
          </a:custGeom>
          <a:blipFill dpi="0" rotWithShape="1">
            <a:blip r:embed="rId2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37" name="TextBox 12">
            <a:extLst>
              <a:ext uri="{FF2B5EF4-FFF2-40B4-BE49-F238E27FC236}">
                <a16:creationId xmlns:a16="http://schemas.microsoft.com/office/drawing/2014/main" id="{7DA3CAE1-A761-4532-9C85-34F2557139A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75211290"/>
              </p:ext>
            </p:extLst>
          </p:nvPr>
        </p:nvGraphicFramePr>
        <p:xfrm>
          <a:off x="5334000" y="766719"/>
          <a:ext cx="6096000" cy="5329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63603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309C15-4197-4EDC-A4AD-E220032E1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9572" y="946205"/>
            <a:ext cx="9955033" cy="1079829"/>
          </a:xfrm>
        </p:spPr>
        <p:txBody>
          <a:bodyPr anchor="ctr">
            <a:normAutofit/>
          </a:bodyPr>
          <a:lstStyle/>
          <a:p>
            <a:r>
              <a:rPr lang="en-US" dirty="0"/>
              <a:t>0UR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4AF84-08C6-4143-AD48-EDA13BF24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7522" y="3339548"/>
            <a:ext cx="7816134" cy="2943899"/>
          </a:xfrm>
        </p:spPr>
        <p:txBody>
          <a:bodyPr anchor="t">
            <a:normAutofit/>
          </a:bodyPr>
          <a:lstStyle/>
          <a:p>
            <a:r>
              <a:rPr lang="en-US" sz="2400" dirty="0"/>
              <a:t>GET TO KNOW WHAT REDDIT USERS TALK ABOUT CITIES</a:t>
            </a:r>
          </a:p>
          <a:p>
            <a:r>
              <a:rPr lang="en-US" sz="2400" dirty="0"/>
              <a:t>STABLISH RELATIONSHIPS BETWEEN CITIES</a:t>
            </a:r>
          </a:p>
          <a:p>
            <a:r>
              <a:rPr lang="en-US" sz="2400" dirty="0"/>
              <a:t>FIND MOST COMMON TOPICS WHEN DISCUSSING ABOUT CITIES</a:t>
            </a:r>
          </a:p>
          <a:p>
            <a:r>
              <a:rPr lang="en-US" sz="2400" dirty="0"/>
              <a:t>CLASSIFICATION OF EUROPEAN CITIES  BASED ON WHAT USERS THINK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46904AF-CB04-4074-8038-1E84BC092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544" y="2244769"/>
            <a:ext cx="12191456" cy="2651760"/>
            <a:chOff x="476" y="-3923156"/>
            <a:chExt cx="10667524" cy="2493728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474A189-041A-4CCA-8049-6735282006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6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88DA012-BD02-4870-86EF-931F6EF42F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6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07963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0DB02BD-FF61-4042-BC21-4EFF543EC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0B8067-4C1B-4ADD-9EBA-D94E80052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1"/>
            <a:ext cx="3047999" cy="3810000"/>
          </a:xfrm>
        </p:spPr>
        <p:txBody>
          <a:bodyPr anchor="b">
            <a:normAutofit/>
          </a:bodyPr>
          <a:lstStyle/>
          <a:p>
            <a:r>
              <a:rPr lang="en-US" dirty="0"/>
              <a:t>WHY CHOOSE THIS PROJECT?</a:t>
            </a:r>
            <a:br>
              <a:rPr lang="en-US" dirty="0"/>
            </a:br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811A85E-38EA-465A-84F9-6230CF743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78285" y="0"/>
            <a:ext cx="874715" cy="6858001"/>
          </a:xfrm>
          <a:custGeom>
            <a:avLst/>
            <a:gdLst>
              <a:gd name="connsiteX0" fmla="*/ 669467 w 874715"/>
              <a:gd name="connsiteY0" fmla="*/ 3720275 h 6858001"/>
              <a:gd name="connsiteX1" fmla="*/ 710453 w 874715"/>
              <a:gd name="connsiteY1" fmla="*/ 3726292 h 6858001"/>
              <a:gd name="connsiteX2" fmla="*/ 710455 w 874715"/>
              <a:gd name="connsiteY2" fmla="*/ 3726292 h 6858001"/>
              <a:gd name="connsiteX3" fmla="*/ 669465 w 874715"/>
              <a:gd name="connsiteY3" fmla="*/ 3720275 h 6858001"/>
              <a:gd name="connsiteX4" fmla="*/ 834223 w 874715"/>
              <a:gd name="connsiteY4" fmla="*/ 3333751 h 6858001"/>
              <a:gd name="connsiteX5" fmla="*/ 446757 w 874715"/>
              <a:gd name="connsiteY5" fmla="*/ 3333751 h 6858001"/>
              <a:gd name="connsiteX6" fmla="*/ 441229 w 874715"/>
              <a:gd name="connsiteY6" fmla="*/ 3376550 h 6858001"/>
              <a:gd name="connsiteX7" fmla="*/ 437178 w 874715"/>
              <a:gd name="connsiteY7" fmla="*/ 3407910 h 6858001"/>
              <a:gd name="connsiteX8" fmla="*/ 435790 w 874715"/>
              <a:gd name="connsiteY8" fmla="*/ 3491262 h 6858001"/>
              <a:gd name="connsiteX9" fmla="*/ 429384 w 874715"/>
              <a:gd name="connsiteY9" fmla="*/ 3520658 h 6858001"/>
              <a:gd name="connsiteX10" fmla="*/ 427332 w 874715"/>
              <a:gd name="connsiteY10" fmla="*/ 3524252 h 6858001"/>
              <a:gd name="connsiteX11" fmla="*/ 427331 w 874715"/>
              <a:gd name="connsiteY11" fmla="*/ 3524252 h 6858001"/>
              <a:gd name="connsiteX12" fmla="*/ 413690 w 874715"/>
              <a:gd name="connsiteY12" fmla="*/ 3548145 h 6858001"/>
              <a:gd name="connsiteX13" fmla="*/ 408166 w 874715"/>
              <a:gd name="connsiteY13" fmla="*/ 3612089 h 6858001"/>
              <a:gd name="connsiteX14" fmla="*/ 421692 w 874715"/>
              <a:gd name="connsiteY14" fmla="*/ 3636610 h 6858001"/>
              <a:gd name="connsiteX15" fmla="*/ 445933 w 874715"/>
              <a:gd name="connsiteY15" fmla="*/ 3687609 h 6858001"/>
              <a:gd name="connsiteX16" fmla="*/ 443241 w 874715"/>
              <a:gd name="connsiteY16" fmla="*/ 3725049 h 6858001"/>
              <a:gd name="connsiteX17" fmla="*/ 455589 w 874715"/>
              <a:gd name="connsiteY17" fmla="*/ 3723372 h 6858001"/>
              <a:gd name="connsiteX18" fmla="*/ 544787 w 874715"/>
              <a:gd name="connsiteY18" fmla="*/ 3712739 h 6858001"/>
              <a:gd name="connsiteX19" fmla="*/ 544802 w 874715"/>
              <a:gd name="connsiteY19" fmla="*/ 3712740 h 6858001"/>
              <a:gd name="connsiteX20" fmla="*/ 544786 w 874715"/>
              <a:gd name="connsiteY20" fmla="*/ 3712740 h 6858001"/>
              <a:gd name="connsiteX21" fmla="*/ 455588 w 874715"/>
              <a:gd name="connsiteY21" fmla="*/ 3723373 h 6858001"/>
              <a:gd name="connsiteX22" fmla="*/ 443240 w 874715"/>
              <a:gd name="connsiteY22" fmla="*/ 3725050 h 6858001"/>
              <a:gd name="connsiteX23" fmla="*/ 441884 w 874715"/>
              <a:gd name="connsiteY23" fmla="*/ 3743904 h 6858001"/>
              <a:gd name="connsiteX24" fmla="*/ 442266 w 874715"/>
              <a:gd name="connsiteY24" fmla="*/ 3764306 h 6858001"/>
              <a:gd name="connsiteX25" fmla="*/ 433692 w 874715"/>
              <a:gd name="connsiteY25" fmla="*/ 3834135 h 6858001"/>
              <a:gd name="connsiteX26" fmla="*/ 428740 w 874715"/>
              <a:gd name="connsiteY26" fmla="*/ 3898864 h 6858001"/>
              <a:gd name="connsiteX27" fmla="*/ 444932 w 874715"/>
              <a:gd name="connsiteY27" fmla="*/ 4062061 h 6858001"/>
              <a:gd name="connsiteX28" fmla="*/ 441122 w 874715"/>
              <a:gd name="connsiteY28" fmla="*/ 4187207 h 6858001"/>
              <a:gd name="connsiteX29" fmla="*/ 444932 w 874715"/>
              <a:gd name="connsiteY29" fmla="*/ 4244874 h 6858001"/>
              <a:gd name="connsiteX30" fmla="*/ 450648 w 874715"/>
              <a:gd name="connsiteY30" fmla="*/ 4277434 h 6858001"/>
              <a:gd name="connsiteX31" fmla="*/ 490464 w 874715"/>
              <a:gd name="connsiteY31" fmla="*/ 4351188 h 6858001"/>
              <a:gd name="connsiteX32" fmla="*/ 499418 w 874715"/>
              <a:gd name="connsiteY32" fmla="*/ 4391596 h 6858001"/>
              <a:gd name="connsiteX33" fmla="*/ 498656 w 874715"/>
              <a:gd name="connsiteY33" fmla="*/ 4513209 h 6858001"/>
              <a:gd name="connsiteX34" fmla="*/ 438646 w 874715"/>
              <a:gd name="connsiteY34" fmla="*/ 4695629 h 6858001"/>
              <a:gd name="connsiteX35" fmla="*/ 430644 w 874715"/>
              <a:gd name="connsiteY35" fmla="*/ 4714658 h 6858001"/>
              <a:gd name="connsiteX36" fmla="*/ 420737 w 874715"/>
              <a:gd name="connsiteY36" fmla="*/ 4807436 h 6858001"/>
              <a:gd name="connsiteX37" fmla="*/ 434264 w 874715"/>
              <a:gd name="connsiteY37" fmla="*/ 4870400 h 6858001"/>
              <a:gd name="connsiteX38" fmla="*/ 462269 w 874715"/>
              <a:gd name="connsiteY38" fmla="*/ 4956119 h 6858001"/>
              <a:gd name="connsiteX39" fmla="*/ 485701 w 874715"/>
              <a:gd name="connsiteY39" fmla="*/ 5033207 h 6858001"/>
              <a:gd name="connsiteX40" fmla="*/ 512180 w 874715"/>
              <a:gd name="connsiteY40" fmla="*/ 5089305 h 6858001"/>
              <a:gd name="connsiteX41" fmla="*/ 531613 w 874715"/>
              <a:gd name="connsiteY41" fmla="*/ 5217589 h 6858001"/>
              <a:gd name="connsiteX42" fmla="*/ 534851 w 874715"/>
              <a:gd name="connsiteY42" fmla="*/ 5230926 h 6858001"/>
              <a:gd name="connsiteX43" fmla="*/ 511228 w 874715"/>
              <a:gd name="connsiteY43" fmla="*/ 5327433 h 6858001"/>
              <a:gd name="connsiteX44" fmla="*/ 487225 w 874715"/>
              <a:gd name="connsiteY44" fmla="*/ 5443357 h 6858001"/>
              <a:gd name="connsiteX45" fmla="*/ 495416 w 874715"/>
              <a:gd name="connsiteY45" fmla="*/ 5484746 h 6858001"/>
              <a:gd name="connsiteX46" fmla="*/ 507038 w 874715"/>
              <a:gd name="connsiteY46" fmla="*/ 5541432 h 6858001"/>
              <a:gd name="connsiteX47" fmla="*/ 500942 w 874715"/>
              <a:gd name="connsiteY47" fmla="*/ 5594001 h 6858001"/>
              <a:gd name="connsiteX48" fmla="*/ 500370 w 874715"/>
              <a:gd name="connsiteY48" fmla="*/ 5625974 h 6858001"/>
              <a:gd name="connsiteX49" fmla="*/ 571618 w 874715"/>
              <a:gd name="connsiteY49" fmla="*/ 5771911 h 6858001"/>
              <a:gd name="connsiteX50" fmla="*/ 577524 w 874715"/>
              <a:gd name="connsiteY50" fmla="*/ 5808982 h 6858001"/>
              <a:gd name="connsiteX51" fmla="*/ 586289 w 874715"/>
              <a:gd name="connsiteY51" fmla="*/ 5829971 h 6858001"/>
              <a:gd name="connsiteX52" fmla="*/ 674684 w 874715"/>
              <a:gd name="connsiteY52" fmla="*/ 5956490 h 6858001"/>
              <a:gd name="connsiteX53" fmla="*/ 692590 w 874715"/>
              <a:gd name="connsiteY53" fmla="*/ 6010235 h 6858001"/>
              <a:gd name="connsiteX54" fmla="*/ 688970 w 874715"/>
              <a:gd name="connsiteY54" fmla="*/ 6069276 h 6858001"/>
              <a:gd name="connsiteX55" fmla="*/ 682494 w 874715"/>
              <a:gd name="connsiteY55" fmla="*/ 6103407 h 6858001"/>
              <a:gd name="connsiteX56" fmla="*/ 626294 w 874715"/>
              <a:gd name="connsiteY56" fmla="*/ 6188144 h 6858001"/>
              <a:gd name="connsiteX57" fmla="*/ 628200 w 874715"/>
              <a:gd name="connsiteY57" fmla="*/ 6236396 h 6858001"/>
              <a:gd name="connsiteX58" fmla="*/ 666871 w 874715"/>
              <a:gd name="connsiteY58" fmla="*/ 6311718 h 6858001"/>
              <a:gd name="connsiteX59" fmla="*/ 684208 w 874715"/>
              <a:gd name="connsiteY59" fmla="*/ 6448435 h 6858001"/>
              <a:gd name="connsiteX60" fmla="*/ 630104 w 874715"/>
              <a:gd name="connsiteY60" fmla="*/ 6517873 h 6858001"/>
              <a:gd name="connsiteX61" fmla="*/ 578096 w 874715"/>
              <a:gd name="connsiteY61" fmla="*/ 6553767 h 6858001"/>
              <a:gd name="connsiteX62" fmla="*/ 517706 w 874715"/>
              <a:gd name="connsiteY62" fmla="*/ 6657533 h 6858001"/>
              <a:gd name="connsiteX63" fmla="*/ 540185 w 874715"/>
              <a:gd name="connsiteY63" fmla="*/ 6682250 h 6858001"/>
              <a:gd name="connsiteX64" fmla="*/ 549712 w 874715"/>
              <a:gd name="connsiteY64" fmla="*/ 6758356 h 6858001"/>
              <a:gd name="connsiteX65" fmla="*/ 548950 w 874715"/>
              <a:gd name="connsiteY65" fmla="*/ 6840738 h 6858001"/>
              <a:gd name="connsiteX66" fmla="*/ 556149 w 874715"/>
              <a:gd name="connsiteY66" fmla="*/ 6858001 h 6858001"/>
              <a:gd name="connsiteX67" fmla="*/ 760427 w 874715"/>
              <a:gd name="connsiteY67" fmla="*/ 6858001 h 6858001"/>
              <a:gd name="connsiteX68" fmla="*/ 763269 w 874715"/>
              <a:gd name="connsiteY68" fmla="*/ 6846819 h 6858001"/>
              <a:gd name="connsiteX69" fmla="*/ 784795 w 874715"/>
              <a:gd name="connsiteY69" fmla="*/ 6678324 h 6858001"/>
              <a:gd name="connsiteX70" fmla="*/ 805560 w 874715"/>
              <a:gd name="connsiteY70" fmla="*/ 6504338 h 6858001"/>
              <a:gd name="connsiteX71" fmla="*/ 812418 w 874715"/>
              <a:gd name="connsiteY71" fmla="*/ 6408814 h 6858001"/>
              <a:gd name="connsiteX72" fmla="*/ 823279 w 874715"/>
              <a:gd name="connsiteY72" fmla="*/ 6325450 h 6858001"/>
              <a:gd name="connsiteX73" fmla="*/ 830137 w 874715"/>
              <a:gd name="connsiteY73" fmla="*/ 6252873 h 6858001"/>
              <a:gd name="connsiteX74" fmla="*/ 844043 w 874715"/>
              <a:gd name="connsiteY74" fmla="*/ 6137341 h 6858001"/>
              <a:gd name="connsiteX75" fmla="*/ 847663 w 874715"/>
              <a:gd name="connsiteY75" fmla="*/ 6089284 h 6858001"/>
              <a:gd name="connsiteX76" fmla="*/ 847471 w 874715"/>
              <a:gd name="connsiteY76" fmla="*/ 5975908 h 6858001"/>
              <a:gd name="connsiteX77" fmla="*/ 845567 w 874715"/>
              <a:gd name="connsiteY77" fmla="*/ 5936481 h 6858001"/>
              <a:gd name="connsiteX78" fmla="*/ 821945 w 874715"/>
              <a:gd name="connsiteY78" fmla="*/ 5860571 h 6858001"/>
              <a:gd name="connsiteX79" fmla="*/ 820231 w 874715"/>
              <a:gd name="connsiteY79" fmla="*/ 5851549 h 6858001"/>
              <a:gd name="connsiteX80" fmla="*/ 810894 w 874715"/>
              <a:gd name="connsiteY80" fmla="*/ 5801726 h 6858001"/>
              <a:gd name="connsiteX81" fmla="*/ 807846 w 874715"/>
              <a:gd name="connsiteY81" fmla="*/ 5774460 h 6858001"/>
              <a:gd name="connsiteX82" fmla="*/ 788415 w 874715"/>
              <a:gd name="connsiteY82" fmla="*/ 5670892 h 6858001"/>
              <a:gd name="connsiteX83" fmla="*/ 779271 w 874715"/>
              <a:gd name="connsiteY83" fmla="*/ 5611265 h 6858001"/>
              <a:gd name="connsiteX84" fmla="*/ 780605 w 874715"/>
              <a:gd name="connsiteY84" fmla="*/ 5563010 h 6858001"/>
              <a:gd name="connsiteX85" fmla="*/ 782319 w 874715"/>
              <a:gd name="connsiteY85" fmla="*/ 5478272 h 6858001"/>
              <a:gd name="connsiteX86" fmla="*/ 786701 w 874715"/>
              <a:gd name="connsiteY86" fmla="*/ 5451203 h 6858001"/>
              <a:gd name="connsiteX87" fmla="*/ 774127 w 874715"/>
              <a:gd name="connsiteY87" fmla="*/ 5328805 h 6858001"/>
              <a:gd name="connsiteX88" fmla="*/ 773175 w 874715"/>
              <a:gd name="connsiteY88" fmla="*/ 5258975 h 6858001"/>
              <a:gd name="connsiteX89" fmla="*/ 757552 w 874715"/>
              <a:gd name="connsiteY89" fmla="*/ 5180319 h 6858001"/>
              <a:gd name="connsiteX90" fmla="*/ 758314 w 874715"/>
              <a:gd name="connsiteY90" fmla="*/ 5157370 h 6858001"/>
              <a:gd name="connsiteX91" fmla="*/ 759649 w 874715"/>
              <a:gd name="connsiteY91" fmla="*/ 5131673 h 6858001"/>
              <a:gd name="connsiteX92" fmla="*/ 760793 w 874715"/>
              <a:gd name="connsiteY92" fmla="*/ 5052820 h 6858001"/>
              <a:gd name="connsiteX93" fmla="*/ 766507 w 874715"/>
              <a:gd name="connsiteY93" fmla="*/ 5004959 h 6858001"/>
              <a:gd name="connsiteX94" fmla="*/ 763079 w 874715"/>
              <a:gd name="connsiteY94" fmla="*/ 4913751 h 6858001"/>
              <a:gd name="connsiteX95" fmla="*/ 768031 w 874715"/>
              <a:gd name="connsiteY95" fmla="*/ 4880011 h 6858001"/>
              <a:gd name="connsiteX96" fmla="*/ 768603 w 874715"/>
              <a:gd name="connsiteY96" fmla="*/ 4794687 h 6858001"/>
              <a:gd name="connsiteX97" fmla="*/ 765745 w 874715"/>
              <a:gd name="connsiteY97" fmla="*/ 4718187 h 6858001"/>
              <a:gd name="connsiteX98" fmla="*/ 767269 w 874715"/>
              <a:gd name="connsiteY98" fmla="*/ 4644434 h 6858001"/>
              <a:gd name="connsiteX99" fmla="*/ 773555 w 874715"/>
              <a:gd name="connsiteY99" fmla="*/ 4591670 h 6858001"/>
              <a:gd name="connsiteX100" fmla="*/ 777365 w 874715"/>
              <a:gd name="connsiteY100" fmla="*/ 4534394 h 6858001"/>
              <a:gd name="connsiteX101" fmla="*/ 800036 w 874715"/>
              <a:gd name="connsiteY101" fmla="*/ 4376493 h 6858001"/>
              <a:gd name="connsiteX102" fmla="*/ 794512 w 874715"/>
              <a:gd name="connsiteY102" fmla="*/ 4347267 h 6858001"/>
              <a:gd name="connsiteX103" fmla="*/ 789368 w 874715"/>
              <a:gd name="connsiteY103" fmla="*/ 4181322 h 6858001"/>
              <a:gd name="connsiteX104" fmla="*/ 789750 w 874715"/>
              <a:gd name="connsiteY104" fmla="*/ 4145230 h 6858001"/>
              <a:gd name="connsiteX105" fmla="*/ 767269 w 874715"/>
              <a:gd name="connsiteY105" fmla="*/ 4048330 h 6858001"/>
              <a:gd name="connsiteX106" fmla="*/ 802894 w 874715"/>
              <a:gd name="connsiteY106" fmla="*/ 3898864 h 6858001"/>
              <a:gd name="connsiteX107" fmla="*/ 847471 w 874715"/>
              <a:gd name="connsiteY107" fmla="*/ 3759007 h 6858001"/>
              <a:gd name="connsiteX108" fmla="*/ 848163 w 874715"/>
              <a:gd name="connsiteY108" fmla="*/ 3756136 h 6858001"/>
              <a:gd name="connsiteX109" fmla="*/ 819543 w 874715"/>
              <a:gd name="connsiteY109" fmla="*/ 3748731 h 6858001"/>
              <a:gd name="connsiteX110" fmla="*/ 819313 w 874715"/>
              <a:gd name="connsiteY110" fmla="*/ 3748682 h 6858001"/>
              <a:gd name="connsiteX111" fmla="*/ 819544 w 874715"/>
              <a:gd name="connsiteY111" fmla="*/ 3748730 h 6858001"/>
              <a:gd name="connsiteX112" fmla="*/ 848164 w 874715"/>
              <a:gd name="connsiteY112" fmla="*/ 3756135 h 6858001"/>
              <a:gd name="connsiteX113" fmla="*/ 849545 w 874715"/>
              <a:gd name="connsiteY113" fmla="*/ 3750401 h 6858001"/>
              <a:gd name="connsiteX114" fmla="*/ 853189 w 874715"/>
              <a:gd name="connsiteY114" fmla="*/ 3741353 h 6858001"/>
              <a:gd name="connsiteX115" fmla="*/ 862905 w 874715"/>
              <a:gd name="connsiteY115" fmla="*/ 3691138 h 6858001"/>
              <a:gd name="connsiteX116" fmla="*/ 866333 w 874715"/>
              <a:gd name="connsiteY116" fmla="*/ 3628959 h 6858001"/>
              <a:gd name="connsiteX117" fmla="*/ 874715 w 874715"/>
              <a:gd name="connsiteY117" fmla="*/ 3550106 h 6858001"/>
              <a:gd name="connsiteX118" fmla="*/ 871487 w 874715"/>
              <a:gd name="connsiteY118" fmla="*/ 3524252 h 6858001"/>
              <a:gd name="connsiteX119" fmla="*/ 871488 w 874715"/>
              <a:gd name="connsiteY119" fmla="*/ 3524252 h 6858001"/>
              <a:gd name="connsiteX120" fmla="*/ 870763 w 874715"/>
              <a:gd name="connsiteY120" fmla="*/ 3518451 h 6858001"/>
              <a:gd name="connsiteX121" fmla="*/ 864238 w 874715"/>
              <a:gd name="connsiteY121" fmla="*/ 3486946 h 6858001"/>
              <a:gd name="connsiteX122" fmla="*/ 848618 w 874715"/>
              <a:gd name="connsiteY122" fmla="*/ 3398677 h 6858001"/>
              <a:gd name="connsiteX123" fmla="*/ 837595 w 874715"/>
              <a:gd name="connsiteY123" fmla="*/ 3365728 h 6858001"/>
              <a:gd name="connsiteX124" fmla="*/ 834829 w 874715"/>
              <a:gd name="connsiteY124" fmla="*/ 3357461 h 6858001"/>
              <a:gd name="connsiteX125" fmla="*/ 513783 w 874715"/>
              <a:gd name="connsiteY125" fmla="*/ 0 h 6858001"/>
              <a:gd name="connsiteX126" fmla="*/ 72334 w 874715"/>
              <a:gd name="connsiteY126" fmla="*/ 0 h 6858001"/>
              <a:gd name="connsiteX127" fmla="*/ 75447 w 874715"/>
              <a:gd name="connsiteY127" fmla="*/ 27991 h 6858001"/>
              <a:gd name="connsiteX128" fmla="*/ 88115 w 874715"/>
              <a:gd name="connsiteY128" fmla="*/ 134133 h 6858001"/>
              <a:gd name="connsiteX129" fmla="*/ 62778 w 874715"/>
              <a:gd name="connsiteY129" fmla="*/ 221224 h 6858001"/>
              <a:gd name="connsiteX130" fmla="*/ 62206 w 874715"/>
              <a:gd name="connsiteY130" fmla="*/ 247312 h 6858001"/>
              <a:gd name="connsiteX131" fmla="*/ 72113 w 874715"/>
              <a:gd name="connsiteY131" fmla="*/ 305764 h 6858001"/>
              <a:gd name="connsiteX132" fmla="*/ 65445 w 874715"/>
              <a:gd name="connsiteY132" fmla="*/ 426397 h 6858001"/>
              <a:gd name="connsiteX133" fmla="*/ 55348 w 874715"/>
              <a:gd name="connsiteY133" fmla="*/ 470924 h 6858001"/>
              <a:gd name="connsiteX134" fmla="*/ 48870 w 874715"/>
              <a:gd name="connsiteY134" fmla="*/ 495638 h 6858001"/>
              <a:gd name="connsiteX135" fmla="*/ 30963 w 874715"/>
              <a:gd name="connsiteY135" fmla="*/ 622548 h 6858001"/>
              <a:gd name="connsiteX136" fmla="*/ 11723 w 874715"/>
              <a:gd name="connsiteY136" fmla="*/ 679040 h 6858001"/>
              <a:gd name="connsiteX137" fmla="*/ 8865 w 874715"/>
              <a:gd name="connsiteY137" fmla="*/ 694341 h 6858001"/>
              <a:gd name="connsiteX138" fmla="*/ 16865 w 874715"/>
              <a:gd name="connsiteY138" fmla="*/ 778095 h 6858001"/>
              <a:gd name="connsiteX139" fmla="*/ 47918 w 874715"/>
              <a:gd name="connsiteY139" fmla="*/ 840866 h 6858001"/>
              <a:gd name="connsiteX140" fmla="*/ 58396 w 874715"/>
              <a:gd name="connsiteY140" fmla="*/ 853028 h 6858001"/>
              <a:gd name="connsiteX141" fmla="*/ 54776 w 874715"/>
              <a:gd name="connsiteY141" fmla="*/ 1027995 h 6858001"/>
              <a:gd name="connsiteX142" fmla="*/ 50394 w 874715"/>
              <a:gd name="connsiteY142" fmla="*/ 1054866 h 6858001"/>
              <a:gd name="connsiteX143" fmla="*/ 68683 w 874715"/>
              <a:gd name="connsiteY143" fmla="*/ 1184720 h 6858001"/>
              <a:gd name="connsiteX144" fmla="*/ 72303 w 874715"/>
              <a:gd name="connsiteY144" fmla="*/ 1222576 h 6858001"/>
              <a:gd name="connsiteX145" fmla="*/ 88687 w 874715"/>
              <a:gd name="connsiteY145" fmla="*/ 1358313 h 6858001"/>
              <a:gd name="connsiteX146" fmla="*/ 73447 w 874715"/>
              <a:gd name="connsiteY146" fmla="*/ 1377535 h 6858001"/>
              <a:gd name="connsiteX147" fmla="*/ 35153 w 874715"/>
              <a:gd name="connsiteY147" fmla="*/ 1432851 h 6858001"/>
              <a:gd name="connsiteX148" fmla="*/ 1244 w 874715"/>
              <a:gd name="connsiteY148" fmla="*/ 1541910 h 6858001"/>
              <a:gd name="connsiteX149" fmla="*/ 3149 w 874715"/>
              <a:gd name="connsiteY149" fmla="*/ 1571529 h 6858001"/>
              <a:gd name="connsiteX150" fmla="*/ 59730 w 874715"/>
              <a:gd name="connsiteY150" fmla="*/ 1646459 h 6858001"/>
              <a:gd name="connsiteX151" fmla="*/ 82399 w 874715"/>
              <a:gd name="connsiteY151" fmla="*/ 1682944 h 6858001"/>
              <a:gd name="connsiteX152" fmla="*/ 124120 w 874715"/>
              <a:gd name="connsiteY152" fmla="*/ 1786511 h 6858001"/>
              <a:gd name="connsiteX153" fmla="*/ 131741 w 874715"/>
              <a:gd name="connsiteY153" fmla="*/ 1795142 h 6858001"/>
              <a:gd name="connsiteX154" fmla="*/ 222232 w 874715"/>
              <a:gd name="connsiteY154" fmla="*/ 1871640 h 6858001"/>
              <a:gd name="connsiteX155" fmla="*/ 237662 w 874715"/>
              <a:gd name="connsiteY155" fmla="*/ 1888901 h 6858001"/>
              <a:gd name="connsiteX156" fmla="*/ 261667 w 874715"/>
              <a:gd name="connsiteY156" fmla="*/ 1909694 h 6858001"/>
              <a:gd name="connsiteX157" fmla="*/ 308150 w 874715"/>
              <a:gd name="connsiteY157" fmla="*/ 1974618 h 6858001"/>
              <a:gd name="connsiteX158" fmla="*/ 323009 w 874715"/>
              <a:gd name="connsiteY158" fmla="*/ 2055042 h 6858001"/>
              <a:gd name="connsiteX159" fmla="*/ 345680 w 874715"/>
              <a:gd name="connsiteY159" fmla="*/ 2152137 h 6858001"/>
              <a:gd name="connsiteX160" fmla="*/ 360920 w 874715"/>
              <a:gd name="connsiteY160" fmla="*/ 2192740 h 6858001"/>
              <a:gd name="connsiteX161" fmla="*/ 389877 w 874715"/>
              <a:gd name="connsiteY161" fmla="*/ 2301603 h 6858001"/>
              <a:gd name="connsiteX162" fmla="*/ 414262 w 874715"/>
              <a:gd name="connsiteY162" fmla="*/ 2379279 h 6858001"/>
              <a:gd name="connsiteX163" fmla="*/ 428551 w 874715"/>
              <a:gd name="connsiteY163" fmla="*/ 2491281 h 6858001"/>
              <a:gd name="connsiteX164" fmla="*/ 429121 w 874715"/>
              <a:gd name="connsiteY164" fmla="*/ 2545615 h 6858001"/>
              <a:gd name="connsiteX165" fmla="*/ 502275 w 874715"/>
              <a:gd name="connsiteY165" fmla="*/ 2645455 h 6858001"/>
              <a:gd name="connsiteX166" fmla="*/ 550665 w 874715"/>
              <a:gd name="connsiteY166" fmla="*/ 2725094 h 6858001"/>
              <a:gd name="connsiteX167" fmla="*/ 527232 w 874715"/>
              <a:gd name="connsiteY167" fmla="*/ 2808850 h 6858001"/>
              <a:gd name="connsiteX168" fmla="*/ 505133 w 874715"/>
              <a:gd name="connsiteY168" fmla="*/ 2831604 h 6858001"/>
              <a:gd name="connsiteX169" fmla="*/ 484178 w 874715"/>
              <a:gd name="connsiteY169" fmla="*/ 2968910 h 6858001"/>
              <a:gd name="connsiteX170" fmla="*/ 483416 w 874715"/>
              <a:gd name="connsiteY170" fmla="*/ 3165061 h 6858001"/>
              <a:gd name="connsiteX171" fmla="*/ 447744 w 874715"/>
              <a:gd name="connsiteY171" fmla="*/ 3326101 h 6858001"/>
              <a:gd name="connsiteX172" fmla="*/ 446756 w 874715"/>
              <a:gd name="connsiteY172" fmla="*/ 3333750 h 6858001"/>
              <a:gd name="connsiteX173" fmla="*/ 834222 w 874715"/>
              <a:gd name="connsiteY173" fmla="*/ 3333750 h 6858001"/>
              <a:gd name="connsiteX174" fmla="*/ 833756 w 874715"/>
              <a:gd name="connsiteY174" fmla="*/ 3315508 h 6858001"/>
              <a:gd name="connsiteX175" fmla="*/ 851283 w 874715"/>
              <a:gd name="connsiteY175" fmla="*/ 3289224 h 6858001"/>
              <a:gd name="connsiteX176" fmla="*/ 866523 w 874715"/>
              <a:gd name="connsiteY176" fmla="*/ 3248621 h 6858001"/>
              <a:gd name="connsiteX177" fmla="*/ 848234 w 874715"/>
              <a:gd name="connsiteY177" fmla="*/ 3203506 h 6858001"/>
              <a:gd name="connsiteX178" fmla="*/ 810325 w 874715"/>
              <a:gd name="connsiteY178" fmla="*/ 3097977 h 6858001"/>
              <a:gd name="connsiteX179" fmla="*/ 808609 w 874715"/>
              <a:gd name="connsiteY179" fmla="*/ 3031285 h 6858001"/>
              <a:gd name="connsiteX180" fmla="*/ 792417 w 874715"/>
              <a:gd name="connsiteY180" fmla="*/ 2886329 h 6858001"/>
              <a:gd name="connsiteX181" fmla="*/ 769366 w 874715"/>
              <a:gd name="connsiteY181" fmla="*/ 2791590 h 6858001"/>
              <a:gd name="connsiteX182" fmla="*/ 743267 w 874715"/>
              <a:gd name="connsiteY182" fmla="*/ 2723527 h 6858001"/>
              <a:gd name="connsiteX183" fmla="*/ 709166 w 874715"/>
              <a:gd name="connsiteY183" fmla="*/ 2626038 h 6858001"/>
              <a:gd name="connsiteX184" fmla="*/ 691449 w 874715"/>
              <a:gd name="connsiteY184" fmla="*/ 2528158 h 6858001"/>
              <a:gd name="connsiteX185" fmla="*/ 669159 w 874715"/>
              <a:gd name="connsiteY185" fmla="*/ 2457348 h 6858001"/>
              <a:gd name="connsiteX186" fmla="*/ 653918 w 874715"/>
              <a:gd name="connsiteY186" fmla="*/ 2370844 h 6858001"/>
              <a:gd name="connsiteX187" fmla="*/ 653348 w 874715"/>
              <a:gd name="connsiteY187" fmla="*/ 2298269 h 6858001"/>
              <a:gd name="connsiteX188" fmla="*/ 656014 w 874715"/>
              <a:gd name="connsiteY188" fmla="*/ 2184501 h 6858001"/>
              <a:gd name="connsiteX189" fmla="*/ 609913 w 874715"/>
              <a:gd name="connsiteY189" fmla="*/ 2045235 h 6858001"/>
              <a:gd name="connsiteX190" fmla="*/ 599624 w 874715"/>
              <a:gd name="connsiteY190" fmla="*/ 1988939 h 6858001"/>
              <a:gd name="connsiteX191" fmla="*/ 594862 w 874715"/>
              <a:gd name="connsiteY191" fmla="*/ 1935977 h 6858001"/>
              <a:gd name="connsiteX192" fmla="*/ 564191 w 874715"/>
              <a:gd name="connsiteY192" fmla="*/ 1823583 h 6858001"/>
              <a:gd name="connsiteX193" fmla="*/ 554093 w 874715"/>
              <a:gd name="connsiteY193" fmla="*/ 1777881 h 6858001"/>
              <a:gd name="connsiteX194" fmla="*/ 554285 w 874715"/>
              <a:gd name="connsiteY194" fmla="*/ 1713934 h 6858001"/>
              <a:gd name="connsiteX195" fmla="*/ 540186 w 874715"/>
              <a:gd name="connsiteY195" fmla="*/ 1597617 h 6858001"/>
              <a:gd name="connsiteX196" fmla="*/ 499037 w 874715"/>
              <a:gd name="connsiteY196" fmla="*/ 1481495 h 6858001"/>
              <a:gd name="connsiteX197" fmla="*/ 503037 w 874715"/>
              <a:gd name="connsiteY197" fmla="*/ 1432262 h 6858001"/>
              <a:gd name="connsiteX198" fmla="*/ 502085 w 874715"/>
              <a:gd name="connsiteY198" fmla="*/ 1414609 h 6858001"/>
              <a:gd name="connsiteX199" fmla="*/ 479414 w 874715"/>
              <a:gd name="connsiteY199" fmla="*/ 1255923 h 6858001"/>
              <a:gd name="connsiteX200" fmla="*/ 476938 w 874715"/>
              <a:gd name="connsiteY200" fmla="*/ 1240034 h 6858001"/>
              <a:gd name="connsiteX201" fmla="*/ 456745 w 874715"/>
              <a:gd name="connsiteY201" fmla="*/ 1165498 h 6858001"/>
              <a:gd name="connsiteX202" fmla="*/ 444171 w 874715"/>
              <a:gd name="connsiteY202" fmla="*/ 977582 h 6858001"/>
              <a:gd name="connsiteX203" fmla="*/ 442647 w 874715"/>
              <a:gd name="connsiteY203" fmla="*/ 966011 h 6858001"/>
              <a:gd name="connsiteX204" fmla="*/ 452743 w 874715"/>
              <a:gd name="connsiteY204" fmla="*/ 903045 h 6858001"/>
              <a:gd name="connsiteX205" fmla="*/ 467032 w 874715"/>
              <a:gd name="connsiteY205" fmla="*/ 871859 h 6858001"/>
              <a:gd name="connsiteX206" fmla="*/ 481892 w 874715"/>
              <a:gd name="connsiteY206" fmla="*/ 823213 h 6858001"/>
              <a:gd name="connsiteX207" fmla="*/ 487416 w 874715"/>
              <a:gd name="connsiteY207" fmla="*/ 773781 h 6858001"/>
              <a:gd name="connsiteX208" fmla="*/ 464936 w 874715"/>
              <a:gd name="connsiteY208" fmla="*/ 690809 h 6858001"/>
              <a:gd name="connsiteX209" fmla="*/ 462650 w 874715"/>
              <a:gd name="connsiteY209" fmla="*/ 660603 h 6858001"/>
              <a:gd name="connsiteX210" fmla="*/ 451791 w 874715"/>
              <a:gd name="connsiteY210" fmla="*/ 593322 h 6858001"/>
              <a:gd name="connsiteX211" fmla="*/ 452553 w 874715"/>
              <a:gd name="connsiteY211" fmla="*/ 534478 h 6858001"/>
              <a:gd name="connsiteX212" fmla="*/ 469890 w 874715"/>
              <a:gd name="connsiteY212" fmla="*/ 487205 h 6858001"/>
              <a:gd name="connsiteX213" fmla="*/ 473318 w 874715"/>
              <a:gd name="connsiteY213" fmla="*/ 418552 h 6858001"/>
              <a:gd name="connsiteX214" fmla="*/ 460746 w 874715"/>
              <a:gd name="connsiteY214" fmla="*/ 374220 h 6858001"/>
              <a:gd name="connsiteX215" fmla="*/ 459032 w 874715"/>
              <a:gd name="connsiteY215" fmla="*/ 365198 h 6858001"/>
              <a:gd name="connsiteX216" fmla="*/ 458267 w 874715"/>
              <a:gd name="connsiteY216" fmla="*/ 249272 h 6858001"/>
              <a:gd name="connsiteX217" fmla="*/ 496179 w 874715"/>
              <a:gd name="connsiteY217" fmla="*/ 104514 h 6858001"/>
              <a:gd name="connsiteX218" fmla="*/ 504181 w 874715"/>
              <a:gd name="connsiteY218" fmla="*/ 8058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</a:cxnLst>
            <a:rect l="l" t="t" r="r" b="b"/>
            <a:pathLst>
              <a:path w="874715" h="6858001">
                <a:moveTo>
                  <a:pt x="669467" y="3720275"/>
                </a:moveTo>
                <a:lnTo>
                  <a:pt x="710453" y="3726292"/>
                </a:lnTo>
                <a:lnTo>
                  <a:pt x="710455" y="3726292"/>
                </a:lnTo>
                <a:lnTo>
                  <a:pt x="669465" y="3720275"/>
                </a:lnTo>
                <a:close/>
                <a:moveTo>
                  <a:pt x="834223" y="3333751"/>
                </a:moveTo>
                <a:lnTo>
                  <a:pt x="446757" y="3333751"/>
                </a:lnTo>
                <a:lnTo>
                  <a:pt x="441229" y="3376550"/>
                </a:lnTo>
                <a:lnTo>
                  <a:pt x="437178" y="3407910"/>
                </a:lnTo>
                <a:cubicBezTo>
                  <a:pt x="435005" y="3435408"/>
                  <a:pt x="434362" y="3463164"/>
                  <a:pt x="435790" y="3491262"/>
                </a:cubicBezTo>
                <a:cubicBezTo>
                  <a:pt x="436266" y="3500578"/>
                  <a:pt x="433599" y="3510777"/>
                  <a:pt x="429384" y="3520658"/>
                </a:cubicBezTo>
                <a:lnTo>
                  <a:pt x="427332" y="3524252"/>
                </a:lnTo>
                <a:lnTo>
                  <a:pt x="427331" y="3524252"/>
                </a:lnTo>
                <a:lnTo>
                  <a:pt x="413690" y="3548145"/>
                </a:lnTo>
                <a:cubicBezTo>
                  <a:pt x="391973" y="3578940"/>
                  <a:pt x="390257" y="3577567"/>
                  <a:pt x="408166" y="3612089"/>
                </a:cubicBezTo>
                <a:cubicBezTo>
                  <a:pt x="412548" y="3620328"/>
                  <a:pt x="415214" y="3630528"/>
                  <a:pt x="421692" y="3636610"/>
                </a:cubicBezTo>
                <a:cubicBezTo>
                  <a:pt x="438171" y="3652106"/>
                  <a:pt x="444409" y="3669416"/>
                  <a:pt x="445933" y="3687609"/>
                </a:cubicBezTo>
                <a:lnTo>
                  <a:pt x="443241" y="3725049"/>
                </a:lnTo>
                <a:lnTo>
                  <a:pt x="455589" y="3723372"/>
                </a:lnTo>
                <a:cubicBezTo>
                  <a:pt x="485111" y="3719138"/>
                  <a:pt x="514678" y="3715144"/>
                  <a:pt x="544787" y="3712739"/>
                </a:cubicBezTo>
                <a:lnTo>
                  <a:pt x="544802" y="3712740"/>
                </a:lnTo>
                <a:lnTo>
                  <a:pt x="544786" y="3712740"/>
                </a:lnTo>
                <a:cubicBezTo>
                  <a:pt x="514677" y="3715145"/>
                  <a:pt x="485110" y="3719139"/>
                  <a:pt x="455588" y="3723373"/>
                </a:cubicBezTo>
                <a:lnTo>
                  <a:pt x="443240" y="3725050"/>
                </a:lnTo>
                <a:lnTo>
                  <a:pt x="441884" y="3743904"/>
                </a:lnTo>
                <a:cubicBezTo>
                  <a:pt x="440932" y="3750574"/>
                  <a:pt x="439598" y="3758615"/>
                  <a:pt x="442266" y="3764306"/>
                </a:cubicBezTo>
                <a:cubicBezTo>
                  <a:pt x="454266" y="3790000"/>
                  <a:pt x="450076" y="3811773"/>
                  <a:pt x="433692" y="3834135"/>
                </a:cubicBezTo>
                <a:cubicBezTo>
                  <a:pt x="419595" y="3853553"/>
                  <a:pt x="411213" y="3875915"/>
                  <a:pt x="428740" y="3898864"/>
                </a:cubicBezTo>
                <a:cubicBezTo>
                  <a:pt x="467603" y="3949864"/>
                  <a:pt x="469507" y="4004392"/>
                  <a:pt x="444932" y="4062061"/>
                </a:cubicBezTo>
                <a:cubicBezTo>
                  <a:pt x="427405" y="4103253"/>
                  <a:pt x="423405" y="4143856"/>
                  <a:pt x="441122" y="4187207"/>
                </a:cubicBezTo>
                <a:cubicBezTo>
                  <a:pt x="447980" y="4203880"/>
                  <a:pt x="443408" y="4225456"/>
                  <a:pt x="444932" y="4244874"/>
                </a:cubicBezTo>
                <a:cubicBezTo>
                  <a:pt x="445694" y="4255860"/>
                  <a:pt x="445884" y="4268022"/>
                  <a:pt x="450648" y="4277434"/>
                </a:cubicBezTo>
                <a:cubicBezTo>
                  <a:pt x="462841" y="4302544"/>
                  <a:pt x="478461" y="4325885"/>
                  <a:pt x="490464" y="4351188"/>
                </a:cubicBezTo>
                <a:cubicBezTo>
                  <a:pt x="496178" y="4363350"/>
                  <a:pt x="499226" y="4377865"/>
                  <a:pt x="499418" y="4391596"/>
                </a:cubicBezTo>
                <a:cubicBezTo>
                  <a:pt x="500370" y="4432199"/>
                  <a:pt x="500370" y="4472804"/>
                  <a:pt x="498656" y="4513209"/>
                </a:cubicBezTo>
                <a:cubicBezTo>
                  <a:pt x="495988" y="4579901"/>
                  <a:pt x="495416" y="4647572"/>
                  <a:pt x="438646" y="4695629"/>
                </a:cubicBezTo>
                <a:cubicBezTo>
                  <a:pt x="434074" y="4699554"/>
                  <a:pt x="431406" y="4707987"/>
                  <a:pt x="430644" y="4714658"/>
                </a:cubicBezTo>
                <a:cubicBezTo>
                  <a:pt x="427025" y="4745453"/>
                  <a:pt x="426643" y="4777033"/>
                  <a:pt x="420737" y="4807436"/>
                </a:cubicBezTo>
                <a:cubicBezTo>
                  <a:pt x="415975" y="4831758"/>
                  <a:pt x="417499" y="4851963"/>
                  <a:pt x="434264" y="4870400"/>
                </a:cubicBezTo>
                <a:cubicBezTo>
                  <a:pt x="456362" y="4894527"/>
                  <a:pt x="469317" y="4923950"/>
                  <a:pt x="462269" y="4956119"/>
                </a:cubicBezTo>
                <a:cubicBezTo>
                  <a:pt x="455410" y="4988286"/>
                  <a:pt x="470269" y="5009470"/>
                  <a:pt x="485701" y="5033207"/>
                </a:cubicBezTo>
                <a:cubicBezTo>
                  <a:pt x="496940" y="5050467"/>
                  <a:pt x="511038" y="5070083"/>
                  <a:pt x="512180" y="5089305"/>
                </a:cubicBezTo>
                <a:cubicBezTo>
                  <a:pt x="514656" y="5132851"/>
                  <a:pt x="553902" y="5170316"/>
                  <a:pt x="531613" y="5217589"/>
                </a:cubicBezTo>
                <a:cubicBezTo>
                  <a:pt x="530089" y="5220727"/>
                  <a:pt x="533899" y="5226415"/>
                  <a:pt x="534851" y="5230926"/>
                </a:cubicBezTo>
                <a:cubicBezTo>
                  <a:pt x="542091" y="5267019"/>
                  <a:pt x="535041" y="5300953"/>
                  <a:pt x="511228" y="5327433"/>
                </a:cubicBezTo>
                <a:cubicBezTo>
                  <a:pt x="480175" y="5362152"/>
                  <a:pt x="477127" y="5400597"/>
                  <a:pt x="487225" y="5443357"/>
                </a:cubicBezTo>
                <a:cubicBezTo>
                  <a:pt x="490464" y="5457089"/>
                  <a:pt x="492750" y="5470820"/>
                  <a:pt x="495416" y="5484746"/>
                </a:cubicBezTo>
                <a:cubicBezTo>
                  <a:pt x="499226" y="5503576"/>
                  <a:pt x="503228" y="5522604"/>
                  <a:pt x="507038" y="5541432"/>
                </a:cubicBezTo>
                <a:cubicBezTo>
                  <a:pt x="510848" y="5559676"/>
                  <a:pt x="517324" y="5579880"/>
                  <a:pt x="500942" y="5594001"/>
                </a:cubicBezTo>
                <a:cubicBezTo>
                  <a:pt x="486843" y="5606164"/>
                  <a:pt x="488177" y="5614794"/>
                  <a:pt x="500370" y="5625974"/>
                </a:cubicBezTo>
                <a:cubicBezTo>
                  <a:pt x="543043" y="5664813"/>
                  <a:pt x="569714" y="5711889"/>
                  <a:pt x="571618" y="5771911"/>
                </a:cubicBezTo>
                <a:cubicBezTo>
                  <a:pt x="572000" y="5784268"/>
                  <a:pt x="574666" y="5796822"/>
                  <a:pt x="577524" y="5808982"/>
                </a:cubicBezTo>
                <a:cubicBezTo>
                  <a:pt x="579239" y="5816437"/>
                  <a:pt x="581145" y="5825462"/>
                  <a:pt x="586289" y="5829971"/>
                </a:cubicBezTo>
                <a:cubicBezTo>
                  <a:pt x="625532" y="5865083"/>
                  <a:pt x="652775" y="5908825"/>
                  <a:pt x="674684" y="5956490"/>
                </a:cubicBezTo>
                <a:cubicBezTo>
                  <a:pt x="682494" y="5973553"/>
                  <a:pt x="690304" y="5991797"/>
                  <a:pt x="692590" y="6010235"/>
                </a:cubicBezTo>
                <a:cubicBezTo>
                  <a:pt x="694876" y="6029456"/>
                  <a:pt x="691066" y="6049660"/>
                  <a:pt x="688970" y="6069276"/>
                </a:cubicBezTo>
                <a:cubicBezTo>
                  <a:pt x="687828" y="6080849"/>
                  <a:pt x="688018" y="6094187"/>
                  <a:pt x="682494" y="6103407"/>
                </a:cubicBezTo>
                <a:cubicBezTo>
                  <a:pt x="665157" y="6132633"/>
                  <a:pt x="646489" y="6160879"/>
                  <a:pt x="626294" y="6188144"/>
                </a:cubicBezTo>
                <a:cubicBezTo>
                  <a:pt x="608958" y="6211486"/>
                  <a:pt x="606481" y="6216194"/>
                  <a:pt x="628200" y="6236396"/>
                </a:cubicBezTo>
                <a:cubicBezTo>
                  <a:pt x="650489" y="6257190"/>
                  <a:pt x="662109" y="6283082"/>
                  <a:pt x="666871" y="6311718"/>
                </a:cubicBezTo>
                <a:cubicBezTo>
                  <a:pt x="674302" y="6357030"/>
                  <a:pt x="680588" y="6402732"/>
                  <a:pt x="684208" y="6448435"/>
                </a:cubicBezTo>
                <a:cubicBezTo>
                  <a:pt x="687446" y="6489823"/>
                  <a:pt x="669920" y="6509634"/>
                  <a:pt x="630104" y="6517873"/>
                </a:cubicBezTo>
                <a:cubicBezTo>
                  <a:pt x="608005" y="6522581"/>
                  <a:pt x="584001" y="6528663"/>
                  <a:pt x="578096" y="6553767"/>
                </a:cubicBezTo>
                <a:cubicBezTo>
                  <a:pt x="568570" y="6594765"/>
                  <a:pt x="564380" y="6637329"/>
                  <a:pt x="517706" y="6657533"/>
                </a:cubicBezTo>
                <a:cubicBezTo>
                  <a:pt x="527993" y="6668713"/>
                  <a:pt x="534089" y="6675579"/>
                  <a:pt x="540185" y="6682250"/>
                </a:cubicBezTo>
                <a:cubicBezTo>
                  <a:pt x="557140" y="6700686"/>
                  <a:pt x="564380" y="6738934"/>
                  <a:pt x="549712" y="6758356"/>
                </a:cubicBezTo>
                <a:cubicBezTo>
                  <a:pt x="528375" y="6786993"/>
                  <a:pt x="532375" y="6813278"/>
                  <a:pt x="548950" y="6840738"/>
                </a:cubicBezTo>
                <a:lnTo>
                  <a:pt x="556149" y="6858001"/>
                </a:lnTo>
                <a:lnTo>
                  <a:pt x="760427" y="6858001"/>
                </a:lnTo>
                <a:lnTo>
                  <a:pt x="763269" y="6846819"/>
                </a:lnTo>
                <a:cubicBezTo>
                  <a:pt x="771841" y="6790916"/>
                  <a:pt x="777937" y="6734620"/>
                  <a:pt x="784795" y="6678324"/>
                </a:cubicBezTo>
                <a:cubicBezTo>
                  <a:pt x="791844" y="6620265"/>
                  <a:pt x="799274" y="6562401"/>
                  <a:pt x="805560" y="6504338"/>
                </a:cubicBezTo>
                <a:cubicBezTo>
                  <a:pt x="808800" y="6472562"/>
                  <a:pt x="809370" y="6440589"/>
                  <a:pt x="812418" y="6408814"/>
                </a:cubicBezTo>
                <a:cubicBezTo>
                  <a:pt x="815086" y="6380959"/>
                  <a:pt x="820039" y="6353302"/>
                  <a:pt x="823279" y="6325450"/>
                </a:cubicBezTo>
                <a:cubicBezTo>
                  <a:pt x="825945" y="6301323"/>
                  <a:pt x="827469" y="6277000"/>
                  <a:pt x="830137" y="6252873"/>
                </a:cubicBezTo>
                <a:cubicBezTo>
                  <a:pt x="834517" y="6214231"/>
                  <a:pt x="839471" y="6175786"/>
                  <a:pt x="844043" y="6137341"/>
                </a:cubicBezTo>
                <a:cubicBezTo>
                  <a:pt x="845757" y="6121257"/>
                  <a:pt x="850520" y="6104387"/>
                  <a:pt x="847663" y="6089284"/>
                </a:cubicBezTo>
                <a:cubicBezTo>
                  <a:pt x="840423" y="6051230"/>
                  <a:pt x="842519" y="6013764"/>
                  <a:pt x="847471" y="5975908"/>
                </a:cubicBezTo>
                <a:cubicBezTo>
                  <a:pt x="849188" y="5962962"/>
                  <a:pt x="848806" y="5949036"/>
                  <a:pt x="845567" y="5936481"/>
                </a:cubicBezTo>
                <a:cubicBezTo>
                  <a:pt x="839089" y="5910785"/>
                  <a:pt x="829945" y="5885876"/>
                  <a:pt x="821945" y="5860571"/>
                </a:cubicBezTo>
                <a:cubicBezTo>
                  <a:pt x="820993" y="5857824"/>
                  <a:pt x="820801" y="5854490"/>
                  <a:pt x="820231" y="5851549"/>
                </a:cubicBezTo>
                <a:cubicBezTo>
                  <a:pt x="816990" y="5834874"/>
                  <a:pt x="813752" y="5818399"/>
                  <a:pt x="810894" y="5801726"/>
                </a:cubicBezTo>
                <a:cubicBezTo>
                  <a:pt x="809370" y="5792704"/>
                  <a:pt x="809180" y="5783484"/>
                  <a:pt x="807846" y="5774460"/>
                </a:cubicBezTo>
                <a:cubicBezTo>
                  <a:pt x="802512" y="5739546"/>
                  <a:pt x="811466" y="5701101"/>
                  <a:pt x="788415" y="5670892"/>
                </a:cubicBezTo>
                <a:cubicBezTo>
                  <a:pt x="773555" y="5651277"/>
                  <a:pt x="776985" y="5632250"/>
                  <a:pt x="779271" y="5611265"/>
                </a:cubicBezTo>
                <a:cubicBezTo>
                  <a:pt x="780985" y="5595374"/>
                  <a:pt x="780413" y="5579094"/>
                  <a:pt x="780605" y="5563010"/>
                </a:cubicBezTo>
                <a:cubicBezTo>
                  <a:pt x="781175" y="5534764"/>
                  <a:pt x="781367" y="5506518"/>
                  <a:pt x="782319" y="5478272"/>
                </a:cubicBezTo>
                <a:cubicBezTo>
                  <a:pt x="782699" y="5469249"/>
                  <a:pt x="787463" y="5460031"/>
                  <a:pt x="786701" y="5451203"/>
                </a:cubicBezTo>
                <a:cubicBezTo>
                  <a:pt x="783081" y="5410403"/>
                  <a:pt x="777365" y="5369604"/>
                  <a:pt x="774127" y="5328805"/>
                </a:cubicBezTo>
                <a:cubicBezTo>
                  <a:pt x="772223" y="5305660"/>
                  <a:pt x="775841" y="5281924"/>
                  <a:pt x="773175" y="5258975"/>
                </a:cubicBezTo>
                <a:cubicBezTo>
                  <a:pt x="770127" y="5232496"/>
                  <a:pt x="762317" y="5206604"/>
                  <a:pt x="757552" y="5180319"/>
                </a:cubicBezTo>
                <a:cubicBezTo>
                  <a:pt x="756220" y="5173061"/>
                  <a:pt x="757934" y="5165020"/>
                  <a:pt x="758314" y="5157370"/>
                </a:cubicBezTo>
                <a:cubicBezTo>
                  <a:pt x="758697" y="5148739"/>
                  <a:pt x="759459" y="5140304"/>
                  <a:pt x="759649" y="5131673"/>
                </a:cubicBezTo>
                <a:cubicBezTo>
                  <a:pt x="760031" y="5105388"/>
                  <a:pt x="759459" y="5079104"/>
                  <a:pt x="760793" y="5052820"/>
                </a:cubicBezTo>
                <a:cubicBezTo>
                  <a:pt x="761555" y="5036736"/>
                  <a:pt x="769365" y="5019868"/>
                  <a:pt x="766507" y="5004959"/>
                </a:cubicBezTo>
                <a:cubicBezTo>
                  <a:pt x="760983" y="4974557"/>
                  <a:pt x="773365" y="4944153"/>
                  <a:pt x="763079" y="4913751"/>
                </a:cubicBezTo>
                <a:cubicBezTo>
                  <a:pt x="760031" y="4904334"/>
                  <a:pt x="767651" y="4891388"/>
                  <a:pt x="768031" y="4880011"/>
                </a:cubicBezTo>
                <a:cubicBezTo>
                  <a:pt x="768983" y="4851570"/>
                  <a:pt x="768793" y="4823128"/>
                  <a:pt x="768603" y="4794687"/>
                </a:cubicBezTo>
                <a:cubicBezTo>
                  <a:pt x="768413" y="4769186"/>
                  <a:pt x="771079" y="4742705"/>
                  <a:pt x="765745" y="4718187"/>
                </a:cubicBezTo>
                <a:cubicBezTo>
                  <a:pt x="760031" y="4692491"/>
                  <a:pt x="760793" y="4669346"/>
                  <a:pt x="767269" y="4644434"/>
                </a:cubicBezTo>
                <a:cubicBezTo>
                  <a:pt x="771651" y="4627369"/>
                  <a:pt x="772223" y="4609322"/>
                  <a:pt x="773555" y="4591670"/>
                </a:cubicBezTo>
                <a:cubicBezTo>
                  <a:pt x="775079" y="4572644"/>
                  <a:pt x="771079" y="4551655"/>
                  <a:pt x="777365" y="4534394"/>
                </a:cubicBezTo>
                <a:cubicBezTo>
                  <a:pt x="796036" y="4483001"/>
                  <a:pt x="800036" y="4430237"/>
                  <a:pt x="800036" y="4376493"/>
                </a:cubicBezTo>
                <a:cubicBezTo>
                  <a:pt x="800036" y="4366684"/>
                  <a:pt x="797370" y="4356680"/>
                  <a:pt x="794512" y="4347267"/>
                </a:cubicBezTo>
                <a:cubicBezTo>
                  <a:pt x="777365" y="4292342"/>
                  <a:pt x="778889" y="4237224"/>
                  <a:pt x="789368" y="4181322"/>
                </a:cubicBezTo>
                <a:cubicBezTo>
                  <a:pt x="791654" y="4169748"/>
                  <a:pt x="792036" y="4156803"/>
                  <a:pt x="789750" y="4145230"/>
                </a:cubicBezTo>
                <a:cubicBezTo>
                  <a:pt x="783081" y="4112668"/>
                  <a:pt x="772031" y="4081088"/>
                  <a:pt x="767269" y="4048330"/>
                </a:cubicBezTo>
                <a:cubicBezTo>
                  <a:pt x="759459" y="3994194"/>
                  <a:pt x="785747" y="3947314"/>
                  <a:pt x="802894" y="3898864"/>
                </a:cubicBezTo>
                <a:cubicBezTo>
                  <a:pt x="819087" y="3852768"/>
                  <a:pt x="855664" y="3813538"/>
                  <a:pt x="847471" y="3759007"/>
                </a:cubicBezTo>
                <a:lnTo>
                  <a:pt x="848163" y="3756136"/>
                </a:lnTo>
                <a:lnTo>
                  <a:pt x="819543" y="3748731"/>
                </a:lnTo>
                <a:lnTo>
                  <a:pt x="819313" y="3748682"/>
                </a:lnTo>
                <a:lnTo>
                  <a:pt x="819544" y="3748730"/>
                </a:lnTo>
                <a:lnTo>
                  <a:pt x="848164" y="3756135"/>
                </a:lnTo>
                <a:lnTo>
                  <a:pt x="849545" y="3750401"/>
                </a:lnTo>
                <a:cubicBezTo>
                  <a:pt x="850902" y="3747434"/>
                  <a:pt x="852522" y="3744394"/>
                  <a:pt x="853189" y="3741353"/>
                </a:cubicBezTo>
                <a:cubicBezTo>
                  <a:pt x="856809" y="3724680"/>
                  <a:pt x="861189" y="3708009"/>
                  <a:pt x="862905" y="3691138"/>
                </a:cubicBezTo>
                <a:cubicBezTo>
                  <a:pt x="865191" y="3670544"/>
                  <a:pt x="864429" y="3649555"/>
                  <a:pt x="866333" y="3628959"/>
                </a:cubicBezTo>
                <a:cubicBezTo>
                  <a:pt x="868619" y="3602478"/>
                  <a:pt x="874715" y="3576391"/>
                  <a:pt x="874715" y="3550106"/>
                </a:cubicBezTo>
                <a:lnTo>
                  <a:pt x="871487" y="3524252"/>
                </a:lnTo>
                <a:lnTo>
                  <a:pt x="871488" y="3524252"/>
                </a:lnTo>
                <a:lnTo>
                  <a:pt x="870763" y="3518451"/>
                </a:lnTo>
                <a:cubicBezTo>
                  <a:pt x="868573" y="3507933"/>
                  <a:pt x="865953" y="3497439"/>
                  <a:pt x="864238" y="3486946"/>
                </a:cubicBezTo>
                <a:cubicBezTo>
                  <a:pt x="859476" y="3457327"/>
                  <a:pt x="860810" y="3424765"/>
                  <a:pt x="848618" y="3398677"/>
                </a:cubicBezTo>
                <a:lnTo>
                  <a:pt x="837595" y="3365728"/>
                </a:lnTo>
                <a:lnTo>
                  <a:pt x="834829" y="3357461"/>
                </a:lnTo>
                <a:close/>
                <a:moveTo>
                  <a:pt x="513783" y="0"/>
                </a:moveTo>
                <a:lnTo>
                  <a:pt x="72334" y="0"/>
                </a:lnTo>
                <a:lnTo>
                  <a:pt x="75447" y="27991"/>
                </a:lnTo>
                <a:cubicBezTo>
                  <a:pt x="80828" y="63323"/>
                  <a:pt x="87734" y="98434"/>
                  <a:pt x="88115" y="134133"/>
                </a:cubicBezTo>
                <a:cubicBezTo>
                  <a:pt x="88495" y="166498"/>
                  <a:pt x="94591" y="198471"/>
                  <a:pt x="62778" y="221224"/>
                </a:cubicBezTo>
                <a:cubicBezTo>
                  <a:pt x="58586" y="224165"/>
                  <a:pt x="60872" y="238486"/>
                  <a:pt x="62206" y="247312"/>
                </a:cubicBezTo>
                <a:cubicBezTo>
                  <a:pt x="65065" y="266927"/>
                  <a:pt x="72303" y="286346"/>
                  <a:pt x="72113" y="305764"/>
                </a:cubicBezTo>
                <a:cubicBezTo>
                  <a:pt x="71923" y="345976"/>
                  <a:pt x="68875" y="386383"/>
                  <a:pt x="65445" y="426397"/>
                </a:cubicBezTo>
                <a:cubicBezTo>
                  <a:pt x="64111" y="441500"/>
                  <a:pt x="58968" y="456017"/>
                  <a:pt x="55348" y="470924"/>
                </a:cubicBezTo>
                <a:cubicBezTo>
                  <a:pt x="53252" y="479162"/>
                  <a:pt x="47728" y="487990"/>
                  <a:pt x="48870" y="495638"/>
                </a:cubicBezTo>
                <a:cubicBezTo>
                  <a:pt x="55538" y="539970"/>
                  <a:pt x="39156" y="580573"/>
                  <a:pt x="30963" y="622548"/>
                </a:cubicBezTo>
                <a:cubicBezTo>
                  <a:pt x="27153" y="641968"/>
                  <a:pt x="18009" y="660210"/>
                  <a:pt x="11723" y="679040"/>
                </a:cubicBezTo>
                <a:cubicBezTo>
                  <a:pt x="10007" y="683943"/>
                  <a:pt x="8483" y="689436"/>
                  <a:pt x="8865" y="694341"/>
                </a:cubicBezTo>
                <a:cubicBezTo>
                  <a:pt x="11151" y="722389"/>
                  <a:pt x="14389" y="750244"/>
                  <a:pt x="16865" y="778095"/>
                </a:cubicBezTo>
                <a:cubicBezTo>
                  <a:pt x="19151" y="803401"/>
                  <a:pt x="19913" y="828900"/>
                  <a:pt x="47918" y="840866"/>
                </a:cubicBezTo>
                <a:cubicBezTo>
                  <a:pt x="52300" y="842633"/>
                  <a:pt x="55538" y="848516"/>
                  <a:pt x="58396" y="853028"/>
                </a:cubicBezTo>
                <a:cubicBezTo>
                  <a:pt x="102404" y="922662"/>
                  <a:pt x="101260" y="959929"/>
                  <a:pt x="54776" y="1027995"/>
                </a:cubicBezTo>
                <a:cubicBezTo>
                  <a:pt x="50014" y="1035056"/>
                  <a:pt x="46584" y="1050159"/>
                  <a:pt x="50394" y="1054866"/>
                </a:cubicBezTo>
                <a:cubicBezTo>
                  <a:pt x="82019" y="1094882"/>
                  <a:pt x="78589" y="1138623"/>
                  <a:pt x="68683" y="1184720"/>
                </a:cubicBezTo>
                <a:cubicBezTo>
                  <a:pt x="66017" y="1196684"/>
                  <a:pt x="66017" y="1213555"/>
                  <a:pt x="72303" y="1222576"/>
                </a:cubicBezTo>
                <a:cubicBezTo>
                  <a:pt x="101450" y="1265534"/>
                  <a:pt x="97260" y="1311630"/>
                  <a:pt x="88687" y="1358313"/>
                </a:cubicBezTo>
                <a:cubicBezTo>
                  <a:pt x="87353" y="1365570"/>
                  <a:pt x="80113" y="1374398"/>
                  <a:pt x="73447" y="1377535"/>
                </a:cubicBezTo>
                <a:cubicBezTo>
                  <a:pt x="49824" y="1388716"/>
                  <a:pt x="41822" y="1409705"/>
                  <a:pt x="35153" y="1432851"/>
                </a:cubicBezTo>
                <a:cubicBezTo>
                  <a:pt x="24295" y="1469335"/>
                  <a:pt x="11531" y="1505229"/>
                  <a:pt x="1244" y="1541910"/>
                </a:cubicBezTo>
                <a:cubicBezTo>
                  <a:pt x="-1232" y="1550935"/>
                  <a:pt x="292" y="1562114"/>
                  <a:pt x="3149" y="1571529"/>
                </a:cubicBezTo>
                <a:cubicBezTo>
                  <a:pt x="12865" y="1603698"/>
                  <a:pt x="37250" y="1624098"/>
                  <a:pt x="59730" y="1646459"/>
                </a:cubicBezTo>
                <a:cubicBezTo>
                  <a:pt x="69637" y="1656267"/>
                  <a:pt x="76685" y="1669800"/>
                  <a:pt x="82399" y="1682944"/>
                </a:cubicBezTo>
                <a:cubicBezTo>
                  <a:pt x="97070" y="1717073"/>
                  <a:pt x="110214" y="1751988"/>
                  <a:pt x="124120" y="1786511"/>
                </a:cubicBezTo>
                <a:cubicBezTo>
                  <a:pt x="125454" y="1789845"/>
                  <a:pt x="128883" y="1792590"/>
                  <a:pt x="131741" y="1795142"/>
                </a:cubicBezTo>
                <a:cubicBezTo>
                  <a:pt x="161842" y="1820640"/>
                  <a:pt x="192131" y="1845943"/>
                  <a:pt x="222232" y="1871640"/>
                </a:cubicBezTo>
                <a:cubicBezTo>
                  <a:pt x="227946" y="1876543"/>
                  <a:pt x="232138" y="1883606"/>
                  <a:pt x="237662" y="1888901"/>
                </a:cubicBezTo>
                <a:cubicBezTo>
                  <a:pt x="245282" y="1896356"/>
                  <a:pt x="252523" y="1905771"/>
                  <a:pt x="261667" y="1909694"/>
                </a:cubicBezTo>
                <a:cubicBezTo>
                  <a:pt x="290432" y="1921855"/>
                  <a:pt x="302816" y="1945197"/>
                  <a:pt x="308150" y="1974618"/>
                </a:cubicBezTo>
                <a:cubicBezTo>
                  <a:pt x="313103" y="2001493"/>
                  <a:pt x="317295" y="2028365"/>
                  <a:pt x="323009" y="2055042"/>
                </a:cubicBezTo>
                <a:cubicBezTo>
                  <a:pt x="329867" y="2087602"/>
                  <a:pt x="337297" y="2119968"/>
                  <a:pt x="345680" y="2152137"/>
                </a:cubicBezTo>
                <a:cubicBezTo>
                  <a:pt x="349300" y="2166063"/>
                  <a:pt x="353490" y="2180774"/>
                  <a:pt x="360920" y="2192740"/>
                </a:cubicBezTo>
                <a:cubicBezTo>
                  <a:pt x="381495" y="2226281"/>
                  <a:pt x="395401" y="2262177"/>
                  <a:pt x="389877" y="2301603"/>
                </a:cubicBezTo>
                <a:cubicBezTo>
                  <a:pt x="385495" y="2333183"/>
                  <a:pt x="396735" y="2359664"/>
                  <a:pt x="414262" y="2379279"/>
                </a:cubicBezTo>
                <a:cubicBezTo>
                  <a:pt x="446077" y="2414980"/>
                  <a:pt x="438837" y="2453227"/>
                  <a:pt x="428551" y="2491281"/>
                </a:cubicBezTo>
                <a:cubicBezTo>
                  <a:pt x="423216" y="2510897"/>
                  <a:pt x="423978" y="2526980"/>
                  <a:pt x="429121" y="2545615"/>
                </a:cubicBezTo>
                <a:cubicBezTo>
                  <a:pt x="441123" y="2588768"/>
                  <a:pt x="473700" y="2617603"/>
                  <a:pt x="502275" y="2645455"/>
                </a:cubicBezTo>
                <a:cubicBezTo>
                  <a:pt x="526660" y="2669191"/>
                  <a:pt x="540376" y="2695868"/>
                  <a:pt x="550665" y="2725094"/>
                </a:cubicBezTo>
                <a:cubicBezTo>
                  <a:pt x="563809" y="2761970"/>
                  <a:pt x="558857" y="2791196"/>
                  <a:pt x="527232" y="2808850"/>
                </a:cubicBezTo>
                <a:cubicBezTo>
                  <a:pt x="518277" y="2813754"/>
                  <a:pt x="507799" y="2822385"/>
                  <a:pt x="505133" y="2831604"/>
                </a:cubicBezTo>
                <a:cubicBezTo>
                  <a:pt x="491799" y="2876129"/>
                  <a:pt x="472366" y="2921245"/>
                  <a:pt x="484178" y="2968910"/>
                </a:cubicBezTo>
                <a:cubicBezTo>
                  <a:pt x="500371" y="3034817"/>
                  <a:pt x="499419" y="3099154"/>
                  <a:pt x="483416" y="3165061"/>
                </a:cubicBezTo>
                <a:cubicBezTo>
                  <a:pt x="470462" y="3218512"/>
                  <a:pt x="457126" y="3271963"/>
                  <a:pt x="447744" y="3326101"/>
                </a:cubicBezTo>
                <a:lnTo>
                  <a:pt x="446756" y="3333750"/>
                </a:lnTo>
                <a:lnTo>
                  <a:pt x="834222" y="3333750"/>
                </a:lnTo>
                <a:lnTo>
                  <a:pt x="833756" y="3315508"/>
                </a:lnTo>
                <a:cubicBezTo>
                  <a:pt x="835090" y="3305897"/>
                  <a:pt x="843092" y="3293538"/>
                  <a:pt x="851283" y="3289224"/>
                </a:cubicBezTo>
                <a:cubicBezTo>
                  <a:pt x="869571" y="3279612"/>
                  <a:pt x="872811" y="3266470"/>
                  <a:pt x="866523" y="3248621"/>
                </a:cubicBezTo>
                <a:cubicBezTo>
                  <a:pt x="861189" y="3233124"/>
                  <a:pt x="858523" y="3214098"/>
                  <a:pt x="848234" y="3203506"/>
                </a:cubicBezTo>
                <a:cubicBezTo>
                  <a:pt x="819088" y="3173494"/>
                  <a:pt x="818135" y="3135244"/>
                  <a:pt x="810325" y="3097977"/>
                </a:cubicBezTo>
                <a:cubicBezTo>
                  <a:pt x="805561" y="3075225"/>
                  <a:pt x="805371" y="3054039"/>
                  <a:pt x="808609" y="3031285"/>
                </a:cubicBezTo>
                <a:cubicBezTo>
                  <a:pt x="815849" y="2981857"/>
                  <a:pt x="805561" y="2933799"/>
                  <a:pt x="792417" y="2886329"/>
                </a:cubicBezTo>
                <a:cubicBezTo>
                  <a:pt x="783654" y="2854945"/>
                  <a:pt x="778320" y="2822776"/>
                  <a:pt x="769366" y="2791590"/>
                </a:cubicBezTo>
                <a:cubicBezTo>
                  <a:pt x="762508" y="2768247"/>
                  <a:pt x="754315" y="2744906"/>
                  <a:pt x="743267" y="2723527"/>
                </a:cubicBezTo>
                <a:cubicBezTo>
                  <a:pt x="727072" y="2692532"/>
                  <a:pt x="702688" y="2665466"/>
                  <a:pt x="709166" y="2626038"/>
                </a:cubicBezTo>
                <a:cubicBezTo>
                  <a:pt x="714880" y="2591317"/>
                  <a:pt x="702880" y="2559935"/>
                  <a:pt x="691449" y="2528158"/>
                </a:cubicBezTo>
                <a:cubicBezTo>
                  <a:pt x="683067" y="2504816"/>
                  <a:pt x="674493" y="2481477"/>
                  <a:pt x="669159" y="2457348"/>
                </a:cubicBezTo>
                <a:cubicBezTo>
                  <a:pt x="662872" y="2428709"/>
                  <a:pt x="665540" y="2396344"/>
                  <a:pt x="653918" y="2370844"/>
                </a:cubicBezTo>
                <a:cubicBezTo>
                  <a:pt x="641726" y="2344167"/>
                  <a:pt x="649918" y="2322005"/>
                  <a:pt x="653348" y="2298269"/>
                </a:cubicBezTo>
                <a:cubicBezTo>
                  <a:pt x="658682" y="2260413"/>
                  <a:pt x="668589" y="2222749"/>
                  <a:pt x="656014" y="2184501"/>
                </a:cubicBezTo>
                <a:cubicBezTo>
                  <a:pt x="640774" y="2138014"/>
                  <a:pt x="624391" y="2091918"/>
                  <a:pt x="609913" y="2045235"/>
                </a:cubicBezTo>
                <a:cubicBezTo>
                  <a:pt x="604386" y="2027187"/>
                  <a:pt x="602100" y="2007771"/>
                  <a:pt x="599624" y="1988939"/>
                </a:cubicBezTo>
                <a:cubicBezTo>
                  <a:pt x="597528" y="1971091"/>
                  <a:pt x="602862" y="1949711"/>
                  <a:pt x="594862" y="1935977"/>
                </a:cubicBezTo>
                <a:cubicBezTo>
                  <a:pt x="574287" y="1900670"/>
                  <a:pt x="564191" y="1864385"/>
                  <a:pt x="564191" y="1823583"/>
                </a:cubicBezTo>
                <a:cubicBezTo>
                  <a:pt x="564191" y="1808282"/>
                  <a:pt x="555617" y="1793374"/>
                  <a:pt x="554093" y="1777881"/>
                </a:cubicBezTo>
                <a:cubicBezTo>
                  <a:pt x="552189" y="1756694"/>
                  <a:pt x="547044" y="1732372"/>
                  <a:pt x="554285" y="1713934"/>
                </a:cubicBezTo>
                <a:cubicBezTo>
                  <a:pt x="571429" y="1670585"/>
                  <a:pt x="557141" y="1635476"/>
                  <a:pt x="540186" y="1597617"/>
                </a:cubicBezTo>
                <a:cubicBezTo>
                  <a:pt x="523422" y="1560348"/>
                  <a:pt x="510087" y="1521118"/>
                  <a:pt x="499037" y="1481495"/>
                </a:cubicBezTo>
                <a:cubicBezTo>
                  <a:pt x="495037" y="1466588"/>
                  <a:pt x="501705" y="1448740"/>
                  <a:pt x="503037" y="1432262"/>
                </a:cubicBezTo>
                <a:cubicBezTo>
                  <a:pt x="503419" y="1426376"/>
                  <a:pt x="503991" y="1419903"/>
                  <a:pt x="502085" y="1414609"/>
                </a:cubicBezTo>
                <a:cubicBezTo>
                  <a:pt x="483796" y="1363414"/>
                  <a:pt x="469890" y="1311432"/>
                  <a:pt x="479414" y="1255923"/>
                </a:cubicBezTo>
                <a:cubicBezTo>
                  <a:pt x="480368" y="1250824"/>
                  <a:pt x="478272" y="1245135"/>
                  <a:pt x="476938" y="1240034"/>
                </a:cubicBezTo>
                <a:cubicBezTo>
                  <a:pt x="470080" y="1215122"/>
                  <a:pt x="459222" y="1190799"/>
                  <a:pt x="456745" y="1165498"/>
                </a:cubicBezTo>
                <a:cubicBezTo>
                  <a:pt x="450649" y="1103121"/>
                  <a:pt x="448171" y="1040355"/>
                  <a:pt x="444171" y="977582"/>
                </a:cubicBezTo>
                <a:cubicBezTo>
                  <a:pt x="443981" y="973659"/>
                  <a:pt x="443981" y="969541"/>
                  <a:pt x="442647" y="966011"/>
                </a:cubicBezTo>
                <a:cubicBezTo>
                  <a:pt x="434455" y="942864"/>
                  <a:pt x="437123" y="922662"/>
                  <a:pt x="452743" y="903045"/>
                </a:cubicBezTo>
                <a:cubicBezTo>
                  <a:pt x="459602" y="894414"/>
                  <a:pt x="463222" y="882645"/>
                  <a:pt x="467032" y="871859"/>
                </a:cubicBezTo>
                <a:cubicBezTo>
                  <a:pt x="472748" y="855968"/>
                  <a:pt x="478272" y="839689"/>
                  <a:pt x="481892" y="823213"/>
                </a:cubicBezTo>
                <a:cubicBezTo>
                  <a:pt x="485320" y="806930"/>
                  <a:pt x="490083" y="789474"/>
                  <a:pt x="487416" y="773781"/>
                </a:cubicBezTo>
                <a:cubicBezTo>
                  <a:pt x="482654" y="745535"/>
                  <a:pt x="471986" y="718661"/>
                  <a:pt x="464936" y="690809"/>
                </a:cubicBezTo>
                <a:cubicBezTo>
                  <a:pt x="462460" y="681198"/>
                  <a:pt x="462842" y="670605"/>
                  <a:pt x="462650" y="660603"/>
                </a:cubicBezTo>
                <a:cubicBezTo>
                  <a:pt x="462080" y="637652"/>
                  <a:pt x="467604" y="614113"/>
                  <a:pt x="451791" y="593322"/>
                </a:cubicBezTo>
                <a:cubicBezTo>
                  <a:pt x="436933" y="574101"/>
                  <a:pt x="441313" y="554679"/>
                  <a:pt x="452553" y="534478"/>
                </a:cubicBezTo>
                <a:cubicBezTo>
                  <a:pt x="460556" y="519961"/>
                  <a:pt x="466842" y="503486"/>
                  <a:pt x="469890" y="487205"/>
                </a:cubicBezTo>
                <a:cubicBezTo>
                  <a:pt x="474080" y="464843"/>
                  <a:pt x="475796" y="442679"/>
                  <a:pt x="473318" y="418552"/>
                </a:cubicBezTo>
                <a:cubicBezTo>
                  <a:pt x="471604" y="401485"/>
                  <a:pt x="470842" y="387559"/>
                  <a:pt x="460746" y="374220"/>
                </a:cubicBezTo>
                <a:cubicBezTo>
                  <a:pt x="459222" y="372064"/>
                  <a:pt x="458840" y="368141"/>
                  <a:pt x="459032" y="365198"/>
                </a:cubicBezTo>
                <a:cubicBezTo>
                  <a:pt x="462270" y="326557"/>
                  <a:pt x="460556" y="288308"/>
                  <a:pt x="458267" y="249272"/>
                </a:cubicBezTo>
                <a:cubicBezTo>
                  <a:pt x="455221" y="199649"/>
                  <a:pt x="464174" y="147470"/>
                  <a:pt x="496179" y="104514"/>
                </a:cubicBezTo>
                <a:cubicBezTo>
                  <a:pt x="500943" y="98237"/>
                  <a:pt x="503037" y="88822"/>
                  <a:pt x="504181" y="8058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66290A3-7E80-441D-AA1E-5263326B1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78285" y="0"/>
            <a:ext cx="874715" cy="6858001"/>
          </a:xfrm>
          <a:custGeom>
            <a:avLst/>
            <a:gdLst>
              <a:gd name="connsiteX0" fmla="*/ 669467 w 874715"/>
              <a:gd name="connsiteY0" fmla="*/ 3720275 h 6858001"/>
              <a:gd name="connsiteX1" fmla="*/ 710453 w 874715"/>
              <a:gd name="connsiteY1" fmla="*/ 3726292 h 6858001"/>
              <a:gd name="connsiteX2" fmla="*/ 710455 w 874715"/>
              <a:gd name="connsiteY2" fmla="*/ 3726292 h 6858001"/>
              <a:gd name="connsiteX3" fmla="*/ 669465 w 874715"/>
              <a:gd name="connsiteY3" fmla="*/ 3720275 h 6858001"/>
              <a:gd name="connsiteX4" fmla="*/ 834223 w 874715"/>
              <a:gd name="connsiteY4" fmla="*/ 3333751 h 6858001"/>
              <a:gd name="connsiteX5" fmla="*/ 446757 w 874715"/>
              <a:gd name="connsiteY5" fmla="*/ 3333751 h 6858001"/>
              <a:gd name="connsiteX6" fmla="*/ 441229 w 874715"/>
              <a:gd name="connsiteY6" fmla="*/ 3376550 h 6858001"/>
              <a:gd name="connsiteX7" fmla="*/ 437178 w 874715"/>
              <a:gd name="connsiteY7" fmla="*/ 3407910 h 6858001"/>
              <a:gd name="connsiteX8" fmla="*/ 435790 w 874715"/>
              <a:gd name="connsiteY8" fmla="*/ 3491262 h 6858001"/>
              <a:gd name="connsiteX9" fmla="*/ 429384 w 874715"/>
              <a:gd name="connsiteY9" fmla="*/ 3520658 h 6858001"/>
              <a:gd name="connsiteX10" fmla="*/ 427332 w 874715"/>
              <a:gd name="connsiteY10" fmla="*/ 3524252 h 6858001"/>
              <a:gd name="connsiteX11" fmla="*/ 427331 w 874715"/>
              <a:gd name="connsiteY11" fmla="*/ 3524252 h 6858001"/>
              <a:gd name="connsiteX12" fmla="*/ 413690 w 874715"/>
              <a:gd name="connsiteY12" fmla="*/ 3548145 h 6858001"/>
              <a:gd name="connsiteX13" fmla="*/ 408166 w 874715"/>
              <a:gd name="connsiteY13" fmla="*/ 3612089 h 6858001"/>
              <a:gd name="connsiteX14" fmla="*/ 421692 w 874715"/>
              <a:gd name="connsiteY14" fmla="*/ 3636610 h 6858001"/>
              <a:gd name="connsiteX15" fmla="*/ 445933 w 874715"/>
              <a:gd name="connsiteY15" fmla="*/ 3687609 h 6858001"/>
              <a:gd name="connsiteX16" fmla="*/ 443241 w 874715"/>
              <a:gd name="connsiteY16" fmla="*/ 3725049 h 6858001"/>
              <a:gd name="connsiteX17" fmla="*/ 455589 w 874715"/>
              <a:gd name="connsiteY17" fmla="*/ 3723372 h 6858001"/>
              <a:gd name="connsiteX18" fmla="*/ 544787 w 874715"/>
              <a:gd name="connsiteY18" fmla="*/ 3712739 h 6858001"/>
              <a:gd name="connsiteX19" fmla="*/ 544802 w 874715"/>
              <a:gd name="connsiteY19" fmla="*/ 3712740 h 6858001"/>
              <a:gd name="connsiteX20" fmla="*/ 544786 w 874715"/>
              <a:gd name="connsiteY20" fmla="*/ 3712740 h 6858001"/>
              <a:gd name="connsiteX21" fmla="*/ 455588 w 874715"/>
              <a:gd name="connsiteY21" fmla="*/ 3723373 h 6858001"/>
              <a:gd name="connsiteX22" fmla="*/ 443240 w 874715"/>
              <a:gd name="connsiteY22" fmla="*/ 3725050 h 6858001"/>
              <a:gd name="connsiteX23" fmla="*/ 441884 w 874715"/>
              <a:gd name="connsiteY23" fmla="*/ 3743904 h 6858001"/>
              <a:gd name="connsiteX24" fmla="*/ 442266 w 874715"/>
              <a:gd name="connsiteY24" fmla="*/ 3764306 h 6858001"/>
              <a:gd name="connsiteX25" fmla="*/ 433692 w 874715"/>
              <a:gd name="connsiteY25" fmla="*/ 3834135 h 6858001"/>
              <a:gd name="connsiteX26" fmla="*/ 428740 w 874715"/>
              <a:gd name="connsiteY26" fmla="*/ 3898864 h 6858001"/>
              <a:gd name="connsiteX27" fmla="*/ 444932 w 874715"/>
              <a:gd name="connsiteY27" fmla="*/ 4062061 h 6858001"/>
              <a:gd name="connsiteX28" fmla="*/ 441122 w 874715"/>
              <a:gd name="connsiteY28" fmla="*/ 4187207 h 6858001"/>
              <a:gd name="connsiteX29" fmla="*/ 444932 w 874715"/>
              <a:gd name="connsiteY29" fmla="*/ 4244874 h 6858001"/>
              <a:gd name="connsiteX30" fmla="*/ 450648 w 874715"/>
              <a:gd name="connsiteY30" fmla="*/ 4277434 h 6858001"/>
              <a:gd name="connsiteX31" fmla="*/ 490464 w 874715"/>
              <a:gd name="connsiteY31" fmla="*/ 4351188 h 6858001"/>
              <a:gd name="connsiteX32" fmla="*/ 499418 w 874715"/>
              <a:gd name="connsiteY32" fmla="*/ 4391596 h 6858001"/>
              <a:gd name="connsiteX33" fmla="*/ 498656 w 874715"/>
              <a:gd name="connsiteY33" fmla="*/ 4513209 h 6858001"/>
              <a:gd name="connsiteX34" fmla="*/ 438646 w 874715"/>
              <a:gd name="connsiteY34" fmla="*/ 4695629 h 6858001"/>
              <a:gd name="connsiteX35" fmla="*/ 430644 w 874715"/>
              <a:gd name="connsiteY35" fmla="*/ 4714658 h 6858001"/>
              <a:gd name="connsiteX36" fmla="*/ 420737 w 874715"/>
              <a:gd name="connsiteY36" fmla="*/ 4807436 h 6858001"/>
              <a:gd name="connsiteX37" fmla="*/ 434264 w 874715"/>
              <a:gd name="connsiteY37" fmla="*/ 4870400 h 6858001"/>
              <a:gd name="connsiteX38" fmla="*/ 462269 w 874715"/>
              <a:gd name="connsiteY38" fmla="*/ 4956119 h 6858001"/>
              <a:gd name="connsiteX39" fmla="*/ 485701 w 874715"/>
              <a:gd name="connsiteY39" fmla="*/ 5033207 h 6858001"/>
              <a:gd name="connsiteX40" fmla="*/ 512180 w 874715"/>
              <a:gd name="connsiteY40" fmla="*/ 5089305 h 6858001"/>
              <a:gd name="connsiteX41" fmla="*/ 531613 w 874715"/>
              <a:gd name="connsiteY41" fmla="*/ 5217589 h 6858001"/>
              <a:gd name="connsiteX42" fmla="*/ 534851 w 874715"/>
              <a:gd name="connsiteY42" fmla="*/ 5230926 h 6858001"/>
              <a:gd name="connsiteX43" fmla="*/ 511228 w 874715"/>
              <a:gd name="connsiteY43" fmla="*/ 5327433 h 6858001"/>
              <a:gd name="connsiteX44" fmla="*/ 487225 w 874715"/>
              <a:gd name="connsiteY44" fmla="*/ 5443357 h 6858001"/>
              <a:gd name="connsiteX45" fmla="*/ 495416 w 874715"/>
              <a:gd name="connsiteY45" fmla="*/ 5484746 h 6858001"/>
              <a:gd name="connsiteX46" fmla="*/ 507038 w 874715"/>
              <a:gd name="connsiteY46" fmla="*/ 5541432 h 6858001"/>
              <a:gd name="connsiteX47" fmla="*/ 500942 w 874715"/>
              <a:gd name="connsiteY47" fmla="*/ 5594001 h 6858001"/>
              <a:gd name="connsiteX48" fmla="*/ 500370 w 874715"/>
              <a:gd name="connsiteY48" fmla="*/ 5625974 h 6858001"/>
              <a:gd name="connsiteX49" fmla="*/ 571618 w 874715"/>
              <a:gd name="connsiteY49" fmla="*/ 5771911 h 6858001"/>
              <a:gd name="connsiteX50" fmla="*/ 577524 w 874715"/>
              <a:gd name="connsiteY50" fmla="*/ 5808982 h 6858001"/>
              <a:gd name="connsiteX51" fmla="*/ 586289 w 874715"/>
              <a:gd name="connsiteY51" fmla="*/ 5829971 h 6858001"/>
              <a:gd name="connsiteX52" fmla="*/ 674684 w 874715"/>
              <a:gd name="connsiteY52" fmla="*/ 5956490 h 6858001"/>
              <a:gd name="connsiteX53" fmla="*/ 692590 w 874715"/>
              <a:gd name="connsiteY53" fmla="*/ 6010235 h 6858001"/>
              <a:gd name="connsiteX54" fmla="*/ 688970 w 874715"/>
              <a:gd name="connsiteY54" fmla="*/ 6069276 h 6858001"/>
              <a:gd name="connsiteX55" fmla="*/ 682494 w 874715"/>
              <a:gd name="connsiteY55" fmla="*/ 6103407 h 6858001"/>
              <a:gd name="connsiteX56" fmla="*/ 626294 w 874715"/>
              <a:gd name="connsiteY56" fmla="*/ 6188144 h 6858001"/>
              <a:gd name="connsiteX57" fmla="*/ 628200 w 874715"/>
              <a:gd name="connsiteY57" fmla="*/ 6236396 h 6858001"/>
              <a:gd name="connsiteX58" fmla="*/ 666871 w 874715"/>
              <a:gd name="connsiteY58" fmla="*/ 6311718 h 6858001"/>
              <a:gd name="connsiteX59" fmla="*/ 684208 w 874715"/>
              <a:gd name="connsiteY59" fmla="*/ 6448435 h 6858001"/>
              <a:gd name="connsiteX60" fmla="*/ 630104 w 874715"/>
              <a:gd name="connsiteY60" fmla="*/ 6517873 h 6858001"/>
              <a:gd name="connsiteX61" fmla="*/ 578096 w 874715"/>
              <a:gd name="connsiteY61" fmla="*/ 6553767 h 6858001"/>
              <a:gd name="connsiteX62" fmla="*/ 517706 w 874715"/>
              <a:gd name="connsiteY62" fmla="*/ 6657533 h 6858001"/>
              <a:gd name="connsiteX63" fmla="*/ 540185 w 874715"/>
              <a:gd name="connsiteY63" fmla="*/ 6682250 h 6858001"/>
              <a:gd name="connsiteX64" fmla="*/ 549712 w 874715"/>
              <a:gd name="connsiteY64" fmla="*/ 6758356 h 6858001"/>
              <a:gd name="connsiteX65" fmla="*/ 548950 w 874715"/>
              <a:gd name="connsiteY65" fmla="*/ 6840738 h 6858001"/>
              <a:gd name="connsiteX66" fmla="*/ 556149 w 874715"/>
              <a:gd name="connsiteY66" fmla="*/ 6858001 h 6858001"/>
              <a:gd name="connsiteX67" fmla="*/ 760427 w 874715"/>
              <a:gd name="connsiteY67" fmla="*/ 6858001 h 6858001"/>
              <a:gd name="connsiteX68" fmla="*/ 763269 w 874715"/>
              <a:gd name="connsiteY68" fmla="*/ 6846819 h 6858001"/>
              <a:gd name="connsiteX69" fmla="*/ 784795 w 874715"/>
              <a:gd name="connsiteY69" fmla="*/ 6678324 h 6858001"/>
              <a:gd name="connsiteX70" fmla="*/ 805560 w 874715"/>
              <a:gd name="connsiteY70" fmla="*/ 6504338 h 6858001"/>
              <a:gd name="connsiteX71" fmla="*/ 812418 w 874715"/>
              <a:gd name="connsiteY71" fmla="*/ 6408814 h 6858001"/>
              <a:gd name="connsiteX72" fmla="*/ 823279 w 874715"/>
              <a:gd name="connsiteY72" fmla="*/ 6325450 h 6858001"/>
              <a:gd name="connsiteX73" fmla="*/ 830137 w 874715"/>
              <a:gd name="connsiteY73" fmla="*/ 6252873 h 6858001"/>
              <a:gd name="connsiteX74" fmla="*/ 844043 w 874715"/>
              <a:gd name="connsiteY74" fmla="*/ 6137341 h 6858001"/>
              <a:gd name="connsiteX75" fmla="*/ 847663 w 874715"/>
              <a:gd name="connsiteY75" fmla="*/ 6089284 h 6858001"/>
              <a:gd name="connsiteX76" fmla="*/ 847471 w 874715"/>
              <a:gd name="connsiteY76" fmla="*/ 5975908 h 6858001"/>
              <a:gd name="connsiteX77" fmla="*/ 845567 w 874715"/>
              <a:gd name="connsiteY77" fmla="*/ 5936481 h 6858001"/>
              <a:gd name="connsiteX78" fmla="*/ 821945 w 874715"/>
              <a:gd name="connsiteY78" fmla="*/ 5860571 h 6858001"/>
              <a:gd name="connsiteX79" fmla="*/ 820231 w 874715"/>
              <a:gd name="connsiteY79" fmla="*/ 5851549 h 6858001"/>
              <a:gd name="connsiteX80" fmla="*/ 810894 w 874715"/>
              <a:gd name="connsiteY80" fmla="*/ 5801726 h 6858001"/>
              <a:gd name="connsiteX81" fmla="*/ 807846 w 874715"/>
              <a:gd name="connsiteY81" fmla="*/ 5774460 h 6858001"/>
              <a:gd name="connsiteX82" fmla="*/ 788415 w 874715"/>
              <a:gd name="connsiteY82" fmla="*/ 5670892 h 6858001"/>
              <a:gd name="connsiteX83" fmla="*/ 779271 w 874715"/>
              <a:gd name="connsiteY83" fmla="*/ 5611265 h 6858001"/>
              <a:gd name="connsiteX84" fmla="*/ 780605 w 874715"/>
              <a:gd name="connsiteY84" fmla="*/ 5563010 h 6858001"/>
              <a:gd name="connsiteX85" fmla="*/ 782319 w 874715"/>
              <a:gd name="connsiteY85" fmla="*/ 5478272 h 6858001"/>
              <a:gd name="connsiteX86" fmla="*/ 786701 w 874715"/>
              <a:gd name="connsiteY86" fmla="*/ 5451203 h 6858001"/>
              <a:gd name="connsiteX87" fmla="*/ 774127 w 874715"/>
              <a:gd name="connsiteY87" fmla="*/ 5328805 h 6858001"/>
              <a:gd name="connsiteX88" fmla="*/ 773175 w 874715"/>
              <a:gd name="connsiteY88" fmla="*/ 5258975 h 6858001"/>
              <a:gd name="connsiteX89" fmla="*/ 757552 w 874715"/>
              <a:gd name="connsiteY89" fmla="*/ 5180319 h 6858001"/>
              <a:gd name="connsiteX90" fmla="*/ 758314 w 874715"/>
              <a:gd name="connsiteY90" fmla="*/ 5157370 h 6858001"/>
              <a:gd name="connsiteX91" fmla="*/ 759649 w 874715"/>
              <a:gd name="connsiteY91" fmla="*/ 5131673 h 6858001"/>
              <a:gd name="connsiteX92" fmla="*/ 760793 w 874715"/>
              <a:gd name="connsiteY92" fmla="*/ 5052820 h 6858001"/>
              <a:gd name="connsiteX93" fmla="*/ 766507 w 874715"/>
              <a:gd name="connsiteY93" fmla="*/ 5004959 h 6858001"/>
              <a:gd name="connsiteX94" fmla="*/ 763079 w 874715"/>
              <a:gd name="connsiteY94" fmla="*/ 4913751 h 6858001"/>
              <a:gd name="connsiteX95" fmla="*/ 768031 w 874715"/>
              <a:gd name="connsiteY95" fmla="*/ 4880011 h 6858001"/>
              <a:gd name="connsiteX96" fmla="*/ 768603 w 874715"/>
              <a:gd name="connsiteY96" fmla="*/ 4794687 h 6858001"/>
              <a:gd name="connsiteX97" fmla="*/ 765745 w 874715"/>
              <a:gd name="connsiteY97" fmla="*/ 4718187 h 6858001"/>
              <a:gd name="connsiteX98" fmla="*/ 767269 w 874715"/>
              <a:gd name="connsiteY98" fmla="*/ 4644434 h 6858001"/>
              <a:gd name="connsiteX99" fmla="*/ 773555 w 874715"/>
              <a:gd name="connsiteY99" fmla="*/ 4591670 h 6858001"/>
              <a:gd name="connsiteX100" fmla="*/ 777365 w 874715"/>
              <a:gd name="connsiteY100" fmla="*/ 4534394 h 6858001"/>
              <a:gd name="connsiteX101" fmla="*/ 800036 w 874715"/>
              <a:gd name="connsiteY101" fmla="*/ 4376493 h 6858001"/>
              <a:gd name="connsiteX102" fmla="*/ 794512 w 874715"/>
              <a:gd name="connsiteY102" fmla="*/ 4347267 h 6858001"/>
              <a:gd name="connsiteX103" fmla="*/ 789368 w 874715"/>
              <a:gd name="connsiteY103" fmla="*/ 4181322 h 6858001"/>
              <a:gd name="connsiteX104" fmla="*/ 789750 w 874715"/>
              <a:gd name="connsiteY104" fmla="*/ 4145230 h 6858001"/>
              <a:gd name="connsiteX105" fmla="*/ 767269 w 874715"/>
              <a:gd name="connsiteY105" fmla="*/ 4048330 h 6858001"/>
              <a:gd name="connsiteX106" fmla="*/ 802894 w 874715"/>
              <a:gd name="connsiteY106" fmla="*/ 3898864 h 6858001"/>
              <a:gd name="connsiteX107" fmla="*/ 847471 w 874715"/>
              <a:gd name="connsiteY107" fmla="*/ 3759007 h 6858001"/>
              <a:gd name="connsiteX108" fmla="*/ 848163 w 874715"/>
              <a:gd name="connsiteY108" fmla="*/ 3756136 h 6858001"/>
              <a:gd name="connsiteX109" fmla="*/ 819543 w 874715"/>
              <a:gd name="connsiteY109" fmla="*/ 3748731 h 6858001"/>
              <a:gd name="connsiteX110" fmla="*/ 819313 w 874715"/>
              <a:gd name="connsiteY110" fmla="*/ 3748682 h 6858001"/>
              <a:gd name="connsiteX111" fmla="*/ 819544 w 874715"/>
              <a:gd name="connsiteY111" fmla="*/ 3748730 h 6858001"/>
              <a:gd name="connsiteX112" fmla="*/ 848164 w 874715"/>
              <a:gd name="connsiteY112" fmla="*/ 3756135 h 6858001"/>
              <a:gd name="connsiteX113" fmla="*/ 849545 w 874715"/>
              <a:gd name="connsiteY113" fmla="*/ 3750401 h 6858001"/>
              <a:gd name="connsiteX114" fmla="*/ 853189 w 874715"/>
              <a:gd name="connsiteY114" fmla="*/ 3741353 h 6858001"/>
              <a:gd name="connsiteX115" fmla="*/ 862905 w 874715"/>
              <a:gd name="connsiteY115" fmla="*/ 3691138 h 6858001"/>
              <a:gd name="connsiteX116" fmla="*/ 866333 w 874715"/>
              <a:gd name="connsiteY116" fmla="*/ 3628959 h 6858001"/>
              <a:gd name="connsiteX117" fmla="*/ 874715 w 874715"/>
              <a:gd name="connsiteY117" fmla="*/ 3550106 h 6858001"/>
              <a:gd name="connsiteX118" fmla="*/ 871487 w 874715"/>
              <a:gd name="connsiteY118" fmla="*/ 3524252 h 6858001"/>
              <a:gd name="connsiteX119" fmla="*/ 871488 w 874715"/>
              <a:gd name="connsiteY119" fmla="*/ 3524252 h 6858001"/>
              <a:gd name="connsiteX120" fmla="*/ 870763 w 874715"/>
              <a:gd name="connsiteY120" fmla="*/ 3518451 h 6858001"/>
              <a:gd name="connsiteX121" fmla="*/ 864238 w 874715"/>
              <a:gd name="connsiteY121" fmla="*/ 3486946 h 6858001"/>
              <a:gd name="connsiteX122" fmla="*/ 848618 w 874715"/>
              <a:gd name="connsiteY122" fmla="*/ 3398677 h 6858001"/>
              <a:gd name="connsiteX123" fmla="*/ 837595 w 874715"/>
              <a:gd name="connsiteY123" fmla="*/ 3365728 h 6858001"/>
              <a:gd name="connsiteX124" fmla="*/ 834829 w 874715"/>
              <a:gd name="connsiteY124" fmla="*/ 3357461 h 6858001"/>
              <a:gd name="connsiteX125" fmla="*/ 513783 w 874715"/>
              <a:gd name="connsiteY125" fmla="*/ 0 h 6858001"/>
              <a:gd name="connsiteX126" fmla="*/ 72334 w 874715"/>
              <a:gd name="connsiteY126" fmla="*/ 0 h 6858001"/>
              <a:gd name="connsiteX127" fmla="*/ 75447 w 874715"/>
              <a:gd name="connsiteY127" fmla="*/ 27991 h 6858001"/>
              <a:gd name="connsiteX128" fmla="*/ 88115 w 874715"/>
              <a:gd name="connsiteY128" fmla="*/ 134133 h 6858001"/>
              <a:gd name="connsiteX129" fmla="*/ 62778 w 874715"/>
              <a:gd name="connsiteY129" fmla="*/ 221224 h 6858001"/>
              <a:gd name="connsiteX130" fmla="*/ 62206 w 874715"/>
              <a:gd name="connsiteY130" fmla="*/ 247312 h 6858001"/>
              <a:gd name="connsiteX131" fmla="*/ 72113 w 874715"/>
              <a:gd name="connsiteY131" fmla="*/ 305764 h 6858001"/>
              <a:gd name="connsiteX132" fmla="*/ 65445 w 874715"/>
              <a:gd name="connsiteY132" fmla="*/ 426397 h 6858001"/>
              <a:gd name="connsiteX133" fmla="*/ 55348 w 874715"/>
              <a:gd name="connsiteY133" fmla="*/ 470924 h 6858001"/>
              <a:gd name="connsiteX134" fmla="*/ 48870 w 874715"/>
              <a:gd name="connsiteY134" fmla="*/ 495638 h 6858001"/>
              <a:gd name="connsiteX135" fmla="*/ 30963 w 874715"/>
              <a:gd name="connsiteY135" fmla="*/ 622548 h 6858001"/>
              <a:gd name="connsiteX136" fmla="*/ 11723 w 874715"/>
              <a:gd name="connsiteY136" fmla="*/ 679040 h 6858001"/>
              <a:gd name="connsiteX137" fmla="*/ 8865 w 874715"/>
              <a:gd name="connsiteY137" fmla="*/ 694341 h 6858001"/>
              <a:gd name="connsiteX138" fmla="*/ 16865 w 874715"/>
              <a:gd name="connsiteY138" fmla="*/ 778095 h 6858001"/>
              <a:gd name="connsiteX139" fmla="*/ 47918 w 874715"/>
              <a:gd name="connsiteY139" fmla="*/ 840866 h 6858001"/>
              <a:gd name="connsiteX140" fmla="*/ 58396 w 874715"/>
              <a:gd name="connsiteY140" fmla="*/ 853028 h 6858001"/>
              <a:gd name="connsiteX141" fmla="*/ 54776 w 874715"/>
              <a:gd name="connsiteY141" fmla="*/ 1027995 h 6858001"/>
              <a:gd name="connsiteX142" fmla="*/ 50394 w 874715"/>
              <a:gd name="connsiteY142" fmla="*/ 1054866 h 6858001"/>
              <a:gd name="connsiteX143" fmla="*/ 68683 w 874715"/>
              <a:gd name="connsiteY143" fmla="*/ 1184720 h 6858001"/>
              <a:gd name="connsiteX144" fmla="*/ 72303 w 874715"/>
              <a:gd name="connsiteY144" fmla="*/ 1222576 h 6858001"/>
              <a:gd name="connsiteX145" fmla="*/ 88687 w 874715"/>
              <a:gd name="connsiteY145" fmla="*/ 1358313 h 6858001"/>
              <a:gd name="connsiteX146" fmla="*/ 73447 w 874715"/>
              <a:gd name="connsiteY146" fmla="*/ 1377535 h 6858001"/>
              <a:gd name="connsiteX147" fmla="*/ 35153 w 874715"/>
              <a:gd name="connsiteY147" fmla="*/ 1432851 h 6858001"/>
              <a:gd name="connsiteX148" fmla="*/ 1244 w 874715"/>
              <a:gd name="connsiteY148" fmla="*/ 1541910 h 6858001"/>
              <a:gd name="connsiteX149" fmla="*/ 3149 w 874715"/>
              <a:gd name="connsiteY149" fmla="*/ 1571529 h 6858001"/>
              <a:gd name="connsiteX150" fmla="*/ 59730 w 874715"/>
              <a:gd name="connsiteY150" fmla="*/ 1646459 h 6858001"/>
              <a:gd name="connsiteX151" fmla="*/ 82399 w 874715"/>
              <a:gd name="connsiteY151" fmla="*/ 1682944 h 6858001"/>
              <a:gd name="connsiteX152" fmla="*/ 124120 w 874715"/>
              <a:gd name="connsiteY152" fmla="*/ 1786511 h 6858001"/>
              <a:gd name="connsiteX153" fmla="*/ 131741 w 874715"/>
              <a:gd name="connsiteY153" fmla="*/ 1795142 h 6858001"/>
              <a:gd name="connsiteX154" fmla="*/ 222232 w 874715"/>
              <a:gd name="connsiteY154" fmla="*/ 1871640 h 6858001"/>
              <a:gd name="connsiteX155" fmla="*/ 237662 w 874715"/>
              <a:gd name="connsiteY155" fmla="*/ 1888901 h 6858001"/>
              <a:gd name="connsiteX156" fmla="*/ 261667 w 874715"/>
              <a:gd name="connsiteY156" fmla="*/ 1909694 h 6858001"/>
              <a:gd name="connsiteX157" fmla="*/ 308150 w 874715"/>
              <a:gd name="connsiteY157" fmla="*/ 1974618 h 6858001"/>
              <a:gd name="connsiteX158" fmla="*/ 323009 w 874715"/>
              <a:gd name="connsiteY158" fmla="*/ 2055042 h 6858001"/>
              <a:gd name="connsiteX159" fmla="*/ 345680 w 874715"/>
              <a:gd name="connsiteY159" fmla="*/ 2152137 h 6858001"/>
              <a:gd name="connsiteX160" fmla="*/ 360920 w 874715"/>
              <a:gd name="connsiteY160" fmla="*/ 2192740 h 6858001"/>
              <a:gd name="connsiteX161" fmla="*/ 389877 w 874715"/>
              <a:gd name="connsiteY161" fmla="*/ 2301603 h 6858001"/>
              <a:gd name="connsiteX162" fmla="*/ 414262 w 874715"/>
              <a:gd name="connsiteY162" fmla="*/ 2379279 h 6858001"/>
              <a:gd name="connsiteX163" fmla="*/ 428551 w 874715"/>
              <a:gd name="connsiteY163" fmla="*/ 2491281 h 6858001"/>
              <a:gd name="connsiteX164" fmla="*/ 429121 w 874715"/>
              <a:gd name="connsiteY164" fmla="*/ 2545615 h 6858001"/>
              <a:gd name="connsiteX165" fmla="*/ 502275 w 874715"/>
              <a:gd name="connsiteY165" fmla="*/ 2645455 h 6858001"/>
              <a:gd name="connsiteX166" fmla="*/ 550665 w 874715"/>
              <a:gd name="connsiteY166" fmla="*/ 2725094 h 6858001"/>
              <a:gd name="connsiteX167" fmla="*/ 527232 w 874715"/>
              <a:gd name="connsiteY167" fmla="*/ 2808850 h 6858001"/>
              <a:gd name="connsiteX168" fmla="*/ 505133 w 874715"/>
              <a:gd name="connsiteY168" fmla="*/ 2831604 h 6858001"/>
              <a:gd name="connsiteX169" fmla="*/ 484178 w 874715"/>
              <a:gd name="connsiteY169" fmla="*/ 2968910 h 6858001"/>
              <a:gd name="connsiteX170" fmla="*/ 483416 w 874715"/>
              <a:gd name="connsiteY170" fmla="*/ 3165061 h 6858001"/>
              <a:gd name="connsiteX171" fmla="*/ 447744 w 874715"/>
              <a:gd name="connsiteY171" fmla="*/ 3326101 h 6858001"/>
              <a:gd name="connsiteX172" fmla="*/ 446756 w 874715"/>
              <a:gd name="connsiteY172" fmla="*/ 3333750 h 6858001"/>
              <a:gd name="connsiteX173" fmla="*/ 834222 w 874715"/>
              <a:gd name="connsiteY173" fmla="*/ 3333750 h 6858001"/>
              <a:gd name="connsiteX174" fmla="*/ 833756 w 874715"/>
              <a:gd name="connsiteY174" fmla="*/ 3315508 h 6858001"/>
              <a:gd name="connsiteX175" fmla="*/ 851283 w 874715"/>
              <a:gd name="connsiteY175" fmla="*/ 3289224 h 6858001"/>
              <a:gd name="connsiteX176" fmla="*/ 866523 w 874715"/>
              <a:gd name="connsiteY176" fmla="*/ 3248621 h 6858001"/>
              <a:gd name="connsiteX177" fmla="*/ 848234 w 874715"/>
              <a:gd name="connsiteY177" fmla="*/ 3203506 h 6858001"/>
              <a:gd name="connsiteX178" fmla="*/ 810325 w 874715"/>
              <a:gd name="connsiteY178" fmla="*/ 3097977 h 6858001"/>
              <a:gd name="connsiteX179" fmla="*/ 808609 w 874715"/>
              <a:gd name="connsiteY179" fmla="*/ 3031285 h 6858001"/>
              <a:gd name="connsiteX180" fmla="*/ 792417 w 874715"/>
              <a:gd name="connsiteY180" fmla="*/ 2886329 h 6858001"/>
              <a:gd name="connsiteX181" fmla="*/ 769366 w 874715"/>
              <a:gd name="connsiteY181" fmla="*/ 2791590 h 6858001"/>
              <a:gd name="connsiteX182" fmla="*/ 743267 w 874715"/>
              <a:gd name="connsiteY182" fmla="*/ 2723527 h 6858001"/>
              <a:gd name="connsiteX183" fmla="*/ 709166 w 874715"/>
              <a:gd name="connsiteY183" fmla="*/ 2626038 h 6858001"/>
              <a:gd name="connsiteX184" fmla="*/ 691449 w 874715"/>
              <a:gd name="connsiteY184" fmla="*/ 2528158 h 6858001"/>
              <a:gd name="connsiteX185" fmla="*/ 669159 w 874715"/>
              <a:gd name="connsiteY185" fmla="*/ 2457348 h 6858001"/>
              <a:gd name="connsiteX186" fmla="*/ 653918 w 874715"/>
              <a:gd name="connsiteY186" fmla="*/ 2370844 h 6858001"/>
              <a:gd name="connsiteX187" fmla="*/ 653348 w 874715"/>
              <a:gd name="connsiteY187" fmla="*/ 2298269 h 6858001"/>
              <a:gd name="connsiteX188" fmla="*/ 656014 w 874715"/>
              <a:gd name="connsiteY188" fmla="*/ 2184501 h 6858001"/>
              <a:gd name="connsiteX189" fmla="*/ 609913 w 874715"/>
              <a:gd name="connsiteY189" fmla="*/ 2045235 h 6858001"/>
              <a:gd name="connsiteX190" fmla="*/ 599624 w 874715"/>
              <a:gd name="connsiteY190" fmla="*/ 1988939 h 6858001"/>
              <a:gd name="connsiteX191" fmla="*/ 594862 w 874715"/>
              <a:gd name="connsiteY191" fmla="*/ 1935977 h 6858001"/>
              <a:gd name="connsiteX192" fmla="*/ 564191 w 874715"/>
              <a:gd name="connsiteY192" fmla="*/ 1823583 h 6858001"/>
              <a:gd name="connsiteX193" fmla="*/ 554093 w 874715"/>
              <a:gd name="connsiteY193" fmla="*/ 1777881 h 6858001"/>
              <a:gd name="connsiteX194" fmla="*/ 554285 w 874715"/>
              <a:gd name="connsiteY194" fmla="*/ 1713934 h 6858001"/>
              <a:gd name="connsiteX195" fmla="*/ 540186 w 874715"/>
              <a:gd name="connsiteY195" fmla="*/ 1597617 h 6858001"/>
              <a:gd name="connsiteX196" fmla="*/ 499037 w 874715"/>
              <a:gd name="connsiteY196" fmla="*/ 1481495 h 6858001"/>
              <a:gd name="connsiteX197" fmla="*/ 503037 w 874715"/>
              <a:gd name="connsiteY197" fmla="*/ 1432262 h 6858001"/>
              <a:gd name="connsiteX198" fmla="*/ 502085 w 874715"/>
              <a:gd name="connsiteY198" fmla="*/ 1414609 h 6858001"/>
              <a:gd name="connsiteX199" fmla="*/ 479414 w 874715"/>
              <a:gd name="connsiteY199" fmla="*/ 1255923 h 6858001"/>
              <a:gd name="connsiteX200" fmla="*/ 476938 w 874715"/>
              <a:gd name="connsiteY200" fmla="*/ 1240034 h 6858001"/>
              <a:gd name="connsiteX201" fmla="*/ 456745 w 874715"/>
              <a:gd name="connsiteY201" fmla="*/ 1165498 h 6858001"/>
              <a:gd name="connsiteX202" fmla="*/ 444171 w 874715"/>
              <a:gd name="connsiteY202" fmla="*/ 977582 h 6858001"/>
              <a:gd name="connsiteX203" fmla="*/ 442647 w 874715"/>
              <a:gd name="connsiteY203" fmla="*/ 966011 h 6858001"/>
              <a:gd name="connsiteX204" fmla="*/ 452743 w 874715"/>
              <a:gd name="connsiteY204" fmla="*/ 903045 h 6858001"/>
              <a:gd name="connsiteX205" fmla="*/ 467032 w 874715"/>
              <a:gd name="connsiteY205" fmla="*/ 871859 h 6858001"/>
              <a:gd name="connsiteX206" fmla="*/ 481892 w 874715"/>
              <a:gd name="connsiteY206" fmla="*/ 823213 h 6858001"/>
              <a:gd name="connsiteX207" fmla="*/ 487416 w 874715"/>
              <a:gd name="connsiteY207" fmla="*/ 773781 h 6858001"/>
              <a:gd name="connsiteX208" fmla="*/ 464936 w 874715"/>
              <a:gd name="connsiteY208" fmla="*/ 690809 h 6858001"/>
              <a:gd name="connsiteX209" fmla="*/ 462650 w 874715"/>
              <a:gd name="connsiteY209" fmla="*/ 660603 h 6858001"/>
              <a:gd name="connsiteX210" fmla="*/ 451791 w 874715"/>
              <a:gd name="connsiteY210" fmla="*/ 593322 h 6858001"/>
              <a:gd name="connsiteX211" fmla="*/ 452553 w 874715"/>
              <a:gd name="connsiteY211" fmla="*/ 534478 h 6858001"/>
              <a:gd name="connsiteX212" fmla="*/ 469890 w 874715"/>
              <a:gd name="connsiteY212" fmla="*/ 487205 h 6858001"/>
              <a:gd name="connsiteX213" fmla="*/ 473318 w 874715"/>
              <a:gd name="connsiteY213" fmla="*/ 418552 h 6858001"/>
              <a:gd name="connsiteX214" fmla="*/ 460746 w 874715"/>
              <a:gd name="connsiteY214" fmla="*/ 374220 h 6858001"/>
              <a:gd name="connsiteX215" fmla="*/ 459032 w 874715"/>
              <a:gd name="connsiteY215" fmla="*/ 365198 h 6858001"/>
              <a:gd name="connsiteX216" fmla="*/ 458267 w 874715"/>
              <a:gd name="connsiteY216" fmla="*/ 249272 h 6858001"/>
              <a:gd name="connsiteX217" fmla="*/ 496179 w 874715"/>
              <a:gd name="connsiteY217" fmla="*/ 104514 h 6858001"/>
              <a:gd name="connsiteX218" fmla="*/ 504181 w 874715"/>
              <a:gd name="connsiteY218" fmla="*/ 8058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</a:cxnLst>
            <a:rect l="l" t="t" r="r" b="b"/>
            <a:pathLst>
              <a:path w="874715" h="6858001">
                <a:moveTo>
                  <a:pt x="669467" y="3720275"/>
                </a:moveTo>
                <a:lnTo>
                  <a:pt x="710453" y="3726292"/>
                </a:lnTo>
                <a:lnTo>
                  <a:pt x="710455" y="3726292"/>
                </a:lnTo>
                <a:lnTo>
                  <a:pt x="669465" y="3720275"/>
                </a:lnTo>
                <a:close/>
                <a:moveTo>
                  <a:pt x="834223" y="3333751"/>
                </a:moveTo>
                <a:lnTo>
                  <a:pt x="446757" y="3333751"/>
                </a:lnTo>
                <a:lnTo>
                  <a:pt x="441229" y="3376550"/>
                </a:lnTo>
                <a:lnTo>
                  <a:pt x="437178" y="3407910"/>
                </a:lnTo>
                <a:cubicBezTo>
                  <a:pt x="435005" y="3435408"/>
                  <a:pt x="434362" y="3463164"/>
                  <a:pt x="435790" y="3491262"/>
                </a:cubicBezTo>
                <a:cubicBezTo>
                  <a:pt x="436266" y="3500578"/>
                  <a:pt x="433599" y="3510777"/>
                  <a:pt x="429384" y="3520658"/>
                </a:cubicBezTo>
                <a:lnTo>
                  <a:pt x="427332" y="3524252"/>
                </a:lnTo>
                <a:lnTo>
                  <a:pt x="427331" y="3524252"/>
                </a:lnTo>
                <a:lnTo>
                  <a:pt x="413690" y="3548145"/>
                </a:lnTo>
                <a:cubicBezTo>
                  <a:pt x="391973" y="3578940"/>
                  <a:pt x="390257" y="3577567"/>
                  <a:pt x="408166" y="3612089"/>
                </a:cubicBezTo>
                <a:cubicBezTo>
                  <a:pt x="412548" y="3620328"/>
                  <a:pt x="415214" y="3630528"/>
                  <a:pt x="421692" y="3636610"/>
                </a:cubicBezTo>
                <a:cubicBezTo>
                  <a:pt x="438171" y="3652106"/>
                  <a:pt x="444409" y="3669416"/>
                  <a:pt x="445933" y="3687609"/>
                </a:cubicBezTo>
                <a:lnTo>
                  <a:pt x="443241" y="3725049"/>
                </a:lnTo>
                <a:lnTo>
                  <a:pt x="455589" y="3723372"/>
                </a:lnTo>
                <a:cubicBezTo>
                  <a:pt x="485111" y="3719138"/>
                  <a:pt x="514678" y="3715144"/>
                  <a:pt x="544787" y="3712739"/>
                </a:cubicBezTo>
                <a:lnTo>
                  <a:pt x="544802" y="3712740"/>
                </a:lnTo>
                <a:lnTo>
                  <a:pt x="544786" y="3712740"/>
                </a:lnTo>
                <a:cubicBezTo>
                  <a:pt x="514677" y="3715145"/>
                  <a:pt x="485110" y="3719139"/>
                  <a:pt x="455588" y="3723373"/>
                </a:cubicBezTo>
                <a:lnTo>
                  <a:pt x="443240" y="3725050"/>
                </a:lnTo>
                <a:lnTo>
                  <a:pt x="441884" y="3743904"/>
                </a:lnTo>
                <a:cubicBezTo>
                  <a:pt x="440932" y="3750574"/>
                  <a:pt x="439598" y="3758615"/>
                  <a:pt x="442266" y="3764306"/>
                </a:cubicBezTo>
                <a:cubicBezTo>
                  <a:pt x="454266" y="3790000"/>
                  <a:pt x="450076" y="3811773"/>
                  <a:pt x="433692" y="3834135"/>
                </a:cubicBezTo>
                <a:cubicBezTo>
                  <a:pt x="419595" y="3853553"/>
                  <a:pt x="411213" y="3875915"/>
                  <a:pt x="428740" y="3898864"/>
                </a:cubicBezTo>
                <a:cubicBezTo>
                  <a:pt x="467603" y="3949864"/>
                  <a:pt x="469507" y="4004392"/>
                  <a:pt x="444932" y="4062061"/>
                </a:cubicBezTo>
                <a:cubicBezTo>
                  <a:pt x="427405" y="4103253"/>
                  <a:pt x="423405" y="4143856"/>
                  <a:pt x="441122" y="4187207"/>
                </a:cubicBezTo>
                <a:cubicBezTo>
                  <a:pt x="447980" y="4203880"/>
                  <a:pt x="443408" y="4225456"/>
                  <a:pt x="444932" y="4244874"/>
                </a:cubicBezTo>
                <a:cubicBezTo>
                  <a:pt x="445694" y="4255860"/>
                  <a:pt x="445884" y="4268022"/>
                  <a:pt x="450648" y="4277434"/>
                </a:cubicBezTo>
                <a:cubicBezTo>
                  <a:pt x="462841" y="4302544"/>
                  <a:pt x="478461" y="4325885"/>
                  <a:pt x="490464" y="4351188"/>
                </a:cubicBezTo>
                <a:cubicBezTo>
                  <a:pt x="496178" y="4363350"/>
                  <a:pt x="499226" y="4377865"/>
                  <a:pt x="499418" y="4391596"/>
                </a:cubicBezTo>
                <a:cubicBezTo>
                  <a:pt x="500370" y="4432199"/>
                  <a:pt x="500370" y="4472804"/>
                  <a:pt x="498656" y="4513209"/>
                </a:cubicBezTo>
                <a:cubicBezTo>
                  <a:pt x="495988" y="4579901"/>
                  <a:pt x="495416" y="4647572"/>
                  <a:pt x="438646" y="4695629"/>
                </a:cubicBezTo>
                <a:cubicBezTo>
                  <a:pt x="434074" y="4699554"/>
                  <a:pt x="431406" y="4707987"/>
                  <a:pt x="430644" y="4714658"/>
                </a:cubicBezTo>
                <a:cubicBezTo>
                  <a:pt x="427025" y="4745453"/>
                  <a:pt x="426643" y="4777033"/>
                  <a:pt x="420737" y="4807436"/>
                </a:cubicBezTo>
                <a:cubicBezTo>
                  <a:pt x="415975" y="4831758"/>
                  <a:pt x="417499" y="4851963"/>
                  <a:pt x="434264" y="4870400"/>
                </a:cubicBezTo>
                <a:cubicBezTo>
                  <a:pt x="456362" y="4894527"/>
                  <a:pt x="469317" y="4923950"/>
                  <a:pt x="462269" y="4956119"/>
                </a:cubicBezTo>
                <a:cubicBezTo>
                  <a:pt x="455410" y="4988286"/>
                  <a:pt x="470269" y="5009470"/>
                  <a:pt x="485701" y="5033207"/>
                </a:cubicBezTo>
                <a:cubicBezTo>
                  <a:pt x="496940" y="5050467"/>
                  <a:pt x="511038" y="5070083"/>
                  <a:pt x="512180" y="5089305"/>
                </a:cubicBezTo>
                <a:cubicBezTo>
                  <a:pt x="514656" y="5132851"/>
                  <a:pt x="553902" y="5170316"/>
                  <a:pt x="531613" y="5217589"/>
                </a:cubicBezTo>
                <a:cubicBezTo>
                  <a:pt x="530089" y="5220727"/>
                  <a:pt x="533899" y="5226415"/>
                  <a:pt x="534851" y="5230926"/>
                </a:cubicBezTo>
                <a:cubicBezTo>
                  <a:pt x="542091" y="5267019"/>
                  <a:pt x="535041" y="5300953"/>
                  <a:pt x="511228" y="5327433"/>
                </a:cubicBezTo>
                <a:cubicBezTo>
                  <a:pt x="480175" y="5362152"/>
                  <a:pt x="477127" y="5400597"/>
                  <a:pt x="487225" y="5443357"/>
                </a:cubicBezTo>
                <a:cubicBezTo>
                  <a:pt x="490464" y="5457089"/>
                  <a:pt x="492750" y="5470820"/>
                  <a:pt x="495416" y="5484746"/>
                </a:cubicBezTo>
                <a:cubicBezTo>
                  <a:pt x="499226" y="5503576"/>
                  <a:pt x="503228" y="5522604"/>
                  <a:pt x="507038" y="5541432"/>
                </a:cubicBezTo>
                <a:cubicBezTo>
                  <a:pt x="510848" y="5559676"/>
                  <a:pt x="517324" y="5579880"/>
                  <a:pt x="500942" y="5594001"/>
                </a:cubicBezTo>
                <a:cubicBezTo>
                  <a:pt x="486843" y="5606164"/>
                  <a:pt x="488177" y="5614794"/>
                  <a:pt x="500370" y="5625974"/>
                </a:cubicBezTo>
                <a:cubicBezTo>
                  <a:pt x="543043" y="5664813"/>
                  <a:pt x="569714" y="5711889"/>
                  <a:pt x="571618" y="5771911"/>
                </a:cubicBezTo>
                <a:cubicBezTo>
                  <a:pt x="572000" y="5784268"/>
                  <a:pt x="574666" y="5796822"/>
                  <a:pt x="577524" y="5808982"/>
                </a:cubicBezTo>
                <a:cubicBezTo>
                  <a:pt x="579239" y="5816437"/>
                  <a:pt x="581145" y="5825462"/>
                  <a:pt x="586289" y="5829971"/>
                </a:cubicBezTo>
                <a:cubicBezTo>
                  <a:pt x="625532" y="5865083"/>
                  <a:pt x="652775" y="5908825"/>
                  <a:pt x="674684" y="5956490"/>
                </a:cubicBezTo>
                <a:cubicBezTo>
                  <a:pt x="682494" y="5973553"/>
                  <a:pt x="690304" y="5991797"/>
                  <a:pt x="692590" y="6010235"/>
                </a:cubicBezTo>
                <a:cubicBezTo>
                  <a:pt x="694876" y="6029456"/>
                  <a:pt x="691066" y="6049660"/>
                  <a:pt x="688970" y="6069276"/>
                </a:cubicBezTo>
                <a:cubicBezTo>
                  <a:pt x="687828" y="6080849"/>
                  <a:pt x="688018" y="6094187"/>
                  <a:pt x="682494" y="6103407"/>
                </a:cubicBezTo>
                <a:cubicBezTo>
                  <a:pt x="665157" y="6132633"/>
                  <a:pt x="646489" y="6160879"/>
                  <a:pt x="626294" y="6188144"/>
                </a:cubicBezTo>
                <a:cubicBezTo>
                  <a:pt x="608958" y="6211486"/>
                  <a:pt x="606481" y="6216194"/>
                  <a:pt x="628200" y="6236396"/>
                </a:cubicBezTo>
                <a:cubicBezTo>
                  <a:pt x="650489" y="6257190"/>
                  <a:pt x="662109" y="6283082"/>
                  <a:pt x="666871" y="6311718"/>
                </a:cubicBezTo>
                <a:cubicBezTo>
                  <a:pt x="674302" y="6357030"/>
                  <a:pt x="680588" y="6402732"/>
                  <a:pt x="684208" y="6448435"/>
                </a:cubicBezTo>
                <a:cubicBezTo>
                  <a:pt x="687446" y="6489823"/>
                  <a:pt x="669920" y="6509634"/>
                  <a:pt x="630104" y="6517873"/>
                </a:cubicBezTo>
                <a:cubicBezTo>
                  <a:pt x="608005" y="6522581"/>
                  <a:pt x="584001" y="6528663"/>
                  <a:pt x="578096" y="6553767"/>
                </a:cubicBezTo>
                <a:cubicBezTo>
                  <a:pt x="568570" y="6594765"/>
                  <a:pt x="564380" y="6637329"/>
                  <a:pt x="517706" y="6657533"/>
                </a:cubicBezTo>
                <a:cubicBezTo>
                  <a:pt x="527993" y="6668713"/>
                  <a:pt x="534089" y="6675579"/>
                  <a:pt x="540185" y="6682250"/>
                </a:cubicBezTo>
                <a:cubicBezTo>
                  <a:pt x="557140" y="6700686"/>
                  <a:pt x="564380" y="6738934"/>
                  <a:pt x="549712" y="6758356"/>
                </a:cubicBezTo>
                <a:cubicBezTo>
                  <a:pt x="528375" y="6786993"/>
                  <a:pt x="532375" y="6813278"/>
                  <a:pt x="548950" y="6840738"/>
                </a:cubicBezTo>
                <a:lnTo>
                  <a:pt x="556149" y="6858001"/>
                </a:lnTo>
                <a:lnTo>
                  <a:pt x="760427" y="6858001"/>
                </a:lnTo>
                <a:lnTo>
                  <a:pt x="763269" y="6846819"/>
                </a:lnTo>
                <a:cubicBezTo>
                  <a:pt x="771841" y="6790916"/>
                  <a:pt x="777937" y="6734620"/>
                  <a:pt x="784795" y="6678324"/>
                </a:cubicBezTo>
                <a:cubicBezTo>
                  <a:pt x="791844" y="6620265"/>
                  <a:pt x="799274" y="6562401"/>
                  <a:pt x="805560" y="6504338"/>
                </a:cubicBezTo>
                <a:cubicBezTo>
                  <a:pt x="808800" y="6472562"/>
                  <a:pt x="809370" y="6440589"/>
                  <a:pt x="812418" y="6408814"/>
                </a:cubicBezTo>
                <a:cubicBezTo>
                  <a:pt x="815086" y="6380959"/>
                  <a:pt x="820039" y="6353302"/>
                  <a:pt x="823279" y="6325450"/>
                </a:cubicBezTo>
                <a:cubicBezTo>
                  <a:pt x="825945" y="6301323"/>
                  <a:pt x="827469" y="6277000"/>
                  <a:pt x="830137" y="6252873"/>
                </a:cubicBezTo>
                <a:cubicBezTo>
                  <a:pt x="834517" y="6214231"/>
                  <a:pt x="839471" y="6175786"/>
                  <a:pt x="844043" y="6137341"/>
                </a:cubicBezTo>
                <a:cubicBezTo>
                  <a:pt x="845757" y="6121257"/>
                  <a:pt x="850520" y="6104387"/>
                  <a:pt x="847663" y="6089284"/>
                </a:cubicBezTo>
                <a:cubicBezTo>
                  <a:pt x="840423" y="6051230"/>
                  <a:pt x="842519" y="6013764"/>
                  <a:pt x="847471" y="5975908"/>
                </a:cubicBezTo>
                <a:cubicBezTo>
                  <a:pt x="849188" y="5962962"/>
                  <a:pt x="848806" y="5949036"/>
                  <a:pt x="845567" y="5936481"/>
                </a:cubicBezTo>
                <a:cubicBezTo>
                  <a:pt x="839089" y="5910785"/>
                  <a:pt x="829945" y="5885876"/>
                  <a:pt x="821945" y="5860571"/>
                </a:cubicBezTo>
                <a:cubicBezTo>
                  <a:pt x="820993" y="5857824"/>
                  <a:pt x="820801" y="5854490"/>
                  <a:pt x="820231" y="5851549"/>
                </a:cubicBezTo>
                <a:cubicBezTo>
                  <a:pt x="816990" y="5834874"/>
                  <a:pt x="813752" y="5818399"/>
                  <a:pt x="810894" y="5801726"/>
                </a:cubicBezTo>
                <a:cubicBezTo>
                  <a:pt x="809370" y="5792704"/>
                  <a:pt x="809180" y="5783484"/>
                  <a:pt x="807846" y="5774460"/>
                </a:cubicBezTo>
                <a:cubicBezTo>
                  <a:pt x="802512" y="5739546"/>
                  <a:pt x="811466" y="5701101"/>
                  <a:pt x="788415" y="5670892"/>
                </a:cubicBezTo>
                <a:cubicBezTo>
                  <a:pt x="773555" y="5651277"/>
                  <a:pt x="776985" y="5632250"/>
                  <a:pt x="779271" y="5611265"/>
                </a:cubicBezTo>
                <a:cubicBezTo>
                  <a:pt x="780985" y="5595374"/>
                  <a:pt x="780413" y="5579094"/>
                  <a:pt x="780605" y="5563010"/>
                </a:cubicBezTo>
                <a:cubicBezTo>
                  <a:pt x="781175" y="5534764"/>
                  <a:pt x="781367" y="5506518"/>
                  <a:pt x="782319" y="5478272"/>
                </a:cubicBezTo>
                <a:cubicBezTo>
                  <a:pt x="782699" y="5469249"/>
                  <a:pt x="787463" y="5460031"/>
                  <a:pt x="786701" y="5451203"/>
                </a:cubicBezTo>
                <a:cubicBezTo>
                  <a:pt x="783081" y="5410403"/>
                  <a:pt x="777365" y="5369604"/>
                  <a:pt x="774127" y="5328805"/>
                </a:cubicBezTo>
                <a:cubicBezTo>
                  <a:pt x="772223" y="5305660"/>
                  <a:pt x="775841" y="5281924"/>
                  <a:pt x="773175" y="5258975"/>
                </a:cubicBezTo>
                <a:cubicBezTo>
                  <a:pt x="770127" y="5232496"/>
                  <a:pt x="762317" y="5206604"/>
                  <a:pt x="757552" y="5180319"/>
                </a:cubicBezTo>
                <a:cubicBezTo>
                  <a:pt x="756220" y="5173061"/>
                  <a:pt x="757934" y="5165020"/>
                  <a:pt x="758314" y="5157370"/>
                </a:cubicBezTo>
                <a:cubicBezTo>
                  <a:pt x="758697" y="5148739"/>
                  <a:pt x="759459" y="5140304"/>
                  <a:pt x="759649" y="5131673"/>
                </a:cubicBezTo>
                <a:cubicBezTo>
                  <a:pt x="760031" y="5105388"/>
                  <a:pt x="759459" y="5079104"/>
                  <a:pt x="760793" y="5052820"/>
                </a:cubicBezTo>
                <a:cubicBezTo>
                  <a:pt x="761555" y="5036736"/>
                  <a:pt x="769365" y="5019868"/>
                  <a:pt x="766507" y="5004959"/>
                </a:cubicBezTo>
                <a:cubicBezTo>
                  <a:pt x="760983" y="4974557"/>
                  <a:pt x="773365" y="4944153"/>
                  <a:pt x="763079" y="4913751"/>
                </a:cubicBezTo>
                <a:cubicBezTo>
                  <a:pt x="760031" y="4904334"/>
                  <a:pt x="767651" y="4891388"/>
                  <a:pt x="768031" y="4880011"/>
                </a:cubicBezTo>
                <a:cubicBezTo>
                  <a:pt x="768983" y="4851570"/>
                  <a:pt x="768793" y="4823128"/>
                  <a:pt x="768603" y="4794687"/>
                </a:cubicBezTo>
                <a:cubicBezTo>
                  <a:pt x="768413" y="4769186"/>
                  <a:pt x="771079" y="4742705"/>
                  <a:pt x="765745" y="4718187"/>
                </a:cubicBezTo>
                <a:cubicBezTo>
                  <a:pt x="760031" y="4692491"/>
                  <a:pt x="760793" y="4669346"/>
                  <a:pt x="767269" y="4644434"/>
                </a:cubicBezTo>
                <a:cubicBezTo>
                  <a:pt x="771651" y="4627369"/>
                  <a:pt x="772223" y="4609322"/>
                  <a:pt x="773555" y="4591670"/>
                </a:cubicBezTo>
                <a:cubicBezTo>
                  <a:pt x="775079" y="4572644"/>
                  <a:pt x="771079" y="4551655"/>
                  <a:pt x="777365" y="4534394"/>
                </a:cubicBezTo>
                <a:cubicBezTo>
                  <a:pt x="796036" y="4483001"/>
                  <a:pt x="800036" y="4430237"/>
                  <a:pt x="800036" y="4376493"/>
                </a:cubicBezTo>
                <a:cubicBezTo>
                  <a:pt x="800036" y="4366684"/>
                  <a:pt x="797370" y="4356680"/>
                  <a:pt x="794512" y="4347267"/>
                </a:cubicBezTo>
                <a:cubicBezTo>
                  <a:pt x="777365" y="4292342"/>
                  <a:pt x="778889" y="4237224"/>
                  <a:pt x="789368" y="4181322"/>
                </a:cubicBezTo>
                <a:cubicBezTo>
                  <a:pt x="791654" y="4169748"/>
                  <a:pt x="792036" y="4156803"/>
                  <a:pt x="789750" y="4145230"/>
                </a:cubicBezTo>
                <a:cubicBezTo>
                  <a:pt x="783081" y="4112668"/>
                  <a:pt x="772031" y="4081088"/>
                  <a:pt x="767269" y="4048330"/>
                </a:cubicBezTo>
                <a:cubicBezTo>
                  <a:pt x="759459" y="3994194"/>
                  <a:pt x="785747" y="3947314"/>
                  <a:pt x="802894" y="3898864"/>
                </a:cubicBezTo>
                <a:cubicBezTo>
                  <a:pt x="819087" y="3852768"/>
                  <a:pt x="855664" y="3813538"/>
                  <a:pt x="847471" y="3759007"/>
                </a:cubicBezTo>
                <a:lnTo>
                  <a:pt x="848163" y="3756136"/>
                </a:lnTo>
                <a:lnTo>
                  <a:pt x="819543" y="3748731"/>
                </a:lnTo>
                <a:lnTo>
                  <a:pt x="819313" y="3748682"/>
                </a:lnTo>
                <a:lnTo>
                  <a:pt x="819544" y="3748730"/>
                </a:lnTo>
                <a:lnTo>
                  <a:pt x="848164" y="3756135"/>
                </a:lnTo>
                <a:lnTo>
                  <a:pt x="849545" y="3750401"/>
                </a:lnTo>
                <a:cubicBezTo>
                  <a:pt x="850902" y="3747434"/>
                  <a:pt x="852522" y="3744394"/>
                  <a:pt x="853189" y="3741353"/>
                </a:cubicBezTo>
                <a:cubicBezTo>
                  <a:pt x="856809" y="3724680"/>
                  <a:pt x="861189" y="3708009"/>
                  <a:pt x="862905" y="3691138"/>
                </a:cubicBezTo>
                <a:cubicBezTo>
                  <a:pt x="865191" y="3670544"/>
                  <a:pt x="864429" y="3649555"/>
                  <a:pt x="866333" y="3628959"/>
                </a:cubicBezTo>
                <a:cubicBezTo>
                  <a:pt x="868619" y="3602478"/>
                  <a:pt x="874715" y="3576391"/>
                  <a:pt x="874715" y="3550106"/>
                </a:cubicBezTo>
                <a:lnTo>
                  <a:pt x="871487" y="3524252"/>
                </a:lnTo>
                <a:lnTo>
                  <a:pt x="871488" y="3524252"/>
                </a:lnTo>
                <a:lnTo>
                  <a:pt x="870763" y="3518451"/>
                </a:lnTo>
                <a:cubicBezTo>
                  <a:pt x="868573" y="3507933"/>
                  <a:pt x="865953" y="3497439"/>
                  <a:pt x="864238" y="3486946"/>
                </a:cubicBezTo>
                <a:cubicBezTo>
                  <a:pt x="859476" y="3457327"/>
                  <a:pt x="860810" y="3424765"/>
                  <a:pt x="848618" y="3398677"/>
                </a:cubicBezTo>
                <a:lnTo>
                  <a:pt x="837595" y="3365728"/>
                </a:lnTo>
                <a:lnTo>
                  <a:pt x="834829" y="3357461"/>
                </a:lnTo>
                <a:close/>
                <a:moveTo>
                  <a:pt x="513783" y="0"/>
                </a:moveTo>
                <a:lnTo>
                  <a:pt x="72334" y="0"/>
                </a:lnTo>
                <a:lnTo>
                  <a:pt x="75447" y="27991"/>
                </a:lnTo>
                <a:cubicBezTo>
                  <a:pt x="80828" y="63323"/>
                  <a:pt x="87734" y="98434"/>
                  <a:pt x="88115" y="134133"/>
                </a:cubicBezTo>
                <a:cubicBezTo>
                  <a:pt x="88495" y="166498"/>
                  <a:pt x="94591" y="198471"/>
                  <a:pt x="62778" y="221224"/>
                </a:cubicBezTo>
                <a:cubicBezTo>
                  <a:pt x="58586" y="224165"/>
                  <a:pt x="60872" y="238486"/>
                  <a:pt x="62206" y="247312"/>
                </a:cubicBezTo>
                <a:cubicBezTo>
                  <a:pt x="65065" y="266927"/>
                  <a:pt x="72303" y="286346"/>
                  <a:pt x="72113" y="305764"/>
                </a:cubicBezTo>
                <a:cubicBezTo>
                  <a:pt x="71923" y="345976"/>
                  <a:pt x="68875" y="386383"/>
                  <a:pt x="65445" y="426397"/>
                </a:cubicBezTo>
                <a:cubicBezTo>
                  <a:pt x="64111" y="441500"/>
                  <a:pt x="58968" y="456017"/>
                  <a:pt x="55348" y="470924"/>
                </a:cubicBezTo>
                <a:cubicBezTo>
                  <a:pt x="53252" y="479162"/>
                  <a:pt x="47728" y="487990"/>
                  <a:pt x="48870" y="495638"/>
                </a:cubicBezTo>
                <a:cubicBezTo>
                  <a:pt x="55538" y="539970"/>
                  <a:pt x="39156" y="580573"/>
                  <a:pt x="30963" y="622548"/>
                </a:cubicBezTo>
                <a:cubicBezTo>
                  <a:pt x="27153" y="641968"/>
                  <a:pt x="18009" y="660210"/>
                  <a:pt x="11723" y="679040"/>
                </a:cubicBezTo>
                <a:cubicBezTo>
                  <a:pt x="10007" y="683943"/>
                  <a:pt x="8483" y="689436"/>
                  <a:pt x="8865" y="694341"/>
                </a:cubicBezTo>
                <a:cubicBezTo>
                  <a:pt x="11151" y="722389"/>
                  <a:pt x="14389" y="750244"/>
                  <a:pt x="16865" y="778095"/>
                </a:cubicBezTo>
                <a:cubicBezTo>
                  <a:pt x="19151" y="803401"/>
                  <a:pt x="19913" y="828900"/>
                  <a:pt x="47918" y="840866"/>
                </a:cubicBezTo>
                <a:cubicBezTo>
                  <a:pt x="52300" y="842633"/>
                  <a:pt x="55538" y="848516"/>
                  <a:pt x="58396" y="853028"/>
                </a:cubicBezTo>
                <a:cubicBezTo>
                  <a:pt x="102404" y="922662"/>
                  <a:pt x="101260" y="959929"/>
                  <a:pt x="54776" y="1027995"/>
                </a:cubicBezTo>
                <a:cubicBezTo>
                  <a:pt x="50014" y="1035056"/>
                  <a:pt x="46584" y="1050159"/>
                  <a:pt x="50394" y="1054866"/>
                </a:cubicBezTo>
                <a:cubicBezTo>
                  <a:pt x="82019" y="1094882"/>
                  <a:pt x="78589" y="1138623"/>
                  <a:pt x="68683" y="1184720"/>
                </a:cubicBezTo>
                <a:cubicBezTo>
                  <a:pt x="66017" y="1196684"/>
                  <a:pt x="66017" y="1213555"/>
                  <a:pt x="72303" y="1222576"/>
                </a:cubicBezTo>
                <a:cubicBezTo>
                  <a:pt x="101450" y="1265534"/>
                  <a:pt x="97260" y="1311630"/>
                  <a:pt x="88687" y="1358313"/>
                </a:cubicBezTo>
                <a:cubicBezTo>
                  <a:pt x="87353" y="1365570"/>
                  <a:pt x="80113" y="1374398"/>
                  <a:pt x="73447" y="1377535"/>
                </a:cubicBezTo>
                <a:cubicBezTo>
                  <a:pt x="49824" y="1388716"/>
                  <a:pt x="41822" y="1409705"/>
                  <a:pt x="35153" y="1432851"/>
                </a:cubicBezTo>
                <a:cubicBezTo>
                  <a:pt x="24295" y="1469335"/>
                  <a:pt x="11531" y="1505229"/>
                  <a:pt x="1244" y="1541910"/>
                </a:cubicBezTo>
                <a:cubicBezTo>
                  <a:pt x="-1232" y="1550935"/>
                  <a:pt x="292" y="1562114"/>
                  <a:pt x="3149" y="1571529"/>
                </a:cubicBezTo>
                <a:cubicBezTo>
                  <a:pt x="12865" y="1603698"/>
                  <a:pt x="37250" y="1624098"/>
                  <a:pt x="59730" y="1646459"/>
                </a:cubicBezTo>
                <a:cubicBezTo>
                  <a:pt x="69637" y="1656267"/>
                  <a:pt x="76685" y="1669800"/>
                  <a:pt x="82399" y="1682944"/>
                </a:cubicBezTo>
                <a:cubicBezTo>
                  <a:pt x="97070" y="1717073"/>
                  <a:pt x="110214" y="1751988"/>
                  <a:pt x="124120" y="1786511"/>
                </a:cubicBezTo>
                <a:cubicBezTo>
                  <a:pt x="125454" y="1789845"/>
                  <a:pt x="128883" y="1792590"/>
                  <a:pt x="131741" y="1795142"/>
                </a:cubicBezTo>
                <a:cubicBezTo>
                  <a:pt x="161842" y="1820640"/>
                  <a:pt x="192131" y="1845943"/>
                  <a:pt x="222232" y="1871640"/>
                </a:cubicBezTo>
                <a:cubicBezTo>
                  <a:pt x="227946" y="1876543"/>
                  <a:pt x="232138" y="1883606"/>
                  <a:pt x="237662" y="1888901"/>
                </a:cubicBezTo>
                <a:cubicBezTo>
                  <a:pt x="245282" y="1896356"/>
                  <a:pt x="252523" y="1905771"/>
                  <a:pt x="261667" y="1909694"/>
                </a:cubicBezTo>
                <a:cubicBezTo>
                  <a:pt x="290432" y="1921855"/>
                  <a:pt x="302816" y="1945197"/>
                  <a:pt x="308150" y="1974618"/>
                </a:cubicBezTo>
                <a:cubicBezTo>
                  <a:pt x="313103" y="2001493"/>
                  <a:pt x="317295" y="2028365"/>
                  <a:pt x="323009" y="2055042"/>
                </a:cubicBezTo>
                <a:cubicBezTo>
                  <a:pt x="329867" y="2087602"/>
                  <a:pt x="337297" y="2119968"/>
                  <a:pt x="345680" y="2152137"/>
                </a:cubicBezTo>
                <a:cubicBezTo>
                  <a:pt x="349300" y="2166063"/>
                  <a:pt x="353490" y="2180774"/>
                  <a:pt x="360920" y="2192740"/>
                </a:cubicBezTo>
                <a:cubicBezTo>
                  <a:pt x="381495" y="2226281"/>
                  <a:pt x="395401" y="2262177"/>
                  <a:pt x="389877" y="2301603"/>
                </a:cubicBezTo>
                <a:cubicBezTo>
                  <a:pt x="385495" y="2333183"/>
                  <a:pt x="396735" y="2359664"/>
                  <a:pt x="414262" y="2379279"/>
                </a:cubicBezTo>
                <a:cubicBezTo>
                  <a:pt x="446077" y="2414980"/>
                  <a:pt x="438837" y="2453227"/>
                  <a:pt x="428551" y="2491281"/>
                </a:cubicBezTo>
                <a:cubicBezTo>
                  <a:pt x="423216" y="2510897"/>
                  <a:pt x="423978" y="2526980"/>
                  <a:pt x="429121" y="2545615"/>
                </a:cubicBezTo>
                <a:cubicBezTo>
                  <a:pt x="441123" y="2588768"/>
                  <a:pt x="473700" y="2617603"/>
                  <a:pt x="502275" y="2645455"/>
                </a:cubicBezTo>
                <a:cubicBezTo>
                  <a:pt x="526660" y="2669191"/>
                  <a:pt x="540376" y="2695868"/>
                  <a:pt x="550665" y="2725094"/>
                </a:cubicBezTo>
                <a:cubicBezTo>
                  <a:pt x="563809" y="2761970"/>
                  <a:pt x="558857" y="2791196"/>
                  <a:pt x="527232" y="2808850"/>
                </a:cubicBezTo>
                <a:cubicBezTo>
                  <a:pt x="518277" y="2813754"/>
                  <a:pt x="507799" y="2822385"/>
                  <a:pt x="505133" y="2831604"/>
                </a:cubicBezTo>
                <a:cubicBezTo>
                  <a:pt x="491799" y="2876129"/>
                  <a:pt x="472366" y="2921245"/>
                  <a:pt x="484178" y="2968910"/>
                </a:cubicBezTo>
                <a:cubicBezTo>
                  <a:pt x="500371" y="3034817"/>
                  <a:pt x="499419" y="3099154"/>
                  <a:pt x="483416" y="3165061"/>
                </a:cubicBezTo>
                <a:cubicBezTo>
                  <a:pt x="470462" y="3218512"/>
                  <a:pt x="457126" y="3271963"/>
                  <a:pt x="447744" y="3326101"/>
                </a:cubicBezTo>
                <a:lnTo>
                  <a:pt x="446756" y="3333750"/>
                </a:lnTo>
                <a:lnTo>
                  <a:pt x="834222" y="3333750"/>
                </a:lnTo>
                <a:lnTo>
                  <a:pt x="833756" y="3315508"/>
                </a:lnTo>
                <a:cubicBezTo>
                  <a:pt x="835090" y="3305897"/>
                  <a:pt x="843092" y="3293538"/>
                  <a:pt x="851283" y="3289224"/>
                </a:cubicBezTo>
                <a:cubicBezTo>
                  <a:pt x="869571" y="3279612"/>
                  <a:pt x="872811" y="3266470"/>
                  <a:pt x="866523" y="3248621"/>
                </a:cubicBezTo>
                <a:cubicBezTo>
                  <a:pt x="861189" y="3233124"/>
                  <a:pt x="858523" y="3214098"/>
                  <a:pt x="848234" y="3203506"/>
                </a:cubicBezTo>
                <a:cubicBezTo>
                  <a:pt x="819088" y="3173494"/>
                  <a:pt x="818135" y="3135244"/>
                  <a:pt x="810325" y="3097977"/>
                </a:cubicBezTo>
                <a:cubicBezTo>
                  <a:pt x="805561" y="3075225"/>
                  <a:pt x="805371" y="3054039"/>
                  <a:pt x="808609" y="3031285"/>
                </a:cubicBezTo>
                <a:cubicBezTo>
                  <a:pt x="815849" y="2981857"/>
                  <a:pt x="805561" y="2933799"/>
                  <a:pt x="792417" y="2886329"/>
                </a:cubicBezTo>
                <a:cubicBezTo>
                  <a:pt x="783654" y="2854945"/>
                  <a:pt x="778320" y="2822776"/>
                  <a:pt x="769366" y="2791590"/>
                </a:cubicBezTo>
                <a:cubicBezTo>
                  <a:pt x="762508" y="2768247"/>
                  <a:pt x="754315" y="2744906"/>
                  <a:pt x="743267" y="2723527"/>
                </a:cubicBezTo>
                <a:cubicBezTo>
                  <a:pt x="727072" y="2692532"/>
                  <a:pt x="702688" y="2665466"/>
                  <a:pt x="709166" y="2626038"/>
                </a:cubicBezTo>
                <a:cubicBezTo>
                  <a:pt x="714880" y="2591317"/>
                  <a:pt x="702880" y="2559935"/>
                  <a:pt x="691449" y="2528158"/>
                </a:cubicBezTo>
                <a:cubicBezTo>
                  <a:pt x="683067" y="2504816"/>
                  <a:pt x="674493" y="2481477"/>
                  <a:pt x="669159" y="2457348"/>
                </a:cubicBezTo>
                <a:cubicBezTo>
                  <a:pt x="662872" y="2428709"/>
                  <a:pt x="665540" y="2396344"/>
                  <a:pt x="653918" y="2370844"/>
                </a:cubicBezTo>
                <a:cubicBezTo>
                  <a:pt x="641726" y="2344167"/>
                  <a:pt x="649918" y="2322005"/>
                  <a:pt x="653348" y="2298269"/>
                </a:cubicBezTo>
                <a:cubicBezTo>
                  <a:pt x="658682" y="2260413"/>
                  <a:pt x="668589" y="2222749"/>
                  <a:pt x="656014" y="2184501"/>
                </a:cubicBezTo>
                <a:cubicBezTo>
                  <a:pt x="640774" y="2138014"/>
                  <a:pt x="624391" y="2091918"/>
                  <a:pt x="609913" y="2045235"/>
                </a:cubicBezTo>
                <a:cubicBezTo>
                  <a:pt x="604386" y="2027187"/>
                  <a:pt x="602100" y="2007771"/>
                  <a:pt x="599624" y="1988939"/>
                </a:cubicBezTo>
                <a:cubicBezTo>
                  <a:pt x="597528" y="1971091"/>
                  <a:pt x="602862" y="1949711"/>
                  <a:pt x="594862" y="1935977"/>
                </a:cubicBezTo>
                <a:cubicBezTo>
                  <a:pt x="574287" y="1900670"/>
                  <a:pt x="564191" y="1864385"/>
                  <a:pt x="564191" y="1823583"/>
                </a:cubicBezTo>
                <a:cubicBezTo>
                  <a:pt x="564191" y="1808282"/>
                  <a:pt x="555617" y="1793374"/>
                  <a:pt x="554093" y="1777881"/>
                </a:cubicBezTo>
                <a:cubicBezTo>
                  <a:pt x="552189" y="1756694"/>
                  <a:pt x="547044" y="1732372"/>
                  <a:pt x="554285" y="1713934"/>
                </a:cubicBezTo>
                <a:cubicBezTo>
                  <a:pt x="571429" y="1670585"/>
                  <a:pt x="557141" y="1635476"/>
                  <a:pt x="540186" y="1597617"/>
                </a:cubicBezTo>
                <a:cubicBezTo>
                  <a:pt x="523422" y="1560348"/>
                  <a:pt x="510087" y="1521118"/>
                  <a:pt x="499037" y="1481495"/>
                </a:cubicBezTo>
                <a:cubicBezTo>
                  <a:pt x="495037" y="1466588"/>
                  <a:pt x="501705" y="1448740"/>
                  <a:pt x="503037" y="1432262"/>
                </a:cubicBezTo>
                <a:cubicBezTo>
                  <a:pt x="503419" y="1426376"/>
                  <a:pt x="503991" y="1419903"/>
                  <a:pt x="502085" y="1414609"/>
                </a:cubicBezTo>
                <a:cubicBezTo>
                  <a:pt x="483796" y="1363414"/>
                  <a:pt x="469890" y="1311432"/>
                  <a:pt x="479414" y="1255923"/>
                </a:cubicBezTo>
                <a:cubicBezTo>
                  <a:pt x="480368" y="1250824"/>
                  <a:pt x="478272" y="1245135"/>
                  <a:pt x="476938" y="1240034"/>
                </a:cubicBezTo>
                <a:cubicBezTo>
                  <a:pt x="470080" y="1215122"/>
                  <a:pt x="459222" y="1190799"/>
                  <a:pt x="456745" y="1165498"/>
                </a:cubicBezTo>
                <a:cubicBezTo>
                  <a:pt x="450649" y="1103121"/>
                  <a:pt x="448171" y="1040355"/>
                  <a:pt x="444171" y="977582"/>
                </a:cubicBezTo>
                <a:cubicBezTo>
                  <a:pt x="443981" y="973659"/>
                  <a:pt x="443981" y="969541"/>
                  <a:pt x="442647" y="966011"/>
                </a:cubicBezTo>
                <a:cubicBezTo>
                  <a:pt x="434455" y="942864"/>
                  <a:pt x="437123" y="922662"/>
                  <a:pt x="452743" y="903045"/>
                </a:cubicBezTo>
                <a:cubicBezTo>
                  <a:pt x="459602" y="894414"/>
                  <a:pt x="463222" y="882645"/>
                  <a:pt x="467032" y="871859"/>
                </a:cubicBezTo>
                <a:cubicBezTo>
                  <a:pt x="472748" y="855968"/>
                  <a:pt x="478272" y="839689"/>
                  <a:pt x="481892" y="823213"/>
                </a:cubicBezTo>
                <a:cubicBezTo>
                  <a:pt x="485320" y="806930"/>
                  <a:pt x="490083" y="789474"/>
                  <a:pt x="487416" y="773781"/>
                </a:cubicBezTo>
                <a:cubicBezTo>
                  <a:pt x="482654" y="745535"/>
                  <a:pt x="471986" y="718661"/>
                  <a:pt x="464936" y="690809"/>
                </a:cubicBezTo>
                <a:cubicBezTo>
                  <a:pt x="462460" y="681198"/>
                  <a:pt x="462842" y="670605"/>
                  <a:pt x="462650" y="660603"/>
                </a:cubicBezTo>
                <a:cubicBezTo>
                  <a:pt x="462080" y="637652"/>
                  <a:pt x="467604" y="614113"/>
                  <a:pt x="451791" y="593322"/>
                </a:cubicBezTo>
                <a:cubicBezTo>
                  <a:pt x="436933" y="574101"/>
                  <a:pt x="441313" y="554679"/>
                  <a:pt x="452553" y="534478"/>
                </a:cubicBezTo>
                <a:cubicBezTo>
                  <a:pt x="460556" y="519961"/>
                  <a:pt x="466842" y="503486"/>
                  <a:pt x="469890" y="487205"/>
                </a:cubicBezTo>
                <a:cubicBezTo>
                  <a:pt x="474080" y="464843"/>
                  <a:pt x="475796" y="442679"/>
                  <a:pt x="473318" y="418552"/>
                </a:cubicBezTo>
                <a:cubicBezTo>
                  <a:pt x="471604" y="401485"/>
                  <a:pt x="470842" y="387559"/>
                  <a:pt x="460746" y="374220"/>
                </a:cubicBezTo>
                <a:cubicBezTo>
                  <a:pt x="459222" y="372064"/>
                  <a:pt x="458840" y="368141"/>
                  <a:pt x="459032" y="365198"/>
                </a:cubicBezTo>
                <a:cubicBezTo>
                  <a:pt x="462270" y="326557"/>
                  <a:pt x="460556" y="288308"/>
                  <a:pt x="458267" y="249272"/>
                </a:cubicBezTo>
                <a:cubicBezTo>
                  <a:pt x="455221" y="199649"/>
                  <a:pt x="464174" y="147470"/>
                  <a:pt x="496179" y="104514"/>
                </a:cubicBezTo>
                <a:cubicBezTo>
                  <a:pt x="500943" y="98237"/>
                  <a:pt x="503037" y="88822"/>
                  <a:pt x="504181" y="80583"/>
                </a:cubicBezTo>
                <a:close/>
              </a:path>
            </a:pathLst>
          </a:custGeom>
          <a:blipFill dpi="0" rotWithShape="1">
            <a:blip r:embed="rId2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DA8EF37-A5C5-45F3-B7C4-FE3C332C9B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37313"/>
              </p:ext>
            </p:extLst>
          </p:nvPr>
        </p:nvGraphicFramePr>
        <p:xfrm>
          <a:off x="5334000" y="766719"/>
          <a:ext cx="6096000" cy="5329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27936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60DB02BD-FF61-4042-BC21-4EFF543EC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08B181-EEA4-498F-A48D-3D0C6C189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82596"/>
            <a:ext cx="4571999" cy="1905054"/>
          </a:xfrm>
        </p:spPr>
        <p:txBody>
          <a:bodyPr anchor="b">
            <a:normAutofit/>
          </a:bodyPr>
          <a:lstStyle/>
          <a:p>
            <a:r>
              <a:rPr lang="en-US"/>
              <a:t>HOW IS REDDIT ORGANIZED?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B637F-F479-4B70-9B37-E4E39415AF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1" y="3047999"/>
            <a:ext cx="4571999" cy="3048001"/>
          </a:xfrm>
        </p:spPr>
        <p:txBody>
          <a:bodyPr>
            <a:normAutofit/>
          </a:bodyPr>
          <a:lstStyle/>
          <a:p>
            <a:r>
              <a:rPr lang="en-US" sz="1800" dirty="0"/>
              <a:t>ORGANIZED IN COMMUNITIES WHERE USERS POST QUESTIONS, SUGGESTIONS OR STORIES. </a:t>
            </a:r>
          </a:p>
          <a:p>
            <a:r>
              <a:rPr lang="en-US" sz="1800" dirty="0"/>
              <a:t>ALL USERS CAN MAKE POSTS IN ALL COMMUNITIES AND OTHER USERS REACT TO THOSE POSTS</a:t>
            </a:r>
          </a:p>
          <a:p>
            <a:r>
              <a:rPr lang="en-US" sz="1800" dirty="0"/>
              <a:t>IT IS POSSIBLE TO FILTER POSTS BY HOT, NEW, TOP  and RISING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5811A85E-38EA-465A-84F9-6230CF743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658642" y="0"/>
            <a:ext cx="874715" cy="6858001"/>
          </a:xfrm>
          <a:custGeom>
            <a:avLst/>
            <a:gdLst>
              <a:gd name="connsiteX0" fmla="*/ 669467 w 874715"/>
              <a:gd name="connsiteY0" fmla="*/ 3720275 h 6858001"/>
              <a:gd name="connsiteX1" fmla="*/ 710453 w 874715"/>
              <a:gd name="connsiteY1" fmla="*/ 3726292 h 6858001"/>
              <a:gd name="connsiteX2" fmla="*/ 710455 w 874715"/>
              <a:gd name="connsiteY2" fmla="*/ 3726292 h 6858001"/>
              <a:gd name="connsiteX3" fmla="*/ 669465 w 874715"/>
              <a:gd name="connsiteY3" fmla="*/ 3720275 h 6858001"/>
              <a:gd name="connsiteX4" fmla="*/ 834223 w 874715"/>
              <a:gd name="connsiteY4" fmla="*/ 3333751 h 6858001"/>
              <a:gd name="connsiteX5" fmla="*/ 446757 w 874715"/>
              <a:gd name="connsiteY5" fmla="*/ 3333751 h 6858001"/>
              <a:gd name="connsiteX6" fmla="*/ 441229 w 874715"/>
              <a:gd name="connsiteY6" fmla="*/ 3376550 h 6858001"/>
              <a:gd name="connsiteX7" fmla="*/ 437178 w 874715"/>
              <a:gd name="connsiteY7" fmla="*/ 3407910 h 6858001"/>
              <a:gd name="connsiteX8" fmla="*/ 435790 w 874715"/>
              <a:gd name="connsiteY8" fmla="*/ 3491262 h 6858001"/>
              <a:gd name="connsiteX9" fmla="*/ 429384 w 874715"/>
              <a:gd name="connsiteY9" fmla="*/ 3520658 h 6858001"/>
              <a:gd name="connsiteX10" fmla="*/ 427332 w 874715"/>
              <a:gd name="connsiteY10" fmla="*/ 3524252 h 6858001"/>
              <a:gd name="connsiteX11" fmla="*/ 427331 w 874715"/>
              <a:gd name="connsiteY11" fmla="*/ 3524252 h 6858001"/>
              <a:gd name="connsiteX12" fmla="*/ 413690 w 874715"/>
              <a:gd name="connsiteY12" fmla="*/ 3548145 h 6858001"/>
              <a:gd name="connsiteX13" fmla="*/ 408166 w 874715"/>
              <a:gd name="connsiteY13" fmla="*/ 3612089 h 6858001"/>
              <a:gd name="connsiteX14" fmla="*/ 421692 w 874715"/>
              <a:gd name="connsiteY14" fmla="*/ 3636610 h 6858001"/>
              <a:gd name="connsiteX15" fmla="*/ 445933 w 874715"/>
              <a:gd name="connsiteY15" fmla="*/ 3687609 h 6858001"/>
              <a:gd name="connsiteX16" fmla="*/ 443241 w 874715"/>
              <a:gd name="connsiteY16" fmla="*/ 3725049 h 6858001"/>
              <a:gd name="connsiteX17" fmla="*/ 455589 w 874715"/>
              <a:gd name="connsiteY17" fmla="*/ 3723372 h 6858001"/>
              <a:gd name="connsiteX18" fmla="*/ 544787 w 874715"/>
              <a:gd name="connsiteY18" fmla="*/ 3712739 h 6858001"/>
              <a:gd name="connsiteX19" fmla="*/ 544802 w 874715"/>
              <a:gd name="connsiteY19" fmla="*/ 3712740 h 6858001"/>
              <a:gd name="connsiteX20" fmla="*/ 544786 w 874715"/>
              <a:gd name="connsiteY20" fmla="*/ 3712740 h 6858001"/>
              <a:gd name="connsiteX21" fmla="*/ 455588 w 874715"/>
              <a:gd name="connsiteY21" fmla="*/ 3723373 h 6858001"/>
              <a:gd name="connsiteX22" fmla="*/ 443240 w 874715"/>
              <a:gd name="connsiteY22" fmla="*/ 3725050 h 6858001"/>
              <a:gd name="connsiteX23" fmla="*/ 441884 w 874715"/>
              <a:gd name="connsiteY23" fmla="*/ 3743904 h 6858001"/>
              <a:gd name="connsiteX24" fmla="*/ 442266 w 874715"/>
              <a:gd name="connsiteY24" fmla="*/ 3764306 h 6858001"/>
              <a:gd name="connsiteX25" fmla="*/ 433692 w 874715"/>
              <a:gd name="connsiteY25" fmla="*/ 3834135 h 6858001"/>
              <a:gd name="connsiteX26" fmla="*/ 428740 w 874715"/>
              <a:gd name="connsiteY26" fmla="*/ 3898864 h 6858001"/>
              <a:gd name="connsiteX27" fmla="*/ 444932 w 874715"/>
              <a:gd name="connsiteY27" fmla="*/ 4062061 h 6858001"/>
              <a:gd name="connsiteX28" fmla="*/ 441122 w 874715"/>
              <a:gd name="connsiteY28" fmla="*/ 4187207 h 6858001"/>
              <a:gd name="connsiteX29" fmla="*/ 444932 w 874715"/>
              <a:gd name="connsiteY29" fmla="*/ 4244874 h 6858001"/>
              <a:gd name="connsiteX30" fmla="*/ 450648 w 874715"/>
              <a:gd name="connsiteY30" fmla="*/ 4277434 h 6858001"/>
              <a:gd name="connsiteX31" fmla="*/ 490464 w 874715"/>
              <a:gd name="connsiteY31" fmla="*/ 4351188 h 6858001"/>
              <a:gd name="connsiteX32" fmla="*/ 499418 w 874715"/>
              <a:gd name="connsiteY32" fmla="*/ 4391596 h 6858001"/>
              <a:gd name="connsiteX33" fmla="*/ 498656 w 874715"/>
              <a:gd name="connsiteY33" fmla="*/ 4513209 h 6858001"/>
              <a:gd name="connsiteX34" fmla="*/ 438646 w 874715"/>
              <a:gd name="connsiteY34" fmla="*/ 4695629 h 6858001"/>
              <a:gd name="connsiteX35" fmla="*/ 430644 w 874715"/>
              <a:gd name="connsiteY35" fmla="*/ 4714658 h 6858001"/>
              <a:gd name="connsiteX36" fmla="*/ 420737 w 874715"/>
              <a:gd name="connsiteY36" fmla="*/ 4807436 h 6858001"/>
              <a:gd name="connsiteX37" fmla="*/ 434264 w 874715"/>
              <a:gd name="connsiteY37" fmla="*/ 4870400 h 6858001"/>
              <a:gd name="connsiteX38" fmla="*/ 462269 w 874715"/>
              <a:gd name="connsiteY38" fmla="*/ 4956119 h 6858001"/>
              <a:gd name="connsiteX39" fmla="*/ 485701 w 874715"/>
              <a:gd name="connsiteY39" fmla="*/ 5033207 h 6858001"/>
              <a:gd name="connsiteX40" fmla="*/ 512180 w 874715"/>
              <a:gd name="connsiteY40" fmla="*/ 5089305 h 6858001"/>
              <a:gd name="connsiteX41" fmla="*/ 531613 w 874715"/>
              <a:gd name="connsiteY41" fmla="*/ 5217589 h 6858001"/>
              <a:gd name="connsiteX42" fmla="*/ 534851 w 874715"/>
              <a:gd name="connsiteY42" fmla="*/ 5230926 h 6858001"/>
              <a:gd name="connsiteX43" fmla="*/ 511228 w 874715"/>
              <a:gd name="connsiteY43" fmla="*/ 5327433 h 6858001"/>
              <a:gd name="connsiteX44" fmla="*/ 487225 w 874715"/>
              <a:gd name="connsiteY44" fmla="*/ 5443357 h 6858001"/>
              <a:gd name="connsiteX45" fmla="*/ 495416 w 874715"/>
              <a:gd name="connsiteY45" fmla="*/ 5484746 h 6858001"/>
              <a:gd name="connsiteX46" fmla="*/ 507038 w 874715"/>
              <a:gd name="connsiteY46" fmla="*/ 5541432 h 6858001"/>
              <a:gd name="connsiteX47" fmla="*/ 500942 w 874715"/>
              <a:gd name="connsiteY47" fmla="*/ 5594001 h 6858001"/>
              <a:gd name="connsiteX48" fmla="*/ 500370 w 874715"/>
              <a:gd name="connsiteY48" fmla="*/ 5625974 h 6858001"/>
              <a:gd name="connsiteX49" fmla="*/ 571618 w 874715"/>
              <a:gd name="connsiteY49" fmla="*/ 5771911 h 6858001"/>
              <a:gd name="connsiteX50" fmla="*/ 577524 w 874715"/>
              <a:gd name="connsiteY50" fmla="*/ 5808982 h 6858001"/>
              <a:gd name="connsiteX51" fmla="*/ 586289 w 874715"/>
              <a:gd name="connsiteY51" fmla="*/ 5829971 h 6858001"/>
              <a:gd name="connsiteX52" fmla="*/ 674684 w 874715"/>
              <a:gd name="connsiteY52" fmla="*/ 5956490 h 6858001"/>
              <a:gd name="connsiteX53" fmla="*/ 692590 w 874715"/>
              <a:gd name="connsiteY53" fmla="*/ 6010235 h 6858001"/>
              <a:gd name="connsiteX54" fmla="*/ 688970 w 874715"/>
              <a:gd name="connsiteY54" fmla="*/ 6069276 h 6858001"/>
              <a:gd name="connsiteX55" fmla="*/ 682494 w 874715"/>
              <a:gd name="connsiteY55" fmla="*/ 6103407 h 6858001"/>
              <a:gd name="connsiteX56" fmla="*/ 626294 w 874715"/>
              <a:gd name="connsiteY56" fmla="*/ 6188144 h 6858001"/>
              <a:gd name="connsiteX57" fmla="*/ 628200 w 874715"/>
              <a:gd name="connsiteY57" fmla="*/ 6236396 h 6858001"/>
              <a:gd name="connsiteX58" fmla="*/ 666871 w 874715"/>
              <a:gd name="connsiteY58" fmla="*/ 6311718 h 6858001"/>
              <a:gd name="connsiteX59" fmla="*/ 684208 w 874715"/>
              <a:gd name="connsiteY59" fmla="*/ 6448435 h 6858001"/>
              <a:gd name="connsiteX60" fmla="*/ 630104 w 874715"/>
              <a:gd name="connsiteY60" fmla="*/ 6517873 h 6858001"/>
              <a:gd name="connsiteX61" fmla="*/ 578096 w 874715"/>
              <a:gd name="connsiteY61" fmla="*/ 6553767 h 6858001"/>
              <a:gd name="connsiteX62" fmla="*/ 517706 w 874715"/>
              <a:gd name="connsiteY62" fmla="*/ 6657533 h 6858001"/>
              <a:gd name="connsiteX63" fmla="*/ 540185 w 874715"/>
              <a:gd name="connsiteY63" fmla="*/ 6682250 h 6858001"/>
              <a:gd name="connsiteX64" fmla="*/ 549712 w 874715"/>
              <a:gd name="connsiteY64" fmla="*/ 6758356 h 6858001"/>
              <a:gd name="connsiteX65" fmla="*/ 548950 w 874715"/>
              <a:gd name="connsiteY65" fmla="*/ 6840738 h 6858001"/>
              <a:gd name="connsiteX66" fmla="*/ 556149 w 874715"/>
              <a:gd name="connsiteY66" fmla="*/ 6858001 h 6858001"/>
              <a:gd name="connsiteX67" fmla="*/ 760427 w 874715"/>
              <a:gd name="connsiteY67" fmla="*/ 6858001 h 6858001"/>
              <a:gd name="connsiteX68" fmla="*/ 763269 w 874715"/>
              <a:gd name="connsiteY68" fmla="*/ 6846819 h 6858001"/>
              <a:gd name="connsiteX69" fmla="*/ 784795 w 874715"/>
              <a:gd name="connsiteY69" fmla="*/ 6678324 h 6858001"/>
              <a:gd name="connsiteX70" fmla="*/ 805560 w 874715"/>
              <a:gd name="connsiteY70" fmla="*/ 6504338 h 6858001"/>
              <a:gd name="connsiteX71" fmla="*/ 812418 w 874715"/>
              <a:gd name="connsiteY71" fmla="*/ 6408814 h 6858001"/>
              <a:gd name="connsiteX72" fmla="*/ 823279 w 874715"/>
              <a:gd name="connsiteY72" fmla="*/ 6325450 h 6858001"/>
              <a:gd name="connsiteX73" fmla="*/ 830137 w 874715"/>
              <a:gd name="connsiteY73" fmla="*/ 6252873 h 6858001"/>
              <a:gd name="connsiteX74" fmla="*/ 844043 w 874715"/>
              <a:gd name="connsiteY74" fmla="*/ 6137341 h 6858001"/>
              <a:gd name="connsiteX75" fmla="*/ 847663 w 874715"/>
              <a:gd name="connsiteY75" fmla="*/ 6089284 h 6858001"/>
              <a:gd name="connsiteX76" fmla="*/ 847471 w 874715"/>
              <a:gd name="connsiteY76" fmla="*/ 5975908 h 6858001"/>
              <a:gd name="connsiteX77" fmla="*/ 845567 w 874715"/>
              <a:gd name="connsiteY77" fmla="*/ 5936481 h 6858001"/>
              <a:gd name="connsiteX78" fmla="*/ 821945 w 874715"/>
              <a:gd name="connsiteY78" fmla="*/ 5860571 h 6858001"/>
              <a:gd name="connsiteX79" fmla="*/ 820231 w 874715"/>
              <a:gd name="connsiteY79" fmla="*/ 5851549 h 6858001"/>
              <a:gd name="connsiteX80" fmla="*/ 810894 w 874715"/>
              <a:gd name="connsiteY80" fmla="*/ 5801726 h 6858001"/>
              <a:gd name="connsiteX81" fmla="*/ 807846 w 874715"/>
              <a:gd name="connsiteY81" fmla="*/ 5774460 h 6858001"/>
              <a:gd name="connsiteX82" fmla="*/ 788415 w 874715"/>
              <a:gd name="connsiteY82" fmla="*/ 5670892 h 6858001"/>
              <a:gd name="connsiteX83" fmla="*/ 779271 w 874715"/>
              <a:gd name="connsiteY83" fmla="*/ 5611265 h 6858001"/>
              <a:gd name="connsiteX84" fmla="*/ 780605 w 874715"/>
              <a:gd name="connsiteY84" fmla="*/ 5563010 h 6858001"/>
              <a:gd name="connsiteX85" fmla="*/ 782319 w 874715"/>
              <a:gd name="connsiteY85" fmla="*/ 5478272 h 6858001"/>
              <a:gd name="connsiteX86" fmla="*/ 786701 w 874715"/>
              <a:gd name="connsiteY86" fmla="*/ 5451203 h 6858001"/>
              <a:gd name="connsiteX87" fmla="*/ 774127 w 874715"/>
              <a:gd name="connsiteY87" fmla="*/ 5328805 h 6858001"/>
              <a:gd name="connsiteX88" fmla="*/ 773175 w 874715"/>
              <a:gd name="connsiteY88" fmla="*/ 5258975 h 6858001"/>
              <a:gd name="connsiteX89" fmla="*/ 757552 w 874715"/>
              <a:gd name="connsiteY89" fmla="*/ 5180319 h 6858001"/>
              <a:gd name="connsiteX90" fmla="*/ 758314 w 874715"/>
              <a:gd name="connsiteY90" fmla="*/ 5157370 h 6858001"/>
              <a:gd name="connsiteX91" fmla="*/ 759649 w 874715"/>
              <a:gd name="connsiteY91" fmla="*/ 5131673 h 6858001"/>
              <a:gd name="connsiteX92" fmla="*/ 760793 w 874715"/>
              <a:gd name="connsiteY92" fmla="*/ 5052820 h 6858001"/>
              <a:gd name="connsiteX93" fmla="*/ 766507 w 874715"/>
              <a:gd name="connsiteY93" fmla="*/ 5004959 h 6858001"/>
              <a:gd name="connsiteX94" fmla="*/ 763079 w 874715"/>
              <a:gd name="connsiteY94" fmla="*/ 4913751 h 6858001"/>
              <a:gd name="connsiteX95" fmla="*/ 768031 w 874715"/>
              <a:gd name="connsiteY95" fmla="*/ 4880011 h 6858001"/>
              <a:gd name="connsiteX96" fmla="*/ 768603 w 874715"/>
              <a:gd name="connsiteY96" fmla="*/ 4794687 h 6858001"/>
              <a:gd name="connsiteX97" fmla="*/ 765745 w 874715"/>
              <a:gd name="connsiteY97" fmla="*/ 4718187 h 6858001"/>
              <a:gd name="connsiteX98" fmla="*/ 767269 w 874715"/>
              <a:gd name="connsiteY98" fmla="*/ 4644434 h 6858001"/>
              <a:gd name="connsiteX99" fmla="*/ 773555 w 874715"/>
              <a:gd name="connsiteY99" fmla="*/ 4591670 h 6858001"/>
              <a:gd name="connsiteX100" fmla="*/ 777365 w 874715"/>
              <a:gd name="connsiteY100" fmla="*/ 4534394 h 6858001"/>
              <a:gd name="connsiteX101" fmla="*/ 800036 w 874715"/>
              <a:gd name="connsiteY101" fmla="*/ 4376493 h 6858001"/>
              <a:gd name="connsiteX102" fmla="*/ 794512 w 874715"/>
              <a:gd name="connsiteY102" fmla="*/ 4347267 h 6858001"/>
              <a:gd name="connsiteX103" fmla="*/ 789368 w 874715"/>
              <a:gd name="connsiteY103" fmla="*/ 4181322 h 6858001"/>
              <a:gd name="connsiteX104" fmla="*/ 789750 w 874715"/>
              <a:gd name="connsiteY104" fmla="*/ 4145230 h 6858001"/>
              <a:gd name="connsiteX105" fmla="*/ 767269 w 874715"/>
              <a:gd name="connsiteY105" fmla="*/ 4048330 h 6858001"/>
              <a:gd name="connsiteX106" fmla="*/ 802894 w 874715"/>
              <a:gd name="connsiteY106" fmla="*/ 3898864 h 6858001"/>
              <a:gd name="connsiteX107" fmla="*/ 847471 w 874715"/>
              <a:gd name="connsiteY107" fmla="*/ 3759007 h 6858001"/>
              <a:gd name="connsiteX108" fmla="*/ 848163 w 874715"/>
              <a:gd name="connsiteY108" fmla="*/ 3756136 h 6858001"/>
              <a:gd name="connsiteX109" fmla="*/ 819543 w 874715"/>
              <a:gd name="connsiteY109" fmla="*/ 3748731 h 6858001"/>
              <a:gd name="connsiteX110" fmla="*/ 819313 w 874715"/>
              <a:gd name="connsiteY110" fmla="*/ 3748682 h 6858001"/>
              <a:gd name="connsiteX111" fmla="*/ 819544 w 874715"/>
              <a:gd name="connsiteY111" fmla="*/ 3748730 h 6858001"/>
              <a:gd name="connsiteX112" fmla="*/ 848164 w 874715"/>
              <a:gd name="connsiteY112" fmla="*/ 3756135 h 6858001"/>
              <a:gd name="connsiteX113" fmla="*/ 849545 w 874715"/>
              <a:gd name="connsiteY113" fmla="*/ 3750401 h 6858001"/>
              <a:gd name="connsiteX114" fmla="*/ 853189 w 874715"/>
              <a:gd name="connsiteY114" fmla="*/ 3741353 h 6858001"/>
              <a:gd name="connsiteX115" fmla="*/ 862905 w 874715"/>
              <a:gd name="connsiteY115" fmla="*/ 3691138 h 6858001"/>
              <a:gd name="connsiteX116" fmla="*/ 866333 w 874715"/>
              <a:gd name="connsiteY116" fmla="*/ 3628959 h 6858001"/>
              <a:gd name="connsiteX117" fmla="*/ 874715 w 874715"/>
              <a:gd name="connsiteY117" fmla="*/ 3550106 h 6858001"/>
              <a:gd name="connsiteX118" fmla="*/ 871487 w 874715"/>
              <a:gd name="connsiteY118" fmla="*/ 3524252 h 6858001"/>
              <a:gd name="connsiteX119" fmla="*/ 871488 w 874715"/>
              <a:gd name="connsiteY119" fmla="*/ 3524252 h 6858001"/>
              <a:gd name="connsiteX120" fmla="*/ 870763 w 874715"/>
              <a:gd name="connsiteY120" fmla="*/ 3518451 h 6858001"/>
              <a:gd name="connsiteX121" fmla="*/ 864238 w 874715"/>
              <a:gd name="connsiteY121" fmla="*/ 3486946 h 6858001"/>
              <a:gd name="connsiteX122" fmla="*/ 848618 w 874715"/>
              <a:gd name="connsiteY122" fmla="*/ 3398677 h 6858001"/>
              <a:gd name="connsiteX123" fmla="*/ 837595 w 874715"/>
              <a:gd name="connsiteY123" fmla="*/ 3365728 h 6858001"/>
              <a:gd name="connsiteX124" fmla="*/ 834829 w 874715"/>
              <a:gd name="connsiteY124" fmla="*/ 3357461 h 6858001"/>
              <a:gd name="connsiteX125" fmla="*/ 513783 w 874715"/>
              <a:gd name="connsiteY125" fmla="*/ 0 h 6858001"/>
              <a:gd name="connsiteX126" fmla="*/ 72334 w 874715"/>
              <a:gd name="connsiteY126" fmla="*/ 0 h 6858001"/>
              <a:gd name="connsiteX127" fmla="*/ 75447 w 874715"/>
              <a:gd name="connsiteY127" fmla="*/ 27991 h 6858001"/>
              <a:gd name="connsiteX128" fmla="*/ 88115 w 874715"/>
              <a:gd name="connsiteY128" fmla="*/ 134133 h 6858001"/>
              <a:gd name="connsiteX129" fmla="*/ 62778 w 874715"/>
              <a:gd name="connsiteY129" fmla="*/ 221224 h 6858001"/>
              <a:gd name="connsiteX130" fmla="*/ 62206 w 874715"/>
              <a:gd name="connsiteY130" fmla="*/ 247312 h 6858001"/>
              <a:gd name="connsiteX131" fmla="*/ 72113 w 874715"/>
              <a:gd name="connsiteY131" fmla="*/ 305764 h 6858001"/>
              <a:gd name="connsiteX132" fmla="*/ 65445 w 874715"/>
              <a:gd name="connsiteY132" fmla="*/ 426397 h 6858001"/>
              <a:gd name="connsiteX133" fmla="*/ 55348 w 874715"/>
              <a:gd name="connsiteY133" fmla="*/ 470924 h 6858001"/>
              <a:gd name="connsiteX134" fmla="*/ 48870 w 874715"/>
              <a:gd name="connsiteY134" fmla="*/ 495638 h 6858001"/>
              <a:gd name="connsiteX135" fmla="*/ 30963 w 874715"/>
              <a:gd name="connsiteY135" fmla="*/ 622548 h 6858001"/>
              <a:gd name="connsiteX136" fmla="*/ 11723 w 874715"/>
              <a:gd name="connsiteY136" fmla="*/ 679040 h 6858001"/>
              <a:gd name="connsiteX137" fmla="*/ 8865 w 874715"/>
              <a:gd name="connsiteY137" fmla="*/ 694341 h 6858001"/>
              <a:gd name="connsiteX138" fmla="*/ 16865 w 874715"/>
              <a:gd name="connsiteY138" fmla="*/ 778095 h 6858001"/>
              <a:gd name="connsiteX139" fmla="*/ 47918 w 874715"/>
              <a:gd name="connsiteY139" fmla="*/ 840866 h 6858001"/>
              <a:gd name="connsiteX140" fmla="*/ 58396 w 874715"/>
              <a:gd name="connsiteY140" fmla="*/ 853028 h 6858001"/>
              <a:gd name="connsiteX141" fmla="*/ 54776 w 874715"/>
              <a:gd name="connsiteY141" fmla="*/ 1027995 h 6858001"/>
              <a:gd name="connsiteX142" fmla="*/ 50394 w 874715"/>
              <a:gd name="connsiteY142" fmla="*/ 1054866 h 6858001"/>
              <a:gd name="connsiteX143" fmla="*/ 68683 w 874715"/>
              <a:gd name="connsiteY143" fmla="*/ 1184720 h 6858001"/>
              <a:gd name="connsiteX144" fmla="*/ 72303 w 874715"/>
              <a:gd name="connsiteY144" fmla="*/ 1222576 h 6858001"/>
              <a:gd name="connsiteX145" fmla="*/ 88687 w 874715"/>
              <a:gd name="connsiteY145" fmla="*/ 1358313 h 6858001"/>
              <a:gd name="connsiteX146" fmla="*/ 73447 w 874715"/>
              <a:gd name="connsiteY146" fmla="*/ 1377535 h 6858001"/>
              <a:gd name="connsiteX147" fmla="*/ 35153 w 874715"/>
              <a:gd name="connsiteY147" fmla="*/ 1432851 h 6858001"/>
              <a:gd name="connsiteX148" fmla="*/ 1244 w 874715"/>
              <a:gd name="connsiteY148" fmla="*/ 1541910 h 6858001"/>
              <a:gd name="connsiteX149" fmla="*/ 3149 w 874715"/>
              <a:gd name="connsiteY149" fmla="*/ 1571529 h 6858001"/>
              <a:gd name="connsiteX150" fmla="*/ 59730 w 874715"/>
              <a:gd name="connsiteY150" fmla="*/ 1646459 h 6858001"/>
              <a:gd name="connsiteX151" fmla="*/ 82399 w 874715"/>
              <a:gd name="connsiteY151" fmla="*/ 1682944 h 6858001"/>
              <a:gd name="connsiteX152" fmla="*/ 124120 w 874715"/>
              <a:gd name="connsiteY152" fmla="*/ 1786511 h 6858001"/>
              <a:gd name="connsiteX153" fmla="*/ 131741 w 874715"/>
              <a:gd name="connsiteY153" fmla="*/ 1795142 h 6858001"/>
              <a:gd name="connsiteX154" fmla="*/ 222232 w 874715"/>
              <a:gd name="connsiteY154" fmla="*/ 1871640 h 6858001"/>
              <a:gd name="connsiteX155" fmla="*/ 237662 w 874715"/>
              <a:gd name="connsiteY155" fmla="*/ 1888901 h 6858001"/>
              <a:gd name="connsiteX156" fmla="*/ 261667 w 874715"/>
              <a:gd name="connsiteY156" fmla="*/ 1909694 h 6858001"/>
              <a:gd name="connsiteX157" fmla="*/ 308150 w 874715"/>
              <a:gd name="connsiteY157" fmla="*/ 1974618 h 6858001"/>
              <a:gd name="connsiteX158" fmla="*/ 323009 w 874715"/>
              <a:gd name="connsiteY158" fmla="*/ 2055042 h 6858001"/>
              <a:gd name="connsiteX159" fmla="*/ 345680 w 874715"/>
              <a:gd name="connsiteY159" fmla="*/ 2152137 h 6858001"/>
              <a:gd name="connsiteX160" fmla="*/ 360920 w 874715"/>
              <a:gd name="connsiteY160" fmla="*/ 2192740 h 6858001"/>
              <a:gd name="connsiteX161" fmla="*/ 389877 w 874715"/>
              <a:gd name="connsiteY161" fmla="*/ 2301603 h 6858001"/>
              <a:gd name="connsiteX162" fmla="*/ 414262 w 874715"/>
              <a:gd name="connsiteY162" fmla="*/ 2379279 h 6858001"/>
              <a:gd name="connsiteX163" fmla="*/ 428551 w 874715"/>
              <a:gd name="connsiteY163" fmla="*/ 2491281 h 6858001"/>
              <a:gd name="connsiteX164" fmla="*/ 429121 w 874715"/>
              <a:gd name="connsiteY164" fmla="*/ 2545615 h 6858001"/>
              <a:gd name="connsiteX165" fmla="*/ 502275 w 874715"/>
              <a:gd name="connsiteY165" fmla="*/ 2645455 h 6858001"/>
              <a:gd name="connsiteX166" fmla="*/ 550665 w 874715"/>
              <a:gd name="connsiteY166" fmla="*/ 2725094 h 6858001"/>
              <a:gd name="connsiteX167" fmla="*/ 527232 w 874715"/>
              <a:gd name="connsiteY167" fmla="*/ 2808850 h 6858001"/>
              <a:gd name="connsiteX168" fmla="*/ 505133 w 874715"/>
              <a:gd name="connsiteY168" fmla="*/ 2831604 h 6858001"/>
              <a:gd name="connsiteX169" fmla="*/ 484178 w 874715"/>
              <a:gd name="connsiteY169" fmla="*/ 2968910 h 6858001"/>
              <a:gd name="connsiteX170" fmla="*/ 483416 w 874715"/>
              <a:gd name="connsiteY170" fmla="*/ 3165061 h 6858001"/>
              <a:gd name="connsiteX171" fmla="*/ 447744 w 874715"/>
              <a:gd name="connsiteY171" fmla="*/ 3326101 h 6858001"/>
              <a:gd name="connsiteX172" fmla="*/ 446756 w 874715"/>
              <a:gd name="connsiteY172" fmla="*/ 3333750 h 6858001"/>
              <a:gd name="connsiteX173" fmla="*/ 834222 w 874715"/>
              <a:gd name="connsiteY173" fmla="*/ 3333750 h 6858001"/>
              <a:gd name="connsiteX174" fmla="*/ 833756 w 874715"/>
              <a:gd name="connsiteY174" fmla="*/ 3315508 h 6858001"/>
              <a:gd name="connsiteX175" fmla="*/ 851283 w 874715"/>
              <a:gd name="connsiteY175" fmla="*/ 3289224 h 6858001"/>
              <a:gd name="connsiteX176" fmla="*/ 866523 w 874715"/>
              <a:gd name="connsiteY176" fmla="*/ 3248621 h 6858001"/>
              <a:gd name="connsiteX177" fmla="*/ 848234 w 874715"/>
              <a:gd name="connsiteY177" fmla="*/ 3203506 h 6858001"/>
              <a:gd name="connsiteX178" fmla="*/ 810325 w 874715"/>
              <a:gd name="connsiteY178" fmla="*/ 3097977 h 6858001"/>
              <a:gd name="connsiteX179" fmla="*/ 808609 w 874715"/>
              <a:gd name="connsiteY179" fmla="*/ 3031285 h 6858001"/>
              <a:gd name="connsiteX180" fmla="*/ 792417 w 874715"/>
              <a:gd name="connsiteY180" fmla="*/ 2886329 h 6858001"/>
              <a:gd name="connsiteX181" fmla="*/ 769366 w 874715"/>
              <a:gd name="connsiteY181" fmla="*/ 2791590 h 6858001"/>
              <a:gd name="connsiteX182" fmla="*/ 743267 w 874715"/>
              <a:gd name="connsiteY182" fmla="*/ 2723527 h 6858001"/>
              <a:gd name="connsiteX183" fmla="*/ 709166 w 874715"/>
              <a:gd name="connsiteY183" fmla="*/ 2626038 h 6858001"/>
              <a:gd name="connsiteX184" fmla="*/ 691449 w 874715"/>
              <a:gd name="connsiteY184" fmla="*/ 2528158 h 6858001"/>
              <a:gd name="connsiteX185" fmla="*/ 669159 w 874715"/>
              <a:gd name="connsiteY185" fmla="*/ 2457348 h 6858001"/>
              <a:gd name="connsiteX186" fmla="*/ 653918 w 874715"/>
              <a:gd name="connsiteY186" fmla="*/ 2370844 h 6858001"/>
              <a:gd name="connsiteX187" fmla="*/ 653348 w 874715"/>
              <a:gd name="connsiteY187" fmla="*/ 2298269 h 6858001"/>
              <a:gd name="connsiteX188" fmla="*/ 656014 w 874715"/>
              <a:gd name="connsiteY188" fmla="*/ 2184501 h 6858001"/>
              <a:gd name="connsiteX189" fmla="*/ 609913 w 874715"/>
              <a:gd name="connsiteY189" fmla="*/ 2045235 h 6858001"/>
              <a:gd name="connsiteX190" fmla="*/ 599624 w 874715"/>
              <a:gd name="connsiteY190" fmla="*/ 1988939 h 6858001"/>
              <a:gd name="connsiteX191" fmla="*/ 594862 w 874715"/>
              <a:gd name="connsiteY191" fmla="*/ 1935977 h 6858001"/>
              <a:gd name="connsiteX192" fmla="*/ 564191 w 874715"/>
              <a:gd name="connsiteY192" fmla="*/ 1823583 h 6858001"/>
              <a:gd name="connsiteX193" fmla="*/ 554093 w 874715"/>
              <a:gd name="connsiteY193" fmla="*/ 1777881 h 6858001"/>
              <a:gd name="connsiteX194" fmla="*/ 554285 w 874715"/>
              <a:gd name="connsiteY194" fmla="*/ 1713934 h 6858001"/>
              <a:gd name="connsiteX195" fmla="*/ 540186 w 874715"/>
              <a:gd name="connsiteY195" fmla="*/ 1597617 h 6858001"/>
              <a:gd name="connsiteX196" fmla="*/ 499037 w 874715"/>
              <a:gd name="connsiteY196" fmla="*/ 1481495 h 6858001"/>
              <a:gd name="connsiteX197" fmla="*/ 503037 w 874715"/>
              <a:gd name="connsiteY197" fmla="*/ 1432262 h 6858001"/>
              <a:gd name="connsiteX198" fmla="*/ 502085 w 874715"/>
              <a:gd name="connsiteY198" fmla="*/ 1414609 h 6858001"/>
              <a:gd name="connsiteX199" fmla="*/ 479414 w 874715"/>
              <a:gd name="connsiteY199" fmla="*/ 1255923 h 6858001"/>
              <a:gd name="connsiteX200" fmla="*/ 476938 w 874715"/>
              <a:gd name="connsiteY200" fmla="*/ 1240034 h 6858001"/>
              <a:gd name="connsiteX201" fmla="*/ 456745 w 874715"/>
              <a:gd name="connsiteY201" fmla="*/ 1165498 h 6858001"/>
              <a:gd name="connsiteX202" fmla="*/ 444171 w 874715"/>
              <a:gd name="connsiteY202" fmla="*/ 977582 h 6858001"/>
              <a:gd name="connsiteX203" fmla="*/ 442647 w 874715"/>
              <a:gd name="connsiteY203" fmla="*/ 966011 h 6858001"/>
              <a:gd name="connsiteX204" fmla="*/ 452743 w 874715"/>
              <a:gd name="connsiteY204" fmla="*/ 903045 h 6858001"/>
              <a:gd name="connsiteX205" fmla="*/ 467032 w 874715"/>
              <a:gd name="connsiteY205" fmla="*/ 871859 h 6858001"/>
              <a:gd name="connsiteX206" fmla="*/ 481892 w 874715"/>
              <a:gd name="connsiteY206" fmla="*/ 823213 h 6858001"/>
              <a:gd name="connsiteX207" fmla="*/ 487416 w 874715"/>
              <a:gd name="connsiteY207" fmla="*/ 773781 h 6858001"/>
              <a:gd name="connsiteX208" fmla="*/ 464936 w 874715"/>
              <a:gd name="connsiteY208" fmla="*/ 690809 h 6858001"/>
              <a:gd name="connsiteX209" fmla="*/ 462650 w 874715"/>
              <a:gd name="connsiteY209" fmla="*/ 660603 h 6858001"/>
              <a:gd name="connsiteX210" fmla="*/ 451791 w 874715"/>
              <a:gd name="connsiteY210" fmla="*/ 593322 h 6858001"/>
              <a:gd name="connsiteX211" fmla="*/ 452553 w 874715"/>
              <a:gd name="connsiteY211" fmla="*/ 534478 h 6858001"/>
              <a:gd name="connsiteX212" fmla="*/ 469890 w 874715"/>
              <a:gd name="connsiteY212" fmla="*/ 487205 h 6858001"/>
              <a:gd name="connsiteX213" fmla="*/ 473318 w 874715"/>
              <a:gd name="connsiteY213" fmla="*/ 418552 h 6858001"/>
              <a:gd name="connsiteX214" fmla="*/ 460746 w 874715"/>
              <a:gd name="connsiteY214" fmla="*/ 374220 h 6858001"/>
              <a:gd name="connsiteX215" fmla="*/ 459032 w 874715"/>
              <a:gd name="connsiteY215" fmla="*/ 365198 h 6858001"/>
              <a:gd name="connsiteX216" fmla="*/ 458267 w 874715"/>
              <a:gd name="connsiteY216" fmla="*/ 249272 h 6858001"/>
              <a:gd name="connsiteX217" fmla="*/ 496179 w 874715"/>
              <a:gd name="connsiteY217" fmla="*/ 104514 h 6858001"/>
              <a:gd name="connsiteX218" fmla="*/ 504181 w 874715"/>
              <a:gd name="connsiteY218" fmla="*/ 8058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</a:cxnLst>
            <a:rect l="l" t="t" r="r" b="b"/>
            <a:pathLst>
              <a:path w="874715" h="6858001">
                <a:moveTo>
                  <a:pt x="669467" y="3720275"/>
                </a:moveTo>
                <a:lnTo>
                  <a:pt x="710453" y="3726292"/>
                </a:lnTo>
                <a:lnTo>
                  <a:pt x="710455" y="3726292"/>
                </a:lnTo>
                <a:lnTo>
                  <a:pt x="669465" y="3720275"/>
                </a:lnTo>
                <a:close/>
                <a:moveTo>
                  <a:pt x="834223" y="3333751"/>
                </a:moveTo>
                <a:lnTo>
                  <a:pt x="446757" y="3333751"/>
                </a:lnTo>
                <a:lnTo>
                  <a:pt x="441229" y="3376550"/>
                </a:lnTo>
                <a:lnTo>
                  <a:pt x="437178" y="3407910"/>
                </a:lnTo>
                <a:cubicBezTo>
                  <a:pt x="435005" y="3435408"/>
                  <a:pt x="434362" y="3463164"/>
                  <a:pt x="435790" y="3491262"/>
                </a:cubicBezTo>
                <a:cubicBezTo>
                  <a:pt x="436266" y="3500578"/>
                  <a:pt x="433599" y="3510777"/>
                  <a:pt x="429384" y="3520658"/>
                </a:cubicBezTo>
                <a:lnTo>
                  <a:pt x="427332" y="3524252"/>
                </a:lnTo>
                <a:lnTo>
                  <a:pt x="427331" y="3524252"/>
                </a:lnTo>
                <a:lnTo>
                  <a:pt x="413690" y="3548145"/>
                </a:lnTo>
                <a:cubicBezTo>
                  <a:pt x="391973" y="3578940"/>
                  <a:pt x="390257" y="3577567"/>
                  <a:pt x="408166" y="3612089"/>
                </a:cubicBezTo>
                <a:cubicBezTo>
                  <a:pt x="412548" y="3620328"/>
                  <a:pt x="415214" y="3630528"/>
                  <a:pt x="421692" y="3636610"/>
                </a:cubicBezTo>
                <a:cubicBezTo>
                  <a:pt x="438171" y="3652106"/>
                  <a:pt x="444409" y="3669416"/>
                  <a:pt x="445933" y="3687609"/>
                </a:cubicBezTo>
                <a:lnTo>
                  <a:pt x="443241" y="3725049"/>
                </a:lnTo>
                <a:lnTo>
                  <a:pt x="455589" y="3723372"/>
                </a:lnTo>
                <a:cubicBezTo>
                  <a:pt x="485111" y="3719138"/>
                  <a:pt x="514678" y="3715144"/>
                  <a:pt x="544787" y="3712739"/>
                </a:cubicBezTo>
                <a:lnTo>
                  <a:pt x="544802" y="3712740"/>
                </a:lnTo>
                <a:lnTo>
                  <a:pt x="544786" y="3712740"/>
                </a:lnTo>
                <a:cubicBezTo>
                  <a:pt x="514677" y="3715145"/>
                  <a:pt x="485110" y="3719139"/>
                  <a:pt x="455588" y="3723373"/>
                </a:cubicBezTo>
                <a:lnTo>
                  <a:pt x="443240" y="3725050"/>
                </a:lnTo>
                <a:lnTo>
                  <a:pt x="441884" y="3743904"/>
                </a:lnTo>
                <a:cubicBezTo>
                  <a:pt x="440932" y="3750574"/>
                  <a:pt x="439598" y="3758615"/>
                  <a:pt x="442266" y="3764306"/>
                </a:cubicBezTo>
                <a:cubicBezTo>
                  <a:pt x="454266" y="3790000"/>
                  <a:pt x="450076" y="3811773"/>
                  <a:pt x="433692" y="3834135"/>
                </a:cubicBezTo>
                <a:cubicBezTo>
                  <a:pt x="419595" y="3853553"/>
                  <a:pt x="411213" y="3875915"/>
                  <a:pt x="428740" y="3898864"/>
                </a:cubicBezTo>
                <a:cubicBezTo>
                  <a:pt x="467603" y="3949864"/>
                  <a:pt x="469507" y="4004392"/>
                  <a:pt x="444932" y="4062061"/>
                </a:cubicBezTo>
                <a:cubicBezTo>
                  <a:pt x="427405" y="4103253"/>
                  <a:pt x="423405" y="4143856"/>
                  <a:pt x="441122" y="4187207"/>
                </a:cubicBezTo>
                <a:cubicBezTo>
                  <a:pt x="447980" y="4203880"/>
                  <a:pt x="443408" y="4225456"/>
                  <a:pt x="444932" y="4244874"/>
                </a:cubicBezTo>
                <a:cubicBezTo>
                  <a:pt x="445694" y="4255860"/>
                  <a:pt x="445884" y="4268022"/>
                  <a:pt x="450648" y="4277434"/>
                </a:cubicBezTo>
                <a:cubicBezTo>
                  <a:pt x="462841" y="4302544"/>
                  <a:pt x="478461" y="4325885"/>
                  <a:pt x="490464" y="4351188"/>
                </a:cubicBezTo>
                <a:cubicBezTo>
                  <a:pt x="496178" y="4363350"/>
                  <a:pt x="499226" y="4377865"/>
                  <a:pt x="499418" y="4391596"/>
                </a:cubicBezTo>
                <a:cubicBezTo>
                  <a:pt x="500370" y="4432199"/>
                  <a:pt x="500370" y="4472804"/>
                  <a:pt x="498656" y="4513209"/>
                </a:cubicBezTo>
                <a:cubicBezTo>
                  <a:pt x="495988" y="4579901"/>
                  <a:pt x="495416" y="4647572"/>
                  <a:pt x="438646" y="4695629"/>
                </a:cubicBezTo>
                <a:cubicBezTo>
                  <a:pt x="434074" y="4699554"/>
                  <a:pt x="431406" y="4707987"/>
                  <a:pt x="430644" y="4714658"/>
                </a:cubicBezTo>
                <a:cubicBezTo>
                  <a:pt x="427025" y="4745453"/>
                  <a:pt x="426643" y="4777033"/>
                  <a:pt x="420737" y="4807436"/>
                </a:cubicBezTo>
                <a:cubicBezTo>
                  <a:pt x="415975" y="4831758"/>
                  <a:pt x="417499" y="4851963"/>
                  <a:pt x="434264" y="4870400"/>
                </a:cubicBezTo>
                <a:cubicBezTo>
                  <a:pt x="456362" y="4894527"/>
                  <a:pt x="469317" y="4923950"/>
                  <a:pt x="462269" y="4956119"/>
                </a:cubicBezTo>
                <a:cubicBezTo>
                  <a:pt x="455410" y="4988286"/>
                  <a:pt x="470269" y="5009470"/>
                  <a:pt x="485701" y="5033207"/>
                </a:cubicBezTo>
                <a:cubicBezTo>
                  <a:pt x="496940" y="5050467"/>
                  <a:pt x="511038" y="5070083"/>
                  <a:pt x="512180" y="5089305"/>
                </a:cubicBezTo>
                <a:cubicBezTo>
                  <a:pt x="514656" y="5132851"/>
                  <a:pt x="553902" y="5170316"/>
                  <a:pt x="531613" y="5217589"/>
                </a:cubicBezTo>
                <a:cubicBezTo>
                  <a:pt x="530089" y="5220727"/>
                  <a:pt x="533899" y="5226415"/>
                  <a:pt x="534851" y="5230926"/>
                </a:cubicBezTo>
                <a:cubicBezTo>
                  <a:pt x="542091" y="5267019"/>
                  <a:pt x="535041" y="5300953"/>
                  <a:pt x="511228" y="5327433"/>
                </a:cubicBezTo>
                <a:cubicBezTo>
                  <a:pt x="480175" y="5362152"/>
                  <a:pt x="477127" y="5400597"/>
                  <a:pt x="487225" y="5443357"/>
                </a:cubicBezTo>
                <a:cubicBezTo>
                  <a:pt x="490464" y="5457089"/>
                  <a:pt x="492750" y="5470820"/>
                  <a:pt x="495416" y="5484746"/>
                </a:cubicBezTo>
                <a:cubicBezTo>
                  <a:pt x="499226" y="5503576"/>
                  <a:pt x="503228" y="5522604"/>
                  <a:pt x="507038" y="5541432"/>
                </a:cubicBezTo>
                <a:cubicBezTo>
                  <a:pt x="510848" y="5559676"/>
                  <a:pt x="517324" y="5579880"/>
                  <a:pt x="500942" y="5594001"/>
                </a:cubicBezTo>
                <a:cubicBezTo>
                  <a:pt x="486843" y="5606164"/>
                  <a:pt x="488177" y="5614794"/>
                  <a:pt x="500370" y="5625974"/>
                </a:cubicBezTo>
                <a:cubicBezTo>
                  <a:pt x="543043" y="5664813"/>
                  <a:pt x="569714" y="5711889"/>
                  <a:pt x="571618" y="5771911"/>
                </a:cubicBezTo>
                <a:cubicBezTo>
                  <a:pt x="572000" y="5784268"/>
                  <a:pt x="574666" y="5796822"/>
                  <a:pt x="577524" y="5808982"/>
                </a:cubicBezTo>
                <a:cubicBezTo>
                  <a:pt x="579239" y="5816437"/>
                  <a:pt x="581145" y="5825462"/>
                  <a:pt x="586289" y="5829971"/>
                </a:cubicBezTo>
                <a:cubicBezTo>
                  <a:pt x="625532" y="5865083"/>
                  <a:pt x="652775" y="5908825"/>
                  <a:pt x="674684" y="5956490"/>
                </a:cubicBezTo>
                <a:cubicBezTo>
                  <a:pt x="682494" y="5973553"/>
                  <a:pt x="690304" y="5991797"/>
                  <a:pt x="692590" y="6010235"/>
                </a:cubicBezTo>
                <a:cubicBezTo>
                  <a:pt x="694876" y="6029456"/>
                  <a:pt x="691066" y="6049660"/>
                  <a:pt x="688970" y="6069276"/>
                </a:cubicBezTo>
                <a:cubicBezTo>
                  <a:pt x="687828" y="6080849"/>
                  <a:pt x="688018" y="6094187"/>
                  <a:pt x="682494" y="6103407"/>
                </a:cubicBezTo>
                <a:cubicBezTo>
                  <a:pt x="665157" y="6132633"/>
                  <a:pt x="646489" y="6160879"/>
                  <a:pt x="626294" y="6188144"/>
                </a:cubicBezTo>
                <a:cubicBezTo>
                  <a:pt x="608958" y="6211486"/>
                  <a:pt x="606481" y="6216194"/>
                  <a:pt x="628200" y="6236396"/>
                </a:cubicBezTo>
                <a:cubicBezTo>
                  <a:pt x="650489" y="6257190"/>
                  <a:pt x="662109" y="6283082"/>
                  <a:pt x="666871" y="6311718"/>
                </a:cubicBezTo>
                <a:cubicBezTo>
                  <a:pt x="674302" y="6357030"/>
                  <a:pt x="680588" y="6402732"/>
                  <a:pt x="684208" y="6448435"/>
                </a:cubicBezTo>
                <a:cubicBezTo>
                  <a:pt x="687446" y="6489823"/>
                  <a:pt x="669920" y="6509634"/>
                  <a:pt x="630104" y="6517873"/>
                </a:cubicBezTo>
                <a:cubicBezTo>
                  <a:pt x="608005" y="6522581"/>
                  <a:pt x="584001" y="6528663"/>
                  <a:pt x="578096" y="6553767"/>
                </a:cubicBezTo>
                <a:cubicBezTo>
                  <a:pt x="568570" y="6594765"/>
                  <a:pt x="564380" y="6637329"/>
                  <a:pt x="517706" y="6657533"/>
                </a:cubicBezTo>
                <a:cubicBezTo>
                  <a:pt x="527993" y="6668713"/>
                  <a:pt x="534089" y="6675579"/>
                  <a:pt x="540185" y="6682250"/>
                </a:cubicBezTo>
                <a:cubicBezTo>
                  <a:pt x="557140" y="6700686"/>
                  <a:pt x="564380" y="6738934"/>
                  <a:pt x="549712" y="6758356"/>
                </a:cubicBezTo>
                <a:cubicBezTo>
                  <a:pt x="528375" y="6786993"/>
                  <a:pt x="532375" y="6813278"/>
                  <a:pt x="548950" y="6840738"/>
                </a:cubicBezTo>
                <a:lnTo>
                  <a:pt x="556149" y="6858001"/>
                </a:lnTo>
                <a:lnTo>
                  <a:pt x="760427" y="6858001"/>
                </a:lnTo>
                <a:lnTo>
                  <a:pt x="763269" y="6846819"/>
                </a:lnTo>
                <a:cubicBezTo>
                  <a:pt x="771841" y="6790916"/>
                  <a:pt x="777937" y="6734620"/>
                  <a:pt x="784795" y="6678324"/>
                </a:cubicBezTo>
                <a:cubicBezTo>
                  <a:pt x="791844" y="6620265"/>
                  <a:pt x="799274" y="6562401"/>
                  <a:pt x="805560" y="6504338"/>
                </a:cubicBezTo>
                <a:cubicBezTo>
                  <a:pt x="808800" y="6472562"/>
                  <a:pt x="809370" y="6440589"/>
                  <a:pt x="812418" y="6408814"/>
                </a:cubicBezTo>
                <a:cubicBezTo>
                  <a:pt x="815086" y="6380959"/>
                  <a:pt x="820039" y="6353302"/>
                  <a:pt x="823279" y="6325450"/>
                </a:cubicBezTo>
                <a:cubicBezTo>
                  <a:pt x="825945" y="6301323"/>
                  <a:pt x="827469" y="6277000"/>
                  <a:pt x="830137" y="6252873"/>
                </a:cubicBezTo>
                <a:cubicBezTo>
                  <a:pt x="834517" y="6214231"/>
                  <a:pt x="839471" y="6175786"/>
                  <a:pt x="844043" y="6137341"/>
                </a:cubicBezTo>
                <a:cubicBezTo>
                  <a:pt x="845757" y="6121257"/>
                  <a:pt x="850520" y="6104387"/>
                  <a:pt x="847663" y="6089284"/>
                </a:cubicBezTo>
                <a:cubicBezTo>
                  <a:pt x="840423" y="6051230"/>
                  <a:pt x="842519" y="6013764"/>
                  <a:pt x="847471" y="5975908"/>
                </a:cubicBezTo>
                <a:cubicBezTo>
                  <a:pt x="849188" y="5962962"/>
                  <a:pt x="848806" y="5949036"/>
                  <a:pt x="845567" y="5936481"/>
                </a:cubicBezTo>
                <a:cubicBezTo>
                  <a:pt x="839089" y="5910785"/>
                  <a:pt x="829945" y="5885876"/>
                  <a:pt x="821945" y="5860571"/>
                </a:cubicBezTo>
                <a:cubicBezTo>
                  <a:pt x="820993" y="5857824"/>
                  <a:pt x="820801" y="5854490"/>
                  <a:pt x="820231" y="5851549"/>
                </a:cubicBezTo>
                <a:cubicBezTo>
                  <a:pt x="816990" y="5834874"/>
                  <a:pt x="813752" y="5818399"/>
                  <a:pt x="810894" y="5801726"/>
                </a:cubicBezTo>
                <a:cubicBezTo>
                  <a:pt x="809370" y="5792704"/>
                  <a:pt x="809180" y="5783484"/>
                  <a:pt x="807846" y="5774460"/>
                </a:cubicBezTo>
                <a:cubicBezTo>
                  <a:pt x="802512" y="5739546"/>
                  <a:pt x="811466" y="5701101"/>
                  <a:pt x="788415" y="5670892"/>
                </a:cubicBezTo>
                <a:cubicBezTo>
                  <a:pt x="773555" y="5651277"/>
                  <a:pt x="776985" y="5632250"/>
                  <a:pt x="779271" y="5611265"/>
                </a:cubicBezTo>
                <a:cubicBezTo>
                  <a:pt x="780985" y="5595374"/>
                  <a:pt x="780413" y="5579094"/>
                  <a:pt x="780605" y="5563010"/>
                </a:cubicBezTo>
                <a:cubicBezTo>
                  <a:pt x="781175" y="5534764"/>
                  <a:pt x="781367" y="5506518"/>
                  <a:pt x="782319" y="5478272"/>
                </a:cubicBezTo>
                <a:cubicBezTo>
                  <a:pt x="782699" y="5469249"/>
                  <a:pt x="787463" y="5460031"/>
                  <a:pt x="786701" y="5451203"/>
                </a:cubicBezTo>
                <a:cubicBezTo>
                  <a:pt x="783081" y="5410403"/>
                  <a:pt x="777365" y="5369604"/>
                  <a:pt x="774127" y="5328805"/>
                </a:cubicBezTo>
                <a:cubicBezTo>
                  <a:pt x="772223" y="5305660"/>
                  <a:pt x="775841" y="5281924"/>
                  <a:pt x="773175" y="5258975"/>
                </a:cubicBezTo>
                <a:cubicBezTo>
                  <a:pt x="770127" y="5232496"/>
                  <a:pt x="762317" y="5206604"/>
                  <a:pt x="757552" y="5180319"/>
                </a:cubicBezTo>
                <a:cubicBezTo>
                  <a:pt x="756220" y="5173061"/>
                  <a:pt x="757934" y="5165020"/>
                  <a:pt x="758314" y="5157370"/>
                </a:cubicBezTo>
                <a:cubicBezTo>
                  <a:pt x="758697" y="5148739"/>
                  <a:pt x="759459" y="5140304"/>
                  <a:pt x="759649" y="5131673"/>
                </a:cubicBezTo>
                <a:cubicBezTo>
                  <a:pt x="760031" y="5105388"/>
                  <a:pt x="759459" y="5079104"/>
                  <a:pt x="760793" y="5052820"/>
                </a:cubicBezTo>
                <a:cubicBezTo>
                  <a:pt x="761555" y="5036736"/>
                  <a:pt x="769365" y="5019868"/>
                  <a:pt x="766507" y="5004959"/>
                </a:cubicBezTo>
                <a:cubicBezTo>
                  <a:pt x="760983" y="4974557"/>
                  <a:pt x="773365" y="4944153"/>
                  <a:pt x="763079" y="4913751"/>
                </a:cubicBezTo>
                <a:cubicBezTo>
                  <a:pt x="760031" y="4904334"/>
                  <a:pt x="767651" y="4891388"/>
                  <a:pt x="768031" y="4880011"/>
                </a:cubicBezTo>
                <a:cubicBezTo>
                  <a:pt x="768983" y="4851570"/>
                  <a:pt x="768793" y="4823128"/>
                  <a:pt x="768603" y="4794687"/>
                </a:cubicBezTo>
                <a:cubicBezTo>
                  <a:pt x="768413" y="4769186"/>
                  <a:pt x="771079" y="4742705"/>
                  <a:pt x="765745" y="4718187"/>
                </a:cubicBezTo>
                <a:cubicBezTo>
                  <a:pt x="760031" y="4692491"/>
                  <a:pt x="760793" y="4669346"/>
                  <a:pt x="767269" y="4644434"/>
                </a:cubicBezTo>
                <a:cubicBezTo>
                  <a:pt x="771651" y="4627369"/>
                  <a:pt x="772223" y="4609322"/>
                  <a:pt x="773555" y="4591670"/>
                </a:cubicBezTo>
                <a:cubicBezTo>
                  <a:pt x="775079" y="4572644"/>
                  <a:pt x="771079" y="4551655"/>
                  <a:pt x="777365" y="4534394"/>
                </a:cubicBezTo>
                <a:cubicBezTo>
                  <a:pt x="796036" y="4483001"/>
                  <a:pt x="800036" y="4430237"/>
                  <a:pt x="800036" y="4376493"/>
                </a:cubicBezTo>
                <a:cubicBezTo>
                  <a:pt x="800036" y="4366684"/>
                  <a:pt x="797370" y="4356680"/>
                  <a:pt x="794512" y="4347267"/>
                </a:cubicBezTo>
                <a:cubicBezTo>
                  <a:pt x="777365" y="4292342"/>
                  <a:pt x="778889" y="4237224"/>
                  <a:pt x="789368" y="4181322"/>
                </a:cubicBezTo>
                <a:cubicBezTo>
                  <a:pt x="791654" y="4169748"/>
                  <a:pt x="792036" y="4156803"/>
                  <a:pt x="789750" y="4145230"/>
                </a:cubicBezTo>
                <a:cubicBezTo>
                  <a:pt x="783081" y="4112668"/>
                  <a:pt x="772031" y="4081088"/>
                  <a:pt x="767269" y="4048330"/>
                </a:cubicBezTo>
                <a:cubicBezTo>
                  <a:pt x="759459" y="3994194"/>
                  <a:pt x="785747" y="3947314"/>
                  <a:pt x="802894" y="3898864"/>
                </a:cubicBezTo>
                <a:cubicBezTo>
                  <a:pt x="819087" y="3852768"/>
                  <a:pt x="855664" y="3813538"/>
                  <a:pt x="847471" y="3759007"/>
                </a:cubicBezTo>
                <a:lnTo>
                  <a:pt x="848163" y="3756136"/>
                </a:lnTo>
                <a:lnTo>
                  <a:pt x="819543" y="3748731"/>
                </a:lnTo>
                <a:lnTo>
                  <a:pt x="819313" y="3748682"/>
                </a:lnTo>
                <a:lnTo>
                  <a:pt x="819544" y="3748730"/>
                </a:lnTo>
                <a:lnTo>
                  <a:pt x="848164" y="3756135"/>
                </a:lnTo>
                <a:lnTo>
                  <a:pt x="849545" y="3750401"/>
                </a:lnTo>
                <a:cubicBezTo>
                  <a:pt x="850902" y="3747434"/>
                  <a:pt x="852522" y="3744394"/>
                  <a:pt x="853189" y="3741353"/>
                </a:cubicBezTo>
                <a:cubicBezTo>
                  <a:pt x="856809" y="3724680"/>
                  <a:pt x="861189" y="3708009"/>
                  <a:pt x="862905" y="3691138"/>
                </a:cubicBezTo>
                <a:cubicBezTo>
                  <a:pt x="865191" y="3670544"/>
                  <a:pt x="864429" y="3649555"/>
                  <a:pt x="866333" y="3628959"/>
                </a:cubicBezTo>
                <a:cubicBezTo>
                  <a:pt x="868619" y="3602478"/>
                  <a:pt x="874715" y="3576391"/>
                  <a:pt x="874715" y="3550106"/>
                </a:cubicBezTo>
                <a:lnTo>
                  <a:pt x="871487" y="3524252"/>
                </a:lnTo>
                <a:lnTo>
                  <a:pt x="871488" y="3524252"/>
                </a:lnTo>
                <a:lnTo>
                  <a:pt x="870763" y="3518451"/>
                </a:lnTo>
                <a:cubicBezTo>
                  <a:pt x="868573" y="3507933"/>
                  <a:pt x="865953" y="3497439"/>
                  <a:pt x="864238" y="3486946"/>
                </a:cubicBezTo>
                <a:cubicBezTo>
                  <a:pt x="859476" y="3457327"/>
                  <a:pt x="860810" y="3424765"/>
                  <a:pt x="848618" y="3398677"/>
                </a:cubicBezTo>
                <a:lnTo>
                  <a:pt x="837595" y="3365728"/>
                </a:lnTo>
                <a:lnTo>
                  <a:pt x="834829" y="3357461"/>
                </a:lnTo>
                <a:close/>
                <a:moveTo>
                  <a:pt x="513783" y="0"/>
                </a:moveTo>
                <a:lnTo>
                  <a:pt x="72334" y="0"/>
                </a:lnTo>
                <a:lnTo>
                  <a:pt x="75447" y="27991"/>
                </a:lnTo>
                <a:cubicBezTo>
                  <a:pt x="80828" y="63323"/>
                  <a:pt x="87734" y="98434"/>
                  <a:pt x="88115" y="134133"/>
                </a:cubicBezTo>
                <a:cubicBezTo>
                  <a:pt x="88495" y="166498"/>
                  <a:pt x="94591" y="198471"/>
                  <a:pt x="62778" y="221224"/>
                </a:cubicBezTo>
                <a:cubicBezTo>
                  <a:pt x="58586" y="224165"/>
                  <a:pt x="60872" y="238486"/>
                  <a:pt x="62206" y="247312"/>
                </a:cubicBezTo>
                <a:cubicBezTo>
                  <a:pt x="65065" y="266927"/>
                  <a:pt x="72303" y="286346"/>
                  <a:pt x="72113" y="305764"/>
                </a:cubicBezTo>
                <a:cubicBezTo>
                  <a:pt x="71923" y="345976"/>
                  <a:pt x="68875" y="386383"/>
                  <a:pt x="65445" y="426397"/>
                </a:cubicBezTo>
                <a:cubicBezTo>
                  <a:pt x="64111" y="441500"/>
                  <a:pt x="58968" y="456017"/>
                  <a:pt x="55348" y="470924"/>
                </a:cubicBezTo>
                <a:cubicBezTo>
                  <a:pt x="53252" y="479162"/>
                  <a:pt x="47728" y="487990"/>
                  <a:pt x="48870" y="495638"/>
                </a:cubicBezTo>
                <a:cubicBezTo>
                  <a:pt x="55538" y="539970"/>
                  <a:pt x="39156" y="580573"/>
                  <a:pt x="30963" y="622548"/>
                </a:cubicBezTo>
                <a:cubicBezTo>
                  <a:pt x="27153" y="641968"/>
                  <a:pt x="18009" y="660210"/>
                  <a:pt x="11723" y="679040"/>
                </a:cubicBezTo>
                <a:cubicBezTo>
                  <a:pt x="10007" y="683943"/>
                  <a:pt x="8483" y="689436"/>
                  <a:pt x="8865" y="694341"/>
                </a:cubicBezTo>
                <a:cubicBezTo>
                  <a:pt x="11151" y="722389"/>
                  <a:pt x="14389" y="750244"/>
                  <a:pt x="16865" y="778095"/>
                </a:cubicBezTo>
                <a:cubicBezTo>
                  <a:pt x="19151" y="803401"/>
                  <a:pt x="19913" y="828900"/>
                  <a:pt x="47918" y="840866"/>
                </a:cubicBezTo>
                <a:cubicBezTo>
                  <a:pt x="52300" y="842633"/>
                  <a:pt x="55538" y="848516"/>
                  <a:pt x="58396" y="853028"/>
                </a:cubicBezTo>
                <a:cubicBezTo>
                  <a:pt x="102404" y="922662"/>
                  <a:pt x="101260" y="959929"/>
                  <a:pt x="54776" y="1027995"/>
                </a:cubicBezTo>
                <a:cubicBezTo>
                  <a:pt x="50014" y="1035056"/>
                  <a:pt x="46584" y="1050159"/>
                  <a:pt x="50394" y="1054866"/>
                </a:cubicBezTo>
                <a:cubicBezTo>
                  <a:pt x="82019" y="1094882"/>
                  <a:pt x="78589" y="1138623"/>
                  <a:pt x="68683" y="1184720"/>
                </a:cubicBezTo>
                <a:cubicBezTo>
                  <a:pt x="66017" y="1196684"/>
                  <a:pt x="66017" y="1213555"/>
                  <a:pt x="72303" y="1222576"/>
                </a:cubicBezTo>
                <a:cubicBezTo>
                  <a:pt x="101450" y="1265534"/>
                  <a:pt x="97260" y="1311630"/>
                  <a:pt x="88687" y="1358313"/>
                </a:cubicBezTo>
                <a:cubicBezTo>
                  <a:pt x="87353" y="1365570"/>
                  <a:pt x="80113" y="1374398"/>
                  <a:pt x="73447" y="1377535"/>
                </a:cubicBezTo>
                <a:cubicBezTo>
                  <a:pt x="49824" y="1388716"/>
                  <a:pt x="41822" y="1409705"/>
                  <a:pt x="35153" y="1432851"/>
                </a:cubicBezTo>
                <a:cubicBezTo>
                  <a:pt x="24295" y="1469335"/>
                  <a:pt x="11531" y="1505229"/>
                  <a:pt x="1244" y="1541910"/>
                </a:cubicBezTo>
                <a:cubicBezTo>
                  <a:pt x="-1232" y="1550935"/>
                  <a:pt x="292" y="1562114"/>
                  <a:pt x="3149" y="1571529"/>
                </a:cubicBezTo>
                <a:cubicBezTo>
                  <a:pt x="12865" y="1603698"/>
                  <a:pt x="37250" y="1624098"/>
                  <a:pt x="59730" y="1646459"/>
                </a:cubicBezTo>
                <a:cubicBezTo>
                  <a:pt x="69637" y="1656267"/>
                  <a:pt x="76685" y="1669800"/>
                  <a:pt x="82399" y="1682944"/>
                </a:cubicBezTo>
                <a:cubicBezTo>
                  <a:pt x="97070" y="1717073"/>
                  <a:pt x="110214" y="1751988"/>
                  <a:pt x="124120" y="1786511"/>
                </a:cubicBezTo>
                <a:cubicBezTo>
                  <a:pt x="125454" y="1789845"/>
                  <a:pt x="128883" y="1792590"/>
                  <a:pt x="131741" y="1795142"/>
                </a:cubicBezTo>
                <a:cubicBezTo>
                  <a:pt x="161842" y="1820640"/>
                  <a:pt x="192131" y="1845943"/>
                  <a:pt x="222232" y="1871640"/>
                </a:cubicBezTo>
                <a:cubicBezTo>
                  <a:pt x="227946" y="1876543"/>
                  <a:pt x="232138" y="1883606"/>
                  <a:pt x="237662" y="1888901"/>
                </a:cubicBezTo>
                <a:cubicBezTo>
                  <a:pt x="245282" y="1896356"/>
                  <a:pt x="252523" y="1905771"/>
                  <a:pt x="261667" y="1909694"/>
                </a:cubicBezTo>
                <a:cubicBezTo>
                  <a:pt x="290432" y="1921855"/>
                  <a:pt x="302816" y="1945197"/>
                  <a:pt x="308150" y="1974618"/>
                </a:cubicBezTo>
                <a:cubicBezTo>
                  <a:pt x="313103" y="2001493"/>
                  <a:pt x="317295" y="2028365"/>
                  <a:pt x="323009" y="2055042"/>
                </a:cubicBezTo>
                <a:cubicBezTo>
                  <a:pt x="329867" y="2087602"/>
                  <a:pt x="337297" y="2119968"/>
                  <a:pt x="345680" y="2152137"/>
                </a:cubicBezTo>
                <a:cubicBezTo>
                  <a:pt x="349300" y="2166063"/>
                  <a:pt x="353490" y="2180774"/>
                  <a:pt x="360920" y="2192740"/>
                </a:cubicBezTo>
                <a:cubicBezTo>
                  <a:pt x="381495" y="2226281"/>
                  <a:pt x="395401" y="2262177"/>
                  <a:pt x="389877" y="2301603"/>
                </a:cubicBezTo>
                <a:cubicBezTo>
                  <a:pt x="385495" y="2333183"/>
                  <a:pt x="396735" y="2359664"/>
                  <a:pt x="414262" y="2379279"/>
                </a:cubicBezTo>
                <a:cubicBezTo>
                  <a:pt x="446077" y="2414980"/>
                  <a:pt x="438837" y="2453227"/>
                  <a:pt x="428551" y="2491281"/>
                </a:cubicBezTo>
                <a:cubicBezTo>
                  <a:pt x="423216" y="2510897"/>
                  <a:pt x="423978" y="2526980"/>
                  <a:pt x="429121" y="2545615"/>
                </a:cubicBezTo>
                <a:cubicBezTo>
                  <a:pt x="441123" y="2588768"/>
                  <a:pt x="473700" y="2617603"/>
                  <a:pt x="502275" y="2645455"/>
                </a:cubicBezTo>
                <a:cubicBezTo>
                  <a:pt x="526660" y="2669191"/>
                  <a:pt x="540376" y="2695868"/>
                  <a:pt x="550665" y="2725094"/>
                </a:cubicBezTo>
                <a:cubicBezTo>
                  <a:pt x="563809" y="2761970"/>
                  <a:pt x="558857" y="2791196"/>
                  <a:pt x="527232" y="2808850"/>
                </a:cubicBezTo>
                <a:cubicBezTo>
                  <a:pt x="518277" y="2813754"/>
                  <a:pt x="507799" y="2822385"/>
                  <a:pt x="505133" y="2831604"/>
                </a:cubicBezTo>
                <a:cubicBezTo>
                  <a:pt x="491799" y="2876129"/>
                  <a:pt x="472366" y="2921245"/>
                  <a:pt x="484178" y="2968910"/>
                </a:cubicBezTo>
                <a:cubicBezTo>
                  <a:pt x="500371" y="3034817"/>
                  <a:pt x="499419" y="3099154"/>
                  <a:pt x="483416" y="3165061"/>
                </a:cubicBezTo>
                <a:cubicBezTo>
                  <a:pt x="470462" y="3218512"/>
                  <a:pt x="457126" y="3271963"/>
                  <a:pt x="447744" y="3326101"/>
                </a:cubicBezTo>
                <a:lnTo>
                  <a:pt x="446756" y="3333750"/>
                </a:lnTo>
                <a:lnTo>
                  <a:pt x="834222" y="3333750"/>
                </a:lnTo>
                <a:lnTo>
                  <a:pt x="833756" y="3315508"/>
                </a:lnTo>
                <a:cubicBezTo>
                  <a:pt x="835090" y="3305897"/>
                  <a:pt x="843092" y="3293538"/>
                  <a:pt x="851283" y="3289224"/>
                </a:cubicBezTo>
                <a:cubicBezTo>
                  <a:pt x="869571" y="3279612"/>
                  <a:pt x="872811" y="3266470"/>
                  <a:pt x="866523" y="3248621"/>
                </a:cubicBezTo>
                <a:cubicBezTo>
                  <a:pt x="861189" y="3233124"/>
                  <a:pt x="858523" y="3214098"/>
                  <a:pt x="848234" y="3203506"/>
                </a:cubicBezTo>
                <a:cubicBezTo>
                  <a:pt x="819088" y="3173494"/>
                  <a:pt x="818135" y="3135244"/>
                  <a:pt x="810325" y="3097977"/>
                </a:cubicBezTo>
                <a:cubicBezTo>
                  <a:pt x="805561" y="3075225"/>
                  <a:pt x="805371" y="3054039"/>
                  <a:pt x="808609" y="3031285"/>
                </a:cubicBezTo>
                <a:cubicBezTo>
                  <a:pt x="815849" y="2981857"/>
                  <a:pt x="805561" y="2933799"/>
                  <a:pt x="792417" y="2886329"/>
                </a:cubicBezTo>
                <a:cubicBezTo>
                  <a:pt x="783654" y="2854945"/>
                  <a:pt x="778320" y="2822776"/>
                  <a:pt x="769366" y="2791590"/>
                </a:cubicBezTo>
                <a:cubicBezTo>
                  <a:pt x="762508" y="2768247"/>
                  <a:pt x="754315" y="2744906"/>
                  <a:pt x="743267" y="2723527"/>
                </a:cubicBezTo>
                <a:cubicBezTo>
                  <a:pt x="727072" y="2692532"/>
                  <a:pt x="702688" y="2665466"/>
                  <a:pt x="709166" y="2626038"/>
                </a:cubicBezTo>
                <a:cubicBezTo>
                  <a:pt x="714880" y="2591317"/>
                  <a:pt x="702880" y="2559935"/>
                  <a:pt x="691449" y="2528158"/>
                </a:cubicBezTo>
                <a:cubicBezTo>
                  <a:pt x="683067" y="2504816"/>
                  <a:pt x="674493" y="2481477"/>
                  <a:pt x="669159" y="2457348"/>
                </a:cubicBezTo>
                <a:cubicBezTo>
                  <a:pt x="662872" y="2428709"/>
                  <a:pt x="665540" y="2396344"/>
                  <a:pt x="653918" y="2370844"/>
                </a:cubicBezTo>
                <a:cubicBezTo>
                  <a:pt x="641726" y="2344167"/>
                  <a:pt x="649918" y="2322005"/>
                  <a:pt x="653348" y="2298269"/>
                </a:cubicBezTo>
                <a:cubicBezTo>
                  <a:pt x="658682" y="2260413"/>
                  <a:pt x="668589" y="2222749"/>
                  <a:pt x="656014" y="2184501"/>
                </a:cubicBezTo>
                <a:cubicBezTo>
                  <a:pt x="640774" y="2138014"/>
                  <a:pt x="624391" y="2091918"/>
                  <a:pt x="609913" y="2045235"/>
                </a:cubicBezTo>
                <a:cubicBezTo>
                  <a:pt x="604386" y="2027187"/>
                  <a:pt x="602100" y="2007771"/>
                  <a:pt x="599624" y="1988939"/>
                </a:cubicBezTo>
                <a:cubicBezTo>
                  <a:pt x="597528" y="1971091"/>
                  <a:pt x="602862" y="1949711"/>
                  <a:pt x="594862" y="1935977"/>
                </a:cubicBezTo>
                <a:cubicBezTo>
                  <a:pt x="574287" y="1900670"/>
                  <a:pt x="564191" y="1864385"/>
                  <a:pt x="564191" y="1823583"/>
                </a:cubicBezTo>
                <a:cubicBezTo>
                  <a:pt x="564191" y="1808282"/>
                  <a:pt x="555617" y="1793374"/>
                  <a:pt x="554093" y="1777881"/>
                </a:cubicBezTo>
                <a:cubicBezTo>
                  <a:pt x="552189" y="1756694"/>
                  <a:pt x="547044" y="1732372"/>
                  <a:pt x="554285" y="1713934"/>
                </a:cubicBezTo>
                <a:cubicBezTo>
                  <a:pt x="571429" y="1670585"/>
                  <a:pt x="557141" y="1635476"/>
                  <a:pt x="540186" y="1597617"/>
                </a:cubicBezTo>
                <a:cubicBezTo>
                  <a:pt x="523422" y="1560348"/>
                  <a:pt x="510087" y="1521118"/>
                  <a:pt x="499037" y="1481495"/>
                </a:cubicBezTo>
                <a:cubicBezTo>
                  <a:pt x="495037" y="1466588"/>
                  <a:pt x="501705" y="1448740"/>
                  <a:pt x="503037" y="1432262"/>
                </a:cubicBezTo>
                <a:cubicBezTo>
                  <a:pt x="503419" y="1426376"/>
                  <a:pt x="503991" y="1419903"/>
                  <a:pt x="502085" y="1414609"/>
                </a:cubicBezTo>
                <a:cubicBezTo>
                  <a:pt x="483796" y="1363414"/>
                  <a:pt x="469890" y="1311432"/>
                  <a:pt x="479414" y="1255923"/>
                </a:cubicBezTo>
                <a:cubicBezTo>
                  <a:pt x="480368" y="1250824"/>
                  <a:pt x="478272" y="1245135"/>
                  <a:pt x="476938" y="1240034"/>
                </a:cubicBezTo>
                <a:cubicBezTo>
                  <a:pt x="470080" y="1215122"/>
                  <a:pt x="459222" y="1190799"/>
                  <a:pt x="456745" y="1165498"/>
                </a:cubicBezTo>
                <a:cubicBezTo>
                  <a:pt x="450649" y="1103121"/>
                  <a:pt x="448171" y="1040355"/>
                  <a:pt x="444171" y="977582"/>
                </a:cubicBezTo>
                <a:cubicBezTo>
                  <a:pt x="443981" y="973659"/>
                  <a:pt x="443981" y="969541"/>
                  <a:pt x="442647" y="966011"/>
                </a:cubicBezTo>
                <a:cubicBezTo>
                  <a:pt x="434455" y="942864"/>
                  <a:pt x="437123" y="922662"/>
                  <a:pt x="452743" y="903045"/>
                </a:cubicBezTo>
                <a:cubicBezTo>
                  <a:pt x="459602" y="894414"/>
                  <a:pt x="463222" y="882645"/>
                  <a:pt x="467032" y="871859"/>
                </a:cubicBezTo>
                <a:cubicBezTo>
                  <a:pt x="472748" y="855968"/>
                  <a:pt x="478272" y="839689"/>
                  <a:pt x="481892" y="823213"/>
                </a:cubicBezTo>
                <a:cubicBezTo>
                  <a:pt x="485320" y="806930"/>
                  <a:pt x="490083" y="789474"/>
                  <a:pt x="487416" y="773781"/>
                </a:cubicBezTo>
                <a:cubicBezTo>
                  <a:pt x="482654" y="745535"/>
                  <a:pt x="471986" y="718661"/>
                  <a:pt x="464936" y="690809"/>
                </a:cubicBezTo>
                <a:cubicBezTo>
                  <a:pt x="462460" y="681198"/>
                  <a:pt x="462842" y="670605"/>
                  <a:pt x="462650" y="660603"/>
                </a:cubicBezTo>
                <a:cubicBezTo>
                  <a:pt x="462080" y="637652"/>
                  <a:pt x="467604" y="614113"/>
                  <a:pt x="451791" y="593322"/>
                </a:cubicBezTo>
                <a:cubicBezTo>
                  <a:pt x="436933" y="574101"/>
                  <a:pt x="441313" y="554679"/>
                  <a:pt x="452553" y="534478"/>
                </a:cubicBezTo>
                <a:cubicBezTo>
                  <a:pt x="460556" y="519961"/>
                  <a:pt x="466842" y="503486"/>
                  <a:pt x="469890" y="487205"/>
                </a:cubicBezTo>
                <a:cubicBezTo>
                  <a:pt x="474080" y="464843"/>
                  <a:pt x="475796" y="442679"/>
                  <a:pt x="473318" y="418552"/>
                </a:cubicBezTo>
                <a:cubicBezTo>
                  <a:pt x="471604" y="401485"/>
                  <a:pt x="470842" y="387559"/>
                  <a:pt x="460746" y="374220"/>
                </a:cubicBezTo>
                <a:cubicBezTo>
                  <a:pt x="459222" y="372064"/>
                  <a:pt x="458840" y="368141"/>
                  <a:pt x="459032" y="365198"/>
                </a:cubicBezTo>
                <a:cubicBezTo>
                  <a:pt x="462270" y="326557"/>
                  <a:pt x="460556" y="288308"/>
                  <a:pt x="458267" y="249272"/>
                </a:cubicBezTo>
                <a:cubicBezTo>
                  <a:pt x="455221" y="199649"/>
                  <a:pt x="464174" y="147470"/>
                  <a:pt x="496179" y="104514"/>
                </a:cubicBezTo>
                <a:cubicBezTo>
                  <a:pt x="500943" y="98237"/>
                  <a:pt x="503037" y="88822"/>
                  <a:pt x="504181" y="8058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866290A3-7E80-441D-AA1E-5263326B1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658642" y="0"/>
            <a:ext cx="874715" cy="6858001"/>
          </a:xfrm>
          <a:custGeom>
            <a:avLst/>
            <a:gdLst>
              <a:gd name="connsiteX0" fmla="*/ 669467 w 874715"/>
              <a:gd name="connsiteY0" fmla="*/ 3720275 h 6858001"/>
              <a:gd name="connsiteX1" fmla="*/ 710453 w 874715"/>
              <a:gd name="connsiteY1" fmla="*/ 3726292 h 6858001"/>
              <a:gd name="connsiteX2" fmla="*/ 710455 w 874715"/>
              <a:gd name="connsiteY2" fmla="*/ 3726292 h 6858001"/>
              <a:gd name="connsiteX3" fmla="*/ 669465 w 874715"/>
              <a:gd name="connsiteY3" fmla="*/ 3720275 h 6858001"/>
              <a:gd name="connsiteX4" fmla="*/ 834223 w 874715"/>
              <a:gd name="connsiteY4" fmla="*/ 3333751 h 6858001"/>
              <a:gd name="connsiteX5" fmla="*/ 446757 w 874715"/>
              <a:gd name="connsiteY5" fmla="*/ 3333751 h 6858001"/>
              <a:gd name="connsiteX6" fmla="*/ 441229 w 874715"/>
              <a:gd name="connsiteY6" fmla="*/ 3376550 h 6858001"/>
              <a:gd name="connsiteX7" fmla="*/ 437178 w 874715"/>
              <a:gd name="connsiteY7" fmla="*/ 3407910 h 6858001"/>
              <a:gd name="connsiteX8" fmla="*/ 435790 w 874715"/>
              <a:gd name="connsiteY8" fmla="*/ 3491262 h 6858001"/>
              <a:gd name="connsiteX9" fmla="*/ 429384 w 874715"/>
              <a:gd name="connsiteY9" fmla="*/ 3520658 h 6858001"/>
              <a:gd name="connsiteX10" fmla="*/ 427332 w 874715"/>
              <a:gd name="connsiteY10" fmla="*/ 3524252 h 6858001"/>
              <a:gd name="connsiteX11" fmla="*/ 427331 w 874715"/>
              <a:gd name="connsiteY11" fmla="*/ 3524252 h 6858001"/>
              <a:gd name="connsiteX12" fmla="*/ 413690 w 874715"/>
              <a:gd name="connsiteY12" fmla="*/ 3548145 h 6858001"/>
              <a:gd name="connsiteX13" fmla="*/ 408166 w 874715"/>
              <a:gd name="connsiteY13" fmla="*/ 3612089 h 6858001"/>
              <a:gd name="connsiteX14" fmla="*/ 421692 w 874715"/>
              <a:gd name="connsiteY14" fmla="*/ 3636610 h 6858001"/>
              <a:gd name="connsiteX15" fmla="*/ 445933 w 874715"/>
              <a:gd name="connsiteY15" fmla="*/ 3687609 h 6858001"/>
              <a:gd name="connsiteX16" fmla="*/ 443241 w 874715"/>
              <a:gd name="connsiteY16" fmla="*/ 3725049 h 6858001"/>
              <a:gd name="connsiteX17" fmla="*/ 455589 w 874715"/>
              <a:gd name="connsiteY17" fmla="*/ 3723372 h 6858001"/>
              <a:gd name="connsiteX18" fmla="*/ 544787 w 874715"/>
              <a:gd name="connsiteY18" fmla="*/ 3712739 h 6858001"/>
              <a:gd name="connsiteX19" fmla="*/ 544802 w 874715"/>
              <a:gd name="connsiteY19" fmla="*/ 3712740 h 6858001"/>
              <a:gd name="connsiteX20" fmla="*/ 544786 w 874715"/>
              <a:gd name="connsiteY20" fmla="*/ 3712740 h 6858001"/>
              <a:gd name="connsiteX21" fmla="*/ 455588 w 874715"/>
              <a:gd name="connsiteY21" fmla="*/ 3723373 h 6858001"/>
              <a:gd name="connsiteX22" fmla="*/ 443240 w 874715"/>
              <a:gd name="connsiteY22" fmla="*/ 3725050 h 6858001"/>
              <a:gd name="connsiteX23" fmla="*/ 441884 w 874715"/>
              <a:gd name="connsiteY23" fmla="*/ 3743904 h 6858001"/>
              <a:gd name="connsiteX24" fmla="*/ 442266 w 874715"/>
              <a:gd name="connsiteY24" fmla="*/ 3764306 h 6858001"/>
              <a:gd name="connsiteX25" fmla="*/ 433692 w 874715"/>
              <a:gd name="connsiteY25" fmla="*/ 3834135 h 6858001"/>
              <a:gd name="connsiteX26" fmla="*/ 428740 w 874715"/>
              <a:gd name="connsiteY26" fmla="*/ 3898864 h 6858001"/>
              <a:gd name="connsiteX27" fmla="*/ 444932 w 874715"/>
              <a:gd name="connsiteY27" fmla="*/ 4062061 h 6858001"/>
              <a:gd name="connsiteX28" fmla="*/ 441122 w 874715"/>
              <a:gd name="connsiteY28" fmla="*/ 4187207 h 6858001"/>
              <a:gd name="connsiteX29" fmla="*/ 444932 w 874715"/>
              <a:gd name="connsiteY29" fmla="*/ 4244874 h 6858001"/>
              <a:gd name="connsiteX30" fmla="*/ 450648 w 874715"/>
              <a:gd name="connsiteY30" fmla="*/ 4277434 h 6858001"/>
              <a:gd name="connsiteX31" fmla="*/ 490464 w 874715"/>
              <a:gd name="connsiteY31" fmla="*/ 4351188 h 6858001"/>
              <a:gd name="connsiteX32" fmla="*/ 499418 w 874715"/>
              <a:gd name="connsiteY32" fmla="*/ 4391596 h 6858001"/>
              <a:gd name="connsiteX33" fmla="*/ 498656 w 874715"/>
              <a:gd name="connsiteY33" fmla="*/ 4513209 h 6858001"/>
              <a:gd name="connsiteX34" fmla="*/ 438646 w 874715"/>
              <a:gd name="connsiteY34" fmla="*/ 4695629 h 6858001"/>
              <a:gd name="connsiteX35" fmla="*/ 430644 w 874715"/>
              <a:gd name="connsiteY35" fmla="*/ 4714658 h 6858001"/>
              <a:gd name="connsiteX36" fmla="*/ 420737 w 874715"/>
              <a:gd name="connsiteY36" fmla="*/ 4807436 h 6858001"/>
              <a:gd name="connsiteX37" fmla="*/ 434264 w 874715"/>
              <a:gd name="connsiteY37" fmla="*/ 4870400 h 6858001"/>
              <a:gd name="connsiteX38" fmla="*/ 462269 w 874715"/>
              <a:gd name="connsiteY38" fmla="*/ 4956119 h 6858001"/>
              <a:gd name="connsiteX39" fmla="*/ 485701 w 874715"/>
              <a:gd name="connsiteY39" fmla="*/ 5033207 h 6858001"/>
              <a:gd name="connsiteX40" fmla="*/ 512180 w 874715"/>
              <a:gd name="connsiteY40" fmla="*/ 5089305 h 6858001"/>
              <a:gd name="connsiteX41" fmla="*/ 531613 w 874715"/>
              <a:gd name="connsiteY41" fmla="*/ 5217589 h 6858001"/>
              <a:gd name="connsiteX42" fmla="*/ 534851 w 874715"/>
              <a:gd name="connsiteY42" fmla="*/ 5230926 h 6858001"/>
              <a:gd name="connsiteX43" fmla="*/ 511228 w 874715"/>
              <a:gd name="connsiteY43" fmla="*/ 5327433 h 6858001"/>
              <a:gd name="connsiteX44" fmla="*/ 487225 w 874715"/>
              <a:gd name="connsiteY44" fmla="*/ 5443357 h 6858001"/>
              <a:gd name="connsiteX45" fmla="*/ 495416 w 874715"/>
              <a:gd name="connsiteY45" fmla="*/ 5484746 h 6858001"/>
              <a:gd name="connsiteX46" fmla="*/ 507038 w 874715"/>
              <a:gd name="connsiteY46" fmla="*/ 5541432 h 6858001"/>
              <a:gd name="connsiteX47" fmla="*/ 500942 w 874715"/>
              <a:gd name="connsiteY47" fmla="*/ 5594001 h 6858001"/>
              <a:gd name="connsiteX48" fmla="*/ 500370 w 874715"/>
              <a:gd name="connsiteY48" fmla="*/ 5625974 h 6858001"/>
              <a:gd name="connsiteX49" fmla="*/ 571618 w 874715"/>
              <a:gd name="connsiteY49" fmla="*/ 5771911 h 6858001"/>
              <a:gd name="connsiteX50" fmla="*/ 577524 w 874715"/>
              <a:gd name="connsiteY50" fmla="*/ 5808982 h 6858001"/>
              <a:gd name="connsiteX51" fmla="*/ 586289 w 874715"/>
              <a:gd name="connsiteY51" fmla="*/ 5829971 h 6858001"/>
              <a:gd name="connsiteX52" fmla="*/ 674684 w 874715"/>
              <a:gd name="connsiteY52" fmla="*/ 5956490 h 6858001"/>
              <a:gd name="connsiteX53" fmla="*/ 692590 w 874715"/>
              <a:gd name="connsiteY53" fmla="*/ 6010235 h 6858001"/>
              <a:gd name="connsiteX54" fmla="*/ 688970 w 874715"/>
              <a:gd name="connsiteY54" fmla="*/ 6069276 h 6858001"/>
              <a:gd name="connsiteX55" fmla="*/ 682494 w 874715"/>
              <a:gd name="connsiteY55" fmla="*/ 6103407 h 6858001"/>
              <a:gd name="connsiteX56" fmla="*/ 626294 w 874715"/>
              <a:gd name="connsiteY56" fmla="*/ 6188144 h 6858001"/>
              <a:gd name="connsiteX57" fmla="*/ 628200 w 874715"/>
              <a:gd name="connsiteY57" fmla="*/ 6236396 h 6858001"/>
              <a:gd name="connsiteX58" fmla="*/ 666871 w 874715"/>
              <a:gd name="connsiteY58" fmla="*/ 6311718 h 6858001"/>
              <a:gd name="connsiteX59" fmla="*/ 684208 w 874715"/>
              <a:gd name="connsiteY59" fmla="*/ 6448435 h 6858001"/>
              <a:gd name="connsiteX60" fmla="*/ 630104 w 874715"/>
              <a:gd name="connsiteY60" fmla="*/ 6517873 h 6858001"/>
              <a:gd name="connsiteX61" fmla="*/ 578096 w 874715"/>
              <a:gd name="connsiteY61" fmla="*/ 6553767 h 6858001"/>
              <a:gd name="connsiteX62" fmla="*/ 517706 w 874715"/>
              <a:gd name="connsiteY62" fmla="*/ 6657533 h 6858001"/>
              <a:gd name="connsiteX63" fmla="*/ 540185 w 874715"/>
              <a:gd name="connsiteY63" fmla="*/ 6682250 h 6858001"/>
              <a:gd name="connsiteX64" fmla="*/ 549712 w 874715"/>
              <a:gd name="connsiteY64" fmla="*/ 6758356 h 6858001"/>
              <a:gd name="connsiteX65" fmla="*/ 548950 w 874715"/>
              <a:gd name="connsiteY65" fmla="*/ 6840738 h 6858001"/>
              <a:gd name="connsiteX66" fmla="*/ 556149 w 874715"/>
              <a:gd name="connsiteY66" fmla="*/ 6858001 h 6858001"/>
              <a:gd name="connsiteX67" fmla="*/ 760427 w 874715"/>
              <a:gd name="connsiteY67" fmla="*/ 6858001 h 6858001"/>
              <a:gd name="connsiteX68" fmla="*/ 763269 w 874715"/>
              <a:gd name="connsiteY68" fmla="*/ 6846819 h 6858001"/>
              <a:gd name="connsiteX69" fmla="*/ 784795 w 874715"/>
              <a:gd name="connsiteY69" fmla="*/ 6678324 h 6858001"/>
              <a:gd name="connsiteX70" fmla="*/ 805560 w 874715"/>
              <a:gd name="connsiteY70" fmla="*/ 6504338 h 6858001"/>
              <a:gd name="connsiteX71" fmla="*/ 812418 w 874715"/>
              <a:gd name="connsiteY71" fmla="*/ 6408814 h 6858001"/>
              <a:gd name="connsiteX72" fmla="*/ 823279 w 874715"/>
              <a:gd name="connsiteY72" fmla="*/ 6325450 h 6858001"/>
              <a:gd name="connsiteX73" fmla="*/ 830137 w 874715"/>
              <a:gd name="connsiteY73" fmla="*/ 6252873 h 6858001"/>
              <a:gd name="connsiteX74" fmla="*/ 844043 w 874715"/>
              <a:gd name="connsiteY74" fmla="*/ 6137341 h 6858001"/>
              <a:gd name="connsiteX75" fmla="*/ 847663 w 874715"/>
              <a:gd name="connsiteY75" fmla="*/ 6089284 h 6858001"/>
              <a:gd name="connsiteX76" fmla="*/ 847471 w 874715"/>
              <a:gd name="connsiteY76" fmla="*/ 5975908 h 6858001"/>
              <a:gd name="connsiteX77" fmla="*/ 845567 w 874715"/>
              <a:gd name="connsiteY77" fmla="*/ 5936481 h 6858001"/>
              <a:gd name="connsiteX78" fmla="*/ 821945 w 874715"/>
              <a:gd name="connsiteY78" fmla="*/ 5860571 h 6858001"/>
              <a:gd name="connsiteX79" fmla="*/ 820231 w 874715"/>
              <a:gd name="connsiteY79" fmla="*/ 5851549 h 6858001"/>
              <a:gd name="connsiteX80" fmla="*/ 810894 w 874715"/>
              <a:gd name="connsiteY80" fmla="*/ 5801726 h 6858001"/>
              <a:gd name="connsiteX81" fmla="*/ 807846 w 874715"/>
              <a:gd name="connsiteY81" fmla="*/ 5774460 h 6858001"/>
              <a:gd name="connsiteX82" fmla="*/ 788415 w 874715"/>
              <a:gd name="connsiteY82" fmla="*/ 5670892 h 6858001"/>
              <a:gd name="connsiteX83" fmla="*/ 779271 w 874715"/>
              <a:gd name="connsiteY83" fmla="*/ 5611265 h 6858001"/>
              <a:gd name="connsiteX84" fmla="*/ 780605 w 874715"/>
              <a:gd name="connsiteY84" fmla="*/ 5563010 h 6858001"/>
              <a:gd name="connsiteX85" fmla="*/ 782319 w 874715"/>
              <a:gd name="connsiteY85" fmla="*/ 5478272 h 6858001"/>
              <a:gd name="connsiteX86" fmla="*/ 786701 w 874715"/>
              <a:gd name="connsiteY86" fmla="*/ 5451203 h 6858001"/>
              <a:gd name="connsiteX87" fmla="*/ 774127 w 874715"/>
              <a:gd name="connsiteY87" fmla="*/ 5328805 h 6858001"/>
              <a:gd name="connsiteX88" fmla="*/ 773175 w 874715"/>
              <a:gd name="connsiteY88" fmla="*/ 5258975 h 6858001"/>
              <a:gd name="connsiteX89" fmla="*/ 757552 w 874715"/>
              <a:gd name="connsiteY89" fmla="*/ 5180319 h 6858001"/>
              <a:gd name="connsiteX90" fmla="*/ 758314 w 874715"/>
              <a:gd name="connsiteY90" fmla="*/ 5157370 h 6858001"/>
              <a:gd name="connsiteX91" fmla="*/ 759649 w 874715"/>
              <a:gd name="connsiteY91" fmla="*/ 5131673 h 6858001"/>
              <a:gd name="connsiteX92" fmla="*/ 760793 w 874715"/>
              <a:gd name="connsiteY92" fmla="*/ 5052820 h 6858001"/>
              <a:gd name="connsiteX93" fmla="*/ 766507 w 874715"/>
              <a:gd name="connsiteY93" fmla="*/ 5004959 h 6858001"/>
              <a:gd name="connsiteX94" fmla="*/ 763079 w 874715"/>
              <a:gd name="connsiteY94" fmla="*/ 4913751 h 6858001"/>
              <a:gd name="connsiteX95" fmla="*/ 768031 w 874715"/>
              <a:gd name="connsiteY95" fmla="*/ 4880011 h 6858001"/>
              <a:gd name="connsiteX96" fmla="*/ 768603 w 874715"/>
              <a:gd name="connsiteY96" fmla="*/ 4794687 h 6858001"/>
              <a:gd name="connsiteX97" fmla="*/ 765745 w 874715"/>
              <a:gd name="connsiteY97" fmla="*/ 4718187 h 6858001"/>
              <a:gd name="connsiteX98" fmla="*/ 767269 w 874715"/>
              <a:gd name="connsiteY98" fmla="*/ 4644434 h 6858001"/>
              <a:gd name="connsiteX99" fmla="*/ 773555 w 874715"/>
              <a:gd name="connsiteY99" fmla="*/ 4591670 h 6858001"/>
              <a:gd name="connsiteX100" fmla="*/ 777365 w 874715"/>
              <a:gd name="connsiteY100" fmla="*/ 4534394 h 6858001"/>
              <a:gd name="connsiteX101" fmla="*/ 800036 w 874715"/>
              <a:gd name="connsiteY101" fmla="*/ 4376493 h 6858001"/>
              <a:gd name="connsiteX102" fmla="*/ 794512 w 874715"/>
              <a:gd name="connsiteY102" fmla="*/ 4347267 h 6858001"/>
              <a:gd name="connsiteX103" fmla="*/ 789368 w 874715"/>
              <a:gd name="connsiteY103" fmla="*/ 4181322 h 6858001"/>
              <a:gd name="connsiteX104" fmla="*/ 789750 w 874715"/>
              <a:gd name="connsiteY104" fmla="*/ 4145230 h 6858001"/>
              <a:gd name="connsiteX105" fmla="*/ 767269 w 874715"/>
              <a:gd name="connsiteY105" fmla="*/ 4048330 h 6858001"/>
              <a:gd name="connsiteX106" fmla="*/ 802894 w 874715"/>
              <a:gd name="connsiteY106" fmla="*/ 3898864 h 6858001"/>
              <a:gd name="connsiteX107" fmla="*/ 847471 w 874715"/>
              <a:gd name="connsiteY107" fmla="*/ 3759007 h 6858001"/>
              <a:gd name="connsiteX108" fmla="*/ 848163 w 874715"/>
              <a:gd name="connsiteY108" fmla="*/ 3756136 h 6858001"/>
              <a:gd name="connsiteX109" fmla="*/ 819543 w 874715"/>
              <a:gd name="connsiteY109" fmla="*/ 3748731 h 6858001"/>
              <a:gd name="connsiteX110" fmla="*/ 819313 w 874715"/>
              <a:gd name="connsiteY110" fmla="*/ 3748682 h 6858001"/>
              <a:gd name="connsiteX111" fmla="*/ 819544 w 874715"/>
              <a:gd name="connsiteY111" fmla="*/ 3748730 h 6858001"/>
              <a:gd name="connsiteX112" fmla="*/ 848164 w 874715"/>
              <a:gd name="connsiteY112" fmla="*/ 3756135 h 6858001"/>
              <a:gd name="connsiteX113" fmla="*/ 849545 w 874715"/>
              <a:gd name="connsiteY113" fmla="*/ 3750401 h 6858001"/>
              <a:gd name="connsiteX114" fmla="*/ 853189 w 874715"/>
              <a:gd name="connsiteY114" fmla="*/ 3741353 h 6858001"/>
              <a:gd name="connsiteX115" fmla="*/ 862905 w 874715"/>
              <a:gd name="connsiteY115" fmla="*/ 3691138 h 6858001"/>
              <a:gd name="connsiteX116" fmla="*/ 866333 w 874715"/>
              <a:gd name="connsiteY116" fmla="*/ 3628959 h 6858001"/>
              <a:gd name="connsiteX117" fmla="*/ 874715 w 874715"/>
              <a:gd name="connsiteY117" fmla="*/ 3550106 h 6858001"/>
              <a:gd name="connsiteX118" fmla="*/ 871487 w 874715"/>
              <a:gd name="connsiteY118" fmla="*/ 3524252 h 6858001"/>
              <a:gd name="connsiteX119" fmla="*/ 871488 w 874715"/>
              <a:gd name="connsiteY119" fmla="*/ 3524252 h 6858001"/>
              <a:gd name="connsiteX120" fmla="*/ 870763 w 874715"/>
              <a:gd name="connsiteY120" fmla="*/ 3518451 h 6858001"/>
              <a:gd name="connsiteX121" fmla="*/ 864238 w 874715"/>
              <a:gd name="connsiteY121" fmla="*/ 3486946 h 6858001"/>
              <a:gd name="connsiteX122" fmla="*/ 848618 w 874715"/>
              <a:gd name="connsiteY122" fmla="*/ 3398677 h 6858001"/>
              <a:gd name="connsiteX123" fmla="*/ 837595 w 874715"/>
              <a:gd name="connsiteY123" fmla="*/ 3365728 h 6858001"/>
              <a:gd name="connsiteX124" fmla="*/ 834829 w 874715"/>
              <a:gd name="connsiteY124" fmla="*/ 3357461 h 6858001"/>
              <a:gd name="connsiteX125" fmla="*/ 513783 w 874715"/>
              <a:gd name="connsiteY125" fmla="*/ 0 h 6858001"/>
              <a:gd name="connsiteX126" fmla="*/ 72334 w 874715"/>
              <a:gd name="connsiteY126" fmla="*/ 0 h 6858001"/>
              <a:gd name="connsiteX127" fmla="*/ 75447 w 874715"/>
              <a:gd name="connsiteY127" fmla="*/ 27991 h 6858001"/>
              <a:gd name="connsiteX128" fmla="*/ 88115 w 874715"/>
              <a:gd name="connsiteY128" fmla="*/ 134133 h 6858001"/>
              <a:gd name="connsiteX129" fmla="*/ 62778 w 874715"/>
              <a:gd name="connsiteY129" fmla="*/ 221224 h 6858001"/>
              <a:gd name="connsiteX130" fmla="*/ 62206 w 874715"/>
              <a:gd name="connsiteY130" fmla="*/ 247312 h 6858001"/>
              <a:gd name="connsiteX131" fmla="*/ 72113 w 874715"/>
              <a:gd name="connsiteY131" fmla="*/ 305764 h 6858001"/>
              <a:gd name="connsiteX132" fmla="*/ 65445 w 874715"/>
              <a:gd name="connsiteY132" fmla="*/ 426397 h 6858001"/>
              <a:gd name="connsiteX133" fmla="*/ 55348 w 874715"/>
              <a:gd name="connsiteY133" fmla="*/ 470924 h 6858001"/>
              <a:gd name="connsiteX134" fmla="*/ 48870 w 874715"/>
              <a:gd name="connsiteY134" fmla="*/ 495638 h 6858001"/>
              <a:gd name="connsiteX135" fmla="*/ 30963 w 874715"/>
              <a:gd name="connsiteY135" fmla="*/ 622548 h 6858001"/>
              <a:gd name="connsiteX136" fmla="*/ 11723 w 874715"/>
              <a:gd name="connsiteY136" fmla="*/ 679040 h 6858001"/>
              <a:gd name="connsiteX137" fmla="*/ 8865 w 874715"/>
              <a:gd name="connsiteY137" fmla="*/ 694341 h 6858001"/>
              <a:gd name="connsiteX138" fmla="*/ 16865 w 874715"/>
              <a:gd name="connsiteY138" fmla="*/ 778095 h 6858001"/>
              <a:gd name="connsiteX139" fmla="*/ 47918 w 874715"/>
              <a:gd name="connsiteY139" fmla="*/ 840866 h 6858001"/>
              <a:gd name="connsiteX140" fmla="*/ 58396 w 874715"/>
              <a:gd name="connsiteY140" fmla="*/ 853028 h 6858001"/>
              <a:gd name="connsiteX141" fmla="*/ 54776 w 874715"/>
              <a:gd name="connsiteY141" fmla="*/ 1027995 h 6858001"/>
              <a:gd name="connsiteX142" fmla="*/ 50394 w 874715"/>
              <a:gd name="connsiteY142" fmla="*/ 1054866 h 6858001"/>
              <a:gd name="connsiteX143" fmla="*/ 68683 w 874715"/>
              <a:gd name="connsiteY143" fmla="*/ 1184720 h 6858001"/>
              <a:gd name="connsiteX144" fmla="*/ 72303 w 874715"/>
              <a:gd name="connsiteY144" fmla="*/ 1222576 h 6858001"/>
              <a:gd name="connsiteX145" fmla="*/ 88687 w 874715"/>
              <a:gd name="connsiteY145" fmla="*/ 1358313 h 6858001"/>
              <a:gd name="connsiteX146" fmla="*/ 73447 w 874715"/>
              <a:gd name="connsiteY146" fmla="*/ 1377535 h 6858001"/>
              <a:gd name="connsiteX147" fmla="*/ 35153 w 874715"/>
              <a:gd name="connsiteY147" fmla="*/ 1432851 h 6858001"/>
              <a:gd name="connsiteX148" fmla="*/ 1244 w 874715"/>
              <a:gd name="connsiteY148" fmla="*/ 1541910 h 6858001"/>
              <a:gd name="connsiteX149" fmla="*/ 3149 w 874715"/>
              <a:gd name="connsiteY149" fmla="*/ 1571529 h 6858001"/>
              <a:gd name="connsiteX150" fmla="*/ 59730 w 874715"/>
              <a:gd name="connsiteY150" fmla="*/ 1646459 h 6858001"/>
              <a:gd name="connsiteX151" fmla="*/ 82399 w 874715"/>
              <a:gd name="connsiteY151" fmla="*/ 1682944 h 6858001"/>
              <a:gd name="connsiteX152" fmla="*/ 124120 w 874715"/>
              <a:gd name="connsiteY152" fmla="*/ 1786511 h 6858001"/>
              <a:gd name="connsiteX153" fmla="*/ 131741 w 874715"/>
              <a:gd name="connsiteY153" fmla="*/ 1795142 h 6858001"/>
              <a:gd name="connsiteX154" fmla="*/ 222232 w 874715"/>
              <a:gd name="connsiteY154" fmla="*/ 1871640 h 6858001"/>
              <a:gd name="connsiteX155" fmla="*/ 237662 w 874715"/>
              <a:gd name="connsiteY155" fmla="*/ 1888901 h 6858001"/>
              <a:gd name="connsiteX156" fmla="*/ 261667 w 874715"/>
              <a:gd name="connsiteY156" fmla="*/ 1909694 h 6858001"/>
              <a:gd name="connsiteX157" fmla="*/ 308150 w 874715"/>
              <a:gd name="connsiteY157" fmla="*/ 1974618 h 6858001"/>
              <a:gd name="connsiteX158" fmla="*/ 323009 w 874715"/>
              <a:gd name="connsiteY158" fmla="*/ 2055042 h 6858001"/>
              <a:gd name="connsiteX159" fmla="*/ 345680 w 874715"/>
              <a:gd name="connsiteY159" fmla="*/ 2152137 h 6858001"/>
              <a:gd name="connsiteX160" fmla="*/ 360920 w 874715"/>
              <a:gd name="connsiteY160" fmla="*/ 2192740 h 6858001"/>
              <a:gd name="connsiteX161" fmla="*/ 389877 w 874715"/>
              <a:gd name="connsiteY161" fmla="*/ 2301603 h 6858001"/>
              <a:gd name="connsiteX162" fmla="*/ 414262 w 874715"/>
              <a:gd name="connsiteY162" fmla="*/ 2379279 h 6858001"/>
              <a:gd name="connsiteX163" fmla="*/ 428551 w 874715"/>
              <a:gd name="connsiteY163" fmla="*/ 2491281 h 6858001"/>
              <a:gd name="connsiteX164" fmla="*/ 429121 w 874715"/>
              <a:gd name="connsiteY164" fmla="*/ 2545615 h 6858001"/>
              <a:gd name="connsiteX165" fmla="*/ 502275 w 874715"/>
              <a:gd name="connsiteY165" fmla="*/ 2645455 h 6858001"/>
              <a:gd name="connsiteX166" fmla="*/ 550665 w 874715"/>
              <a:gd name="connsiteY166" fmla="*/ 2725094 h 6858001"/>
              <a:gd name="connsiteX167" fmla="*/ 527232 w 874715"/>
              <a:gd name="connsiteY167" fmla="*/ 2808850 h 6858001"/>
              <a:gd name="connsiteX168" fmla="*/ 505133 w 874715"/>
              <a:gd name="connsiteY168" fmla="*/ 2831604 h 6858001"/>
              <a:gd name="connsiteX169" fmla="*/ 484178 w 874715"/>
              <a:gd name="connsiteY169" fmla="*/ 2968910 h 6858001"/>
              <a:gd name="connsiteX170" fmla="*/ 483416 w 874715"/>
              <a:gd name="connsiteY170" fmla="*/ 3165061 h 6858001"/>
              <a:gd name="connsiteX171" fmla="*/ 447744 w 874715"/>
              <a:gd name="connsiteY171" fmla="*/ 3326101 h 6858001"/>
              <a:gd name="connsiteX172" fmla="*/ 446756 w 874715"/>
              <a:gd name="connsiteY172" fmla="*/ 3333750 h 6858001"/>
              <a:gd name="connsiteX173" fmla="*/ 834222 w 874715"/>
              <a:gd name="connsiteY173" fmla="*/ 3333750 h 6858001"/>
              <a:gd name="connsiteX174" fmla="*/ 833756 w 874715"/>
              <a:gd name="connsiteY174" fmla="*/ 3315508 h 6858001"/>
              <a:gd name="connsiteX175" fmla="*/ 851283 w 874715"/>
              <a:gd name="connsiteY175" fmla="*/ 3289224 h 6858001"/>
              <a:gd name="connsiteX176" fmla="*/ 866523 w 874715"/>
              <a:gd name="connsiteY176" fmla="*/ 3248621 h 6858001"/>
              <a:gd name="connsiteX177" fmla="*/ 848234 w 874715"/>
              <a:gd name="connsiteY177" fmla="*/ 3203506 h 6858001"/>
              <a:gd name="connsiteX178" fmla="*/ 810325 w 874715"/>
              <a:gd name="connsiteY178" fmla="*/ 3097977 h 6858001"/>
              <a:gd name="connsiteX179" fmla="*/ 808609 w 874715"/>
              <a:gd name="connsiteY179" fmla="*/ 3031285 h 6858001"/>
              <a:gd name="connsiteX180" fmla="*/ 792417 w 874715"/>
              <a:gd name="connsiteY180" fmla="*/ 2886329 h 6858001"/>
              <a:gd name="connsiteX181" fmla="*/ 769366 w 874715"/>
              <a:gd name="connsiteY181" fmla="*/ 2791590 h 6858001"/>
              <a:gd name="connsiteX182" fmla="*/ 743267 w 874715"/>
              <a:gd name="connsiteY182" fmla="*/ 2723527 h 6858001"/>
              <a:gd name="connsiteX183" fmla="*/ 709166 w 874715"/>
              <a:gd name="connsiteY183" fmla="*/ 2626038 h 6858001"/>
              <a:gd name="connsiteX184" fmla="*/ 691449 w 874715"/>
              <a:gd name="connsiteY184" fmla="*/ 2528158 h 6858001"/>
              <a:gd name="connsiteX185" fmla="*/ 669159 w 874715"/>
              <a:gd name="connsiteY185" fmla="*/ 2457348 h 6858001"/>
              <a:gd name="connsiteX186" fmla="*/ 653918 w 874715"/>
              <a:gd name="connsiteY186" fmla="*/ 2370844 h 6858001"/>
              <a:gd name="connsiteX187" fmla="*/ 653348 w 874715"/>
              <a:gd name="connsiteY187" fmla="*/ 2298269 h 6858001"/>
              <a:gd name="connsiteX188" fmla="*/ 656014 w 874715"/>
              <a:gd name="connsiteY188" fmla="*/ 2184501 h 6858001"/>
              <a:gd name="connsiteX189" fmla="*/ 609913 w 874715"/>
              <a:gd name="connsiteY189" fmla="*/ 2045235 h 6858001"/>
              <a:gd name="connsiteX190" fmla="*/ 599624 w 874715"/>
              <a:gd name="connsiteY190" fmla="*/ 1988939 h 6858001"/>
              <a:gd name="connsiteX191" fmla="*/ 594862 w 874715"/>
              <a:gd name="connsiteY191" fmla="*/ 1935977 h 6858001"/>
              <a:gd name="connsiteX192" fmla="*/ 564191 w 874715"/>
              <a:gd name="connsiteY192" fmla="*/ 1823583 h 6858001"/>
              <a:gd name="connsiteX193" fmla="*/ 554093 w 874715"/>
              <a:gd name="connsiteY193" fmla="*/ 1777881 h 6858001"/>
              <a:gd name="connsiteX194" fmla="*/ 554285 w 874715"/>
              <a:gd name="connsiteY194" fmla="*/ 1713934 h 6858001"/>
              <a:gd name="connsiteX195" fmla="*/ 540186 w 874715"/>
              <a:gd name="connsiteY195" fmla="*/ 1597617 h 6858001"/>
              <a:gd name="connsiteX196" fmla="*/ 499037 w 874715"/>
              <a:gd name="connsiteY196" fmla="*/ 1481495 h 6858001"/>
              <a:gd name="connsiteX197" fmla="*/ 503037 w 874715"/>
              <a:gd name="connsiteY197" fmla="*/ 1432262 h 6858001"/>
              <a:gd name="connsiteX198" fmla="*/ 502085 w 874715"/>
              <a:gd name="connsiteY198" fmla="*/ 1414609 h 6858001"/>
              <a:gd name="connsiteX199" fmla="*/ 479414 w 874715"/>
              <a:gd name="connsiteY199" fmla="*/ 1255923 h 6858001"/>
              <a:gd name="connsiteX200" fmla="*/ 476938 w 874715"/>
              <a:gd name="connsiteY200" fmla="*/ 1240034 h 6858001"/>
              <a:gd name="connsiteX201" fmla="*/ 456745 w 874715"/>
              <a:gd name="connsiteY201" fmla="*/ 1165498 h 6858001"/>
              <a:gd name="connsiteX202" fmla="*/ 444171 w 874715"/>
              <a:gd name="connsiteY202" fmla="*/ 977582 h 6858001"/>
              <a:gd name="connsiteX203" fmla="*/ 442647 w 874715"/>
              <a:gd name="connsiteY203" fmla="*/ 966011 h 6858001"/>
              <a:gd name="connsiteX204" fmla="*/ 452743 w 874715"/>
              <a:gd name="connsiteY204" fmla="*/ 903045 h 6858001"/>
              <a:gd name="connsiteX205" fmla="*/ 467032 w 874715"/>
              <a:gd name="connsiteY205" fmla="*/ 871859 h 6858001"/>
              <a:gd name="connsiteX206" fmla="*/ 481892 w 874715"/>
              <a:gd name="connsiteY206" fmla="*/ 823213 h 6858001"/>
              <a:gd name="connsiteX207" fmla="*/ 487416 w 874715"/>
              <a:gd name="connsiteY207" fmla="*/ 773781 h 6858001"/>
              <a:gd name="connsiteX208" fmla="*/ 464936 w 874715"/>
              <a:gd name="connsiteY208" fmla="*/ 690809 h 6858001"/>
              <a:gd name="connsiteX209" fmla="*/ 462650 w 874715"/>
              <a:gd name="connsiteY209" fmla="*/ 660603 h 6858001"/>
              <a:gd name="connsiteX210" fmla="*/ 451791 w 874715"/>
              <a:gd name="connsiteY210" fmla="*/ 593322 h 6858001"/>
              <a:gd name="connsiteX211" fmla="*/ 452553 w 874715"/>
              <a:gd name="connsiteY211" fmla="*/ 534478 h 6858001"/>
              <a:gd name="connsiteX212" fmla="*/ 469890 w 874715"/>
              <a:gd name="connsiteY212" fmla="*/ 487205 h 6858001"/>
              <a:gd name="connsiteX213" fmla="*/ 473318 w 874715"/>
              <a:gd name="connsiteY213" fmla="*/ 418552 h 6858001"/>
              <a:gd name="connsiteX214" fmla="*/ 460746 w 874715"/>
              <a:gd name="connsiteY214" fmla="*/ 374220 h 6858001"/>
              <a:gd name="connsiteX215" fmla="*/ 459032 w 874715"/>
              <a:gd name="connsiteY215" fmla="*/ 365198 h 6858001"/>
              <a:gd name="connsiteX216" fmla="*/ 458267 w 874715"/>
              <a:gd name="connsiteY216" fmla="*/ 249272 h 6858001"/>
              <a:gd name="connsiteX217" fmla="*/ 496179 w 874715"/>
              <a:gd name="connsiteY217" fmla="*/ 104514 h 6858001"/>
              <a:gd name="connsiteX218" fmla="*/ 504181 w 874715"/>
              <a:gd name="connsiteY218" fmla="*/ 8058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</a:cxnLst>
            <a:rect l="l" t="t" r="r" b="b"/>
            <a:pathLst>
              <a:path w="874715" h="6858001">
                <a:moveTo>
                  <a:pt x="669467" y="3720275"/>
                </a:moveTo>
                <a:lnTo>
                  <a:pt x="710453" y="3726292"/>
                </a:lnTo>
                <a:lnTo>
                  <a:pt x="710455" y="3726292"/>
                </a:lnTo>
                <a:lnTo>
                  <a:pt x="669465" y="3720275"/>
                </a:lnTo>
                <a:close/>
                <a:moveTo>
                  <a:pt x="834223" y="3333751"/>
                </a:moveTo>
                <a:lnTo>
                  <a:pt x="446757" y="3333751"/>
                </a:lnTo>
                <a:lnTo>
                  <a:pt x="441229" y="3376550"/>
                </a:lnTo>
                <a:lnTo>
                  <a:pt x="437178" y="3407910"/>
                </a:lnTo>
                <a:cubicBezTo>
                  <a:pt x="435005" y="3435408"/>
                  <a:pt x="434362" y="3463164"/>
                  <a:pt x="435790" y="3491262"/>
                </a:cubicBezTo>
                <a:cubicBezTo>
                  <a:pt x="436266" y="3500578"/>
                  <a:pt x="433599" y="3510777"/>
                  <a:pt x="429384" y="3520658"/>
                </a:cubicBezTo>
                <a:lnTo>
                  <a:pt x="427332" y="3524252"/>
                </a:lnTo>
                <a:lnTo>
                  <a:pt x="427331" y="3524252"/>
                </a:lnTo>
                <a:lnTo>
                  <a:pt x="413690" y="3548145"/>
                </a:lnTo>
                <a:cubicBezTo>
                  <a:pt x="391973" y="3578940"/>
                  <a:pt x="390257" y="3577567"/>
                  <a:pt x="408166" y="3612089"/>
                </a:cubicBezTo>
                <a:cubicBezTo>
                  <a:pt x="412548" y="3620328"/>
                  <a:pt x="415214" y="3630528"/>
                  <a:pt x="421692" y="3636610"/>
                </a:cubicBezTo>
                <a:cubicBezTo>
                  <a:pt x="438171" y="3652106"/>
                  <a:pt x="444409" y="3669416"/>
                  <a:pt x="445933" y="3687609"/>
                </a:cubicBezTo>
                <a:lnTo>
                  <a:pt x="443241" y="3725049"/>
                </a:lnTo>
                <a:lnTo>
                  <a:pt x="455589" y="3723372"/>
                </a:lnTo>
                <a:cubicBezTo>
                  <a:pt x="485111" y="3719138"/>
                  <a:pt x="514678" y="3715144"/>
                  <a:pt x="544787" y="3712739"/>
                </a:cubicBezTo>
                <a:lnTo>
                  <a:pt x="544802" y="3712740"/>
                </a:lnTo>
                <a:lnTo>
                  <a:pt x="544786" y="3712740"/>
                </a:lnTo>
                <a:cubicBezTo>
                  <a:pt x="514677" y="3715145"/>
                  <a:pt x="485110" y="3719139"/>
                  <a:pt x="455588" y="3723373"/>
                </a:cubicBezTo>
                <a:lnTo>
                  <a:pt x="443240" y="3725050"/>
                </a:lnTo>
                <a:lnTo>
                  <a:pt x="441884" y="3743904"/>
                </a:lnTo>
                <a:cubicBezTo>
                  <a:pt x="440932" y="3750574"/>
                  <a:pt x="439598" y="3758615"/>
                  <a:pt x="442266" y="3764306"/>
                </a:cubicBezTo>
                <a:cubicBezTo>
                  <a:pt x="454266" y="3790000"/>
                  <a:pt x="450076" y="3811773"/>
                  <a:pt x="433692" y="3834135"/>
                </a:cubicBezTo>
                <a:cubicBezTo>
                  <a:pt x="419595" y="3853553"/>
                  <a:pt x="411213" y="3875915"/>
                  <a:pt x="428740" y="3898864"/>
                </a:cubicBezTo>
                <a:cubicBezTo>
                  <a:pt x="467603" y="3949864"/>
                  <a:pt x="469507" y="4004392"/>
                  <a:pt x="444932" y="4062061"/>
                </a:cubicBezTo>
                <a:cubicBezTo>
                  <a:pt x="427405" y="4103253"/>
                  <a:pt x="423405" y="4143856"/>
                  <a:pt x="441122" y="4187207"/>
                </a:cubicBezTo>
                <a:cubicBezTo>
                  <a:pt x="447980" y="4203880"/>
                  <a:pt x="443408" y="4225456"/>
                  <a:pt x="444932" y="4244874"/>
                </a:cubicBezTo>
                <a:cubicBezTo>
                  <a:pt x="445694" y="4255860"/>
                  <a:pt x="445884" y="4268022"/>
                  <a:pt x="450648" y="4277434"/>
                </a:cubicBezTo>
                <a:cubicBezTo>
                  <a:pt x="462841" y="4302544"/>
                  <a:pt x="478461" y="4325885"/>
                  <a:pt x="490464" y="4351188"/>
                </a:cubicBezTo>
                <a:cubicBezTo>
                  <a:pt x="496178" y="4363350"/>
                  <a:pt x="499226" y="4377865"/>
                  <a:pt x="499418" y="4391596"/>
                </a:cubicBezTo>
                <a:cubicBezTo>
                  <a:pt x="500370" y="4432199"/>
                  <a:pt x="500370" y="4472804"/>
                  <a:pt x="498656" y="4513209"/>
                </a:cubicBezTo>
                <a:cubicBezTo>
                  <a:pt x="495988" y="4579901"/>
                  <a:pt x="495416" y="4647572"/>
                  <a:pt x="438646" y="4695629"/>
                </a:cubicBezTo>
                <a:cubicBezTo>
                  <a:pt x="434074" y="4699554"/>
                  <a:pt x="431406" y="4707987"/>
                  <a:pt x="430644" y="4714658"/>
                </a:cubicBezTo>
                <a:cubicBezTo>
                  <a:pt x="427025" y="4745453"/>
                  <a:pt x="426643" y="4777033"/>
                  <a:pt x="420737" y="4807436"/>
                </a:cubicBezTo>
                <a:cubicBezTo>
                  <a:pt x="415975" y="4831758"/>
                  <a:pt x="417499" y="4851963"/>
                  <a:pt x="434264" y="4870400"/>
                </a:cubicBezTo>
                <a:cubicBezTo>
                  <a:pt x="456362" y="4894527"/>
                  <a:pt x="469317" y="4923950"/>
                  <a:pt x="462269" y="4956119"/>
                </a:cubicBezTo>
                <a:cubicBezTo>
                  <a:pt x="455410" y="4988286"/>
                  <a:pt x="470269" y="5009470"/>
                  <a:pt x="485701" y="5033207"/>
                </a:cubicBezTo>
                <a:cubicBezTo>
                  <a:pt x="496940" y="5050467"/>
                  <a:pt x="511038" y="5070083"/>
                  <a:pt x="512180" y="5089305"/>
                </a:cubicBezTo>
                <a:cubicBezTo>
                  <a:pt x="514656" y="5132851"/>
                  <a:pt x="553902" y="5170316"/>
                  <a:pt x="531613" y="5217589"/>
                </a:cubicBezTo>
                <a:cubicBezTo>
                  <a:pt x="530089" y="5220727"/>
                  <a:pt x="533899" y="5226415"/>
                  <a:pt x="534851" y="5230926"/>
                </a:cubicBezTo>
                <a:cubicBezTo>
                  <a:pt x="542091" y="5267019"/>
                  <a:pt x="535041" y="5300953"/>
                  <a:pt x="511228" y="5327433"/>
                </a:cubicBezTo>
                <a:cubicBezTo>
                  <a:pt x="480175" y="5362152"/>
                  <a:pt x="477127" y="5400597"/>
                  <a:pt x="487225" y="5443357"/>
                </a:cubicBezTo>
                <a:cubicBezTo>
                  <a:pt x="490464" y="5457089"/>
                  <a:pt x="492750" y="5470820"/>
                  <a:pt x="495416" y="5484746"/>
                </a:cubicBezTo>
                <a:cubicBezTo>
                  <a:pt x="499226" y="5503576"/>
                  <a:pt x="503228" y="5522604"/>
                  <a:pt x="507038" y="5541432"/>
                </a:cubicBezTo>
                <a:cubicBezTo>
                  <a:pt x="510848" y="5559676"/>
                  <a:pt x="517324" y="5579880"/>
                  <a:pt x="500942" y="5594001"/>
                </a:cubicBezTo>
                <a:cubicBezTo>
                  <a:pt x="486843" y="5606164"/>
                  <a:pt x="488177" y="5614794"/>
                  <a:pt x="500370" y="5625974"/>
                </a:cubicBezTo>
                <a:cubicBezTo>
                  <a:pt x="543043" y="5664813"/>
                  <a:pt x="569714" y="5711889"/>
                  <a:pt x="571618" y="5771911"/>
                </a:cubicBezTo>
                <a:cubicBezTo>
                  <a:pt x="572000" y="5784268"/>
                  <a:pt x="574666" y="5796822"/>
                  <a:pt x="577524" y="5808982"/>
                </a:cubicBezTo>
                <a:cubicBezTo>
                  <a:pt x="579239" y="5816437"/>
                  <a:pt x="581145" y="5825462"/>
                  <a:pt x="586289" y="5829971"/>
                </a:cubicBezTo>
                <a:cubicBezTo>
                  <a:pt x="625532" y="5865083"/>
                  <a:pt x="652775" y="5908825"/>
                  <a:pt x="674684" y="5956490"/>
                </a:cubicBezTo>
                <a:cubicBezTo>
                  <a:pt x="682494" y="5973553"/>
                  <a:pt x="690304" y="5991797"/>
                  <a:pt x="692590" y="6010235"/>
                </a:cubicBezTo>
                <a:cubicBezTo>
                  <a:pt x="694876" y="6029456"/>
                  <a:pt x="691066" y="6049660"/>
                  <a:pt x="688970" y="6069276"/>
                </a:cubicBezTo>
                <a:cubicBezTo>
                  <a:pt x="687828" y="6080849"/>
                  <a:pt x="688018" y="6094187"/>
                  <a:pt x="682494" y="6103407"/>
                </a:cubicBezTo>
                <a:cubicBezTo>
                  <a:pt x="665157" y="6132633"/>
                  <a:pt x="646489" y="6160879"/>
                  <a:pt x="626294" y="6188144"/>
                </a:cubicBezTo>
                <a:cubicBezTo>
                  <a:pt x="608958" y="6211486"/>
                  <a:pt x="606481" y="6216194"/>
                  <a:pt x="628200" y="6236396"/>
                </a:cubicBezTo>
                <a:cubicBezTo>
                  <a:pt x="650489" y="6257190"/>
                  <a:pt x="662109" y="6283082"/>
                  <a:pt x="666871" y="6311718"/>
                </a:cubicBezTo>
                <a:cubicBezTo>
                  <a:pt x="674302" y="6357030"/>
                  <a:pt x="680588" y="6402732"/>
                  <a:pt x="684208" y="6448435"/>
                </a:cubicBezTo>
                <a:cubicBezTo>
                  <a:pt x="687446" y="6489823"/>
                  <a:pt x="669920" y="6509634"/>
                  <a:pt x="630104" y="6517873"/>
                </a:cubicBezTo>
                <a:cubicBezTo>
                  <a:pt x="608005" y="6522581"/>
                  <a:pt x="584001" y="6528663"/>
                  <a:pt x="578096" y="6553767"/>
                </a:cubicBezTo>
                <a:cubicBezTo>
                  <a:pt x="568570" y="6594765"/>
                  <a:pt x="564380" y="6637329"/>
                  <a:pt x="517706" y="6657533"/>
                </a:cubicBezTo>
                <a:cubicBezTo>
                  <a:pt x="527993" y="6668713"/>
                  <a:pt x="534089" y="6675579"/>
                  <a:pt x="540185" y="6682250"/>
                </a:cubicBezTo>
                <a:cubicBezTo>
                  <a:pt x="557140" y="6700686"/>
                  <a:pt x="564380" y="6738934"/>
                  <a:pt x="549712" y="6758356"/>
                </a:cubicBezTo>
                <a:cubicBezTo>
                  <a:pt x="528375" y="6786993"/>
                  <a:pt x="532375" y="6813278"/>
                  <a:pt x="548950" y="6840738"/>
                </a:cubicBezTo>
                <a:lnTo>
                  <a:pt x="556149" y="6858001"/>
                </a:lnTo>
                <a:lnTo>
                  <a:pt x="760427" y="6858001"/>
                </a:lnTo>
                <a:lnTo>
                  <a:pt x="763269" y="6846819"/>
                </a:lnTo>
                <a:cubicBezTo>
                  <a:pt x="771841" y="6790916"/>
                  <a:pt x="777937" y="6734620"/>
                  <a:pt x="784795" y="6678324"/>
                </a:cubicBezTo>
                <a:cubicBezTo>
                  <a:pt x="791844" y="6620265"/>
                  <a:pt x="799274" y="6562401"/>
                  <a:pt x="805560" y="6504338"/>
                </a:cubicBezTo>
                <a:cubicBezTo>
                  <a:pt x="808800" y="6472562"/>
                  <a:pt x="809370" y="6440589"/>
                  <a:pt x="812418" y="6408814"/>
                </a:cubicBezTo>
                <a:cubicBezTo>
                  <a:pt x="815086" y="6380959"/>
                  <a:pt x="820039" y="6353302"/>
                  <a:pt x="823279" y="6325450"/>
                </a:cubicBezTo>
                <a:cubicBezTo>
                  <a:pt x="825945" y="6301323"/>
                  <a:pt x="827469" y="6277000"/>
                  <a:pt x="830137" y="6252873"/>
                </a:cubicBezTo>
                <a:cubicBezTo>
                  <a:pt x="834517" y="6214231"/>
                  <a:pt x="839471" y="6175786"/>
                  <a:pt x="844043" y="6137341"/>
                </a:cubicBezTo>
                <a:cubicBezTo>
                  <a:pt x="845757" y="6121257"/>
                  <a:pt x="850520" y="6104387"/>
                  <a:pt x="847663" y="6089284"/>
                </a:cubicBezTo>
                <a:cubicBezTo>
                  <a:pt x="840423" y="6051230"/>
                  <a:pt x="842519" y="6013764"/>
                  <a:pt x="847471" y="5975908"/>
                </a:cubicBezTo>
                <a:cubicBezTo>
                  <a:pt x="849188" y="5962962"/>
                  <a:pt x="848806" y="5949036"/>
                  <a:pt x="845567" y="5936481"/>
                </a:cubicBezTo>
                <a:cubicBezTo>
                  <a:pt x="839089" y="5910785"/>
                  <a:pt x="829945" y="5885876"/>
                  <a:pt x="821945" y="5860571"/>
                </a:cubicBezTo>
                <a:cubicBezTo>
                  <a:pt x="820993" y="5857824"/>
                  <a:pt x="820801" y="5854490"/>
                  <a:pt x="820231" y="5851549"/>
                </a:cubicBezTo>
                <a:cubicBezTo>
                  <a:pt x="816990" y="5834874"/>
                  <a:pt x="813752" y="5818399"/>
                  <a:pt x="810894" y="5801726"/>
                </a:cubicBezTo>
                <a:cubicBezTo>
                  <a:pt x="809370" y="5792704"/>
                  <a:pt x="809180" y="5783484"/>
                  <a:pt x="807846" y="5774460"/>
                </a:cubicBezTo>
                <a:cubicBezTo>
                  <a:pt x="802512" y="5739546"/>
                  <a:pt x="811466" y="5701101"/>
                  <a:pt x="788415" y="5670892"/>
                </a:cubicBezTo>
                <a:cubicBezTo>
                  <a:pt x="773555" y="5651277"/>
                  <a:pt x="776985" y="5632250"/>
                  <a:pt x="779271" y="5611265"/>
                </a:cubicBezTo>
                <a:cubicBezTo>
                  <a:pt x="780985" y="5595374"/>
                  <a:pt x="780413" y="5579094"/>
                  <a:pt x="780605" y="5563010"/>
                </a:cubicBezTo>
                <a:cubicBezTo>
                  <a:pt x="781175" y="5534764"/>
                  <a:pt x="781367" y="5506518"/>
                  <a:pt x="782319" y="5478272"/>
                </a:cubicBezTo>
                <a:cubicBezTo>
                  <a:pt x="782699" y="5469249"/>
                  <a:pt x="787463" y="5460031"/>
                  <a:pt x="786701" y="5451203"/>
                </a:cubicBezTo>
                <a:cubicBezTo>
                  <a:pt x="783081" y="5410403"/>
                  <a:pt x="777365" y="5369604"/>
                  <a:pt x="774127" y="5328805"/>
                </a:cubicBezTo>
                <a:cubicBezTo>
                  <a:pt x="772223" y="5305660"/>
                  <a:pt x="775841" y="5281924"/>
                  <a:pt x="773175" y="5258975"/>
                </a:cubicBezTo>
                <a:cubicBezTo>
                  <a:pt x="770127" y="5232496"/>
                  <a:pt x="762317" y="5206604"/>
                  <a:pt x="757552" y="5180319"/>
                </a:cubicBezTo>
                <a:cubicBezTo>
                  <a:pt x="756220" y="5173061"/>
                  <a:pt x="757934" y="5165020"/>
                  <a:pt x="758314" y="5157370"/>
                </a:cubicBezTo>
                <a:cubicBezTo>
                  <a:pt x="758697" y="5148739"/>
                  <a:pt x="759459" y="5140304"/>
                  <a:pt x="759649" y="5131673"/>
                </a:cubicBezTo>
                <a:cubicBezTo>
                  <a:pt x="760031" y="5105388"/>
                  <a:pt x="759459" y="5079104"/>
                  <a:pt x="760793" y="5052820"/>
                </a:cubicBezTo>
                <a:cubicBezTo>
                  <a:pt x="761555" y="5036736"/>
                  <a:pt x="769365" y="5019868"/>
                  <a:pt x="766507" y="5004959"/>
                </a:cubicBezTo>
                <a:cubicBezTo>
                  <a:pt x="760983" y="4974557"/>
                  <a:pt x="773365" y="4944153"/>
                  <a:pt x="763079" y="4913751"/>
                </a:cubicBezTo>
                <a:cubicBezTo>
                  <a:pt x="760031" y="4904334"/>
                  <a:pt x="767651" y="4891388"/>
                  <a:pt x="768031" y="4880011"/>
                </a:cubicBezTo>
                <a:cubicBezTo>
                  <a:pt x="768983" y="4851570"/>
                  <a:pt x="768793" y="4823128"/>
                  <a:pt x="768603" y="4794687"/>
                </a:cubicBezTo>
                <a:cubicBezTo>
                  <a:pt x="768413" y="4769186"/>
                  <a:pt x="771079" y="4742705"/>
                  <a:pt x="765745" y="4718187"/>
                </a:cubicBezTo>
                <a:cubicBezTo>
                  <a:pt x="760031" y="4692491"/>
                  <a:pt x="760793" y="4669346"/>
                  <a:pt x="767269" y="4644434"/>
                </a:cubicBezTo>
                <a:cubicBezTo>
                  <a:pt x="771651" y="4627369"/>
                  <a:pt x="772223" y="4609322"/>
                  <a:pt x="773555" y="4591670"/>
                </a:cubicBezTo>
                <a:cubicBezTo>
                  <a:pt x="775079" y="4572644"/>
                  <a:pt x="771079" y="4551655"/>
                  <a:pt x="777365" y="4534394"/>
                </a:cubicBezTo>
                <a:cubicBezTo>
                  <a:pt x="796036" y="4483001"/>
                  <a:pt x="800036" y="4430237"/>
                  <a:pt x="800036" y="4376493"/>
                </a:cubicBezTo>
                <a:cubicBezTo>
                  <a:pt x="800036" y="4366684"/>
                  <a:pt x="797370" y="4356680"/>
                  <a:pt x="794512" y="4347267"/>
                </a:cubicBezTo>
                <a:cubicBezTo>
                  <a:pt x="777365" y="4292342"/>
                  <a:pt x="778889" y="4237224"/>
                  <a:pt x="789368" y="4181322"/>
                </a:cubicBezTo>
                <a:cubicBezTo>
                  <a:pt x="791654" y="4169748"/>
                  <a:pt x="792036" y="4156803"/>
                  <a:pt x="789750" y="4145230"/>
                </a:cubicBezTo>
                <a:cubicBezTo>
                  <a:pt x="783081" y="4112668"/>
                  <a:pt x="772031" y="4081088"/>
                  <a:pt x="767269" y="4048330"/>
                </a:cubicBezTo>
                <a:cubicBezTo>
                  <a:pt x="759459" y="3994194"/>
                  <a:pt x="785747" y="3947314"/>
                  <a:pt x="802894" y="3898864"/>
                </a:cubicBezTo>
                <a:cubicBezTo>
                  <a:pt x="819087" y="3852768"/>
                  <a:pt x="855664" y="3813538"/>
                  <a:pt x="847471" y="3759007"/>
                </a:cubicBezTo>
                <a:lnTo>
                  <a:pt x="848163" y="3756136"/>
                </a:lnTo>
                <a:lnTo>
                  <a:pt x="819543" y="3748731"/>
                </a:lnTo>
                <a:lnTo>
                  <a:pt x="819313" y="3748682"/>
                </a:lnTo>
                <a:lnTo>
                  <a:pt x="819544" y="3748730"/>
                </a:lnTo>
                <a:lnTo>
                  <a:pt x="848164" y="3756135"/>
                </a:lnTo>
                <a:lnTo>
                  <a:pt x="849545" y="3750401"/>
                </a:lnTo>
                <a:cubicBezTo>
                  <a:pt x="850902" y="3747434"/>
                  <a:pt x="852522" y="3744394"/>
                  <a:pt x="853189" y="3741353"/>
                </a:cubicBezTo>
                <a:cubicBezTo>
                  <a:pt x="856809" y="3724680"/>
                  <a:pt x="861189" y="3708009"/>
                  <a:pt x="862905" y="3691138"/>
                </a:cubicBezTo>
                <a:cubicBezTo>
                  <a:pt x="865191" y="3670544"/>
                  <a:pt x="864429" y="3649555"/>
                  <a:pt x="866333" y="3628959"/>
                </a:cubicBezTo>
                <a:cubicBezTo>
                  <a:pt x="868619" y="3602478"/>
                  <a:pt x="874715" y="3576391"/>
                  <a:pt x="874715" y="3550106"/>
                </a:cubicBezTo>
                <a:lnTo>
                  <a:pt x="871487" y="3524252"/>
                </a:lnTo>
                <a:lnTo>
                  <a:pt x="871488" y="3524252"/>
                </a:lnTo>
                <a:lnTo>
                  <a:pt x="870763" y="3518451"/>
                </a:lnTo>
                <a:cubicBezTo>
                  <a:pt x="868573" y="3507933"/>
                  <a:pt x="865953" y="3497439"/>
                  <a:pt x="864238" y="3486946"/>
                </a:cubicBezTo>
                <a:cubicBezTo>
                  <a:pt x="859476" y="3457327"/>
                  <a:pt x="860810" y="3424765"/>
                  <a:pt x="848618" y="3398677"/>
                </a:cubicBezTo>
                <a:lnTo>
                  <a:pt x="837595" y="3365728"/>
                </a:lnTo>
                <a:lnTo>
                  <a:pt x="834829" y="3357461"/>
                </a:lnTo>
                <a:close/>
                <a:moveTo>
                  <a:pt x="513783" y="0"/>
                </a:moveTo>
                <a:lnTo>
                  <a:pt x="72334" y="0"/>
                </a:lnTo>
                <a:lnTo>
                  <a:pt x="75447" y="27991"/>
                </a:lnTo>
                <a:cubicBezTo>
                  <a:pt x="80828" y="63323"/>
                  <a:pt x="87734" y="98434"/>
                  <a:pt x="88115" y="134133"/>
                </a:cubicBezTo>
                <a:cubicBezTo>
                  <a:pt x="88495" y="166498"/>
                  <a:pt x="94591" y="198471"/>
                  <a:pt x="62778" y="221224"/>
                </a:cubicBezTo>
                <a:cubicBezTo>
                  <a:pt x="58586" y="224165"/>
                  <a:pt x="60872" y="238486"/>
                  <a:pt x="62206" y="247312"/>
                </a:cubicBezTo>
                <a:cubicBezTo>
                  <a:pt x="65065" y="266927"/>
                  <a:pt x="72303" y="286346"/>
                  <a:pt x="72113" y="305764"/>
                </a:cubicBezTo>
                <a:cubicBezTo>
                  <a:pt x="71923" y="345976"/>
                  <a:pt x="68875" y="386383"/>
                  <a:pt x="65445" y="426397"/>
                </a:cubicBezTo>
                <a:cubicBezTo>
                  <a:pt x="64111" y="441500"/>
                  <a:pt x="58968" y="456017"/>
                  <a:pt x="55348" y="470924"/>
                </a:cubicBezTo>
                <a:cubicBezTo>
                  <a:pt x="53252" y="479162"/>
                  <a:pt x="47728" y="487990"/>
                  <a:pt x="48870" y="495638"/>
                </a:cubicBezTo>
                <a:cubicBezTo>
                  <a:pt x="55538" y="539970"/>
                  <a:pt x="39156" y="580573"/>
                  <a:pt x="30963" y="622548"/>
                </a:cubicBezTo>
                <a:cubicBezTo>
                  <a:pt x="27153" y="641968"/>
                  <a:pt x="18009" y="660210"/>
                  <a:pt x="11723" y="679040"/>
                </a:cubicBezTo>
                <a:cubicBezTo>
                  <a:pt x="10007" y="683943"/>
                  <a:pt x="8483" y="689436"/>
                  <a:pt x="8865" y="694341"/>
                </a:cubicBezTo>
                <a:cubicBezTo>
                  <a:pt x="11151" y="722389"/>
                  <a:pt x="14389" y="750244"/>
                  <a:pt x="16865" y="778095"/>
                </a:cubicBezTo>
                <a:cubicBezTo>
                  <a:pt x="19151" y="803401"/>
                  <a:pt x="19913" y="828900"/>
                  <a:pt x="47918" y="840866"/>
                </a:cubicBezTo>
                <a:cubicBezTo>
                  <a:pt x="52300" y="842633"/>
                  <a:pt x="55538" y="848516"/>
                  <a:pt x="58396" y="853028"/>
                </a:cubicBezTo>
                <a:cubicBezTo>
                  <a:pt x="102404" y="922662"/>
                  <a:pt x="101260" y="959929"/>
                  <a:pt x="54776" y="1027995"/>
                </a:cubicBezTo>
                <a:cubicBezTo>
                  <a:pt x="50014" y="1035056"/>
                  <a:pt x="46584" y="1050159"/>
                  <a:pt x="50394" y="1054866"/>
                </a:cubicBezTo>
                <a:cubicBezTo>
                  <a:pt x="82019" y="1094882"/>
                  <a:pt x="78589" y="1138623"/>
                  <a:pt x="68683" y="1184720"/>
                </a:cubicBezTo>
                <a:cubicBezTo>
                  <a:pt x="66017" y="1196684"/>
                  <a:pt x="66017" y="1213555"/>
                  <a:pt x="72303" y="1222576"/>
                </a:cubicBezTo>
                <a:cubicBezTo>
                  <a:pt x="101450" y="1265534"/>
                  <a:pt x="97260" y="1311630"/>
                  <a:pt x="88687" y="1358313"/>
                </a:cubicBezTo>
                <a:cubicBezTo>
                  <a:pt x="87353" y="1365570"/>
                  <a:pt x="80113" y="1374398"/>
                  <a:pt x="73447" y="1377535"/>
                </a:cubicBezTo>
                <a:cubicBezTo>
                  <a:pt x="49824" y="1388716"/>
                  <a:pt x="41822" y="1409705"/>
                  <a:pt x="35153" y="1432851"/>
                </a:cubicBezTo>
                <a:cubicBezTo>
                  <a:pt x="24295" y="1469335"/>
                  <a:pt x="11531" y="1505229"/>
                  <a:pt x="1244" y="1541910"/>
                </a:cubicBezTo>
                <a:cubicBezTo>
                  <a:pt x="-1232" y="1550935"/>
                  <a:pt x="292" y="1562114"/>
                  <a:pt x="3149" y="1571529"/>
                </a:cubicBezTo>
                <a:cubicBezTo>
                  <a:pt x="12865" y="1603698"/>
                  <a:pt x="37250" y="1624098"/>
                  <a:pt x="59730" y="1646459"/>
                </a:cubicBezTo>
                <a:cubicBezTo>
                  <a:pt x="69637" y="1656267"/>
                  <a:pt x="76685" y="1669800"/>
                  <a:pt x="82399" y="1682944"/>
                </a:cubicBezTo>
                <a:cubicBezTo>
                  <a:pt x="97070" y="1717073"/>
                  <a:pt x="110214" y="1751988"/>
                  <a:pt x="124120" y="1786511"/>
                </a:cubicBezTo>
                <a:cubicBezTo>
                  <a:pt x="125454" y="1789845"/>
                  <a:pt x="128883" y="1792590"/>
                  <a:pt x="131741" y="1795142"/>
                </a:cubicBezTo>
                <a:cubicBezTo>
                  <a:pt x="161842" y="1820640"/>
                  <a:pt x="192131" y="1845943"/>
                  <a:pt x="222232" y="1871640"/>
                </a:cubicBezTo>
                <a:cubicBezTo>
                  <a:pt x="227946" y="1876543"/>
                  <a:pt x="232138" y="1883606"/>
                  <a:pt x="237662" y="1888901"/>
                </a:cubicBezTo>
                <a:cubicBezTo>
                  <a:pt x="245282" y="1896356"/>
                  <a:pt x="252523" y="1905771"/>
                  <a:pt x="261667" y="1909694"/>
                </a:cubicBezTo>
                <a:cubicBezTo>
                  <a:pt x="290432" y="1921855"/>
                  <a:pt x="302816" y="1945197"/>
                  <a:pt x="308150" y="1974618"/>
                </a:cubicBezTo>
                <a:cubicBezTo>
                  <a:pt x="313103" y="2001493"/>
                  <a:pt x="317295" y="2028365"/>
                  <a:pt x="323009" y="2055042"/>
                </a:cubicBezTo>
                <a:cubicBezTo>
                  <a:pt x="329867" y="2087602"/>
                  <a:pt x="337297" y="2119968"/>
                  <a:pt x="345680" y="2152137"/>
                </a:cubicBezTo>
                <a:cubicBezTo>
                  <a:pt x="349300" y="2166063"/>
                  <a:pt x="353490" y="2180774"/>
                  <a:pt x="360920" y="2192740"/>
                </a:cubicBezTo>
                <a:cubicBezTo>
                  <a:pt x="381495" y="2226281"/>
                  <a:pt x="395401" y="2262177"/>
                  <a:pt x="389877" y="2301603"/>
                </a:cubicBezTo>
                <a:cubicBezTo>
                  <a:pt x="385495" y="2333183"/>
                  <a:pt x="396735" y="2359664"/>
                  <a:pt x="414262" y="2379279"/>
                </a:cubicBezTo>
                <a:cubicBezTo>
                  <a:pt x="446077" y="2414980"/>
                  <a:pt x="438837" y="2453227"/>
                  <a:pt x="428551" y="2491281"/>
                </a:cubicBezTo>
                <a:cubicBezTo>
                  <a:pt x="423216" y="2510897"/>
                  <a:pt x="423978" y="2526980"/>
                  <a:pt x="429121" y="2545615"/>
                </a:cubicBezTo>
                <a:cubicBezTo>
                  <a:pt x="441123" y="2588768"/>
                  <a:pt x="473700" y="2617603"/>
                  <a:pt x="502275" y="2645455"/>
                </a:cubicBezTo>
                <a:cubicBezTo>
                  <a:pt x="526660" y="2669191"/>
                  <a:pt x="540376" y="2695868"/>
                  <a:pt x="550665" y="2725094"/>
                </a:cubicBezTo>
                <a:cubicBezTo>
                  <a:pt x="563809" y="2761970"/>
                  <a:pt x="558857" y="2791196"/>
                  <a:pt x="527232" y="2808850"/>
                </a:cubicBezTo>
                <a:cubicBezTo>
                  <a:pt x="518277" y="2813754"/>
                  <a:pt x="507799" y="2822385"/>
                  <a:pt x="505133" y="2831604"/>
                </a:cubicBezTo>
                <a:cubicBezTo>
                  <a:pt x="491799" y="2876129"/>
                  <a:pt x="472366" y="2921245"/>
                  <a:pt x="484178" y="2968910"/>
                </a:cubicBezTo>
                <a:cubicBezTo>
                  <a:pt x="500371" y="3034817"/>
                  <a:pt x="499419" y="3099154"/>
                  <a:pt x="483416" y="3165061"/>
                </a:cubicBezTo>
                <a:cubicBezTo>
                  <a:pt x="470462" y="3218512"/>
                  <a:pt x="457126" y="3271963"/>
                  <a:pt x="447744" y="3326101"/>
                </a:cubicBezTo>
                <a:lnTo>
                  <a:pt x="446756" y="3333750"/>
                </a:lnTo>
                <a:lnTo>
                  <a:pt x="834222" y="3333750"/>
                </a:lnTo>
                <a:lnTo>
                  <a:pt x="833756" y="3315508"/>
                </a:lnTo>
                <a:cubicBezTo>
                  <a:pt x="835090" y="3305897"/>
                  <a:pt x="843092" y="3293538"/>
                  <a:pt x="851283" y="3289224"/>
                </a:cubicBezTo>
                <a:cubicBezTo>
                  <a:pt x="869571" y="3279612"/>
                  <a:pt x="872811" y="3266470"/>
                  <a:pt x="866523" y="3248621"/>
                </a:cubicBezTo>
                <a:cubicBezTo>
                  <a:pt x="861189" y="3233124"/>
                  <a:pt x="858523" y="3214098"/>
                  <a:pt x="848234" y="3203506"/>
                </a:cubicBezTo>
                <a:cubicBezTo>
                  <a:pt x="819088" y="3173494"/>
                  <a:pt x="818135" y="3135244"/>
                  <a:pt x="810325" y="3097977"/>
                </a:cubicBezTo>
                <a:cubicBezTo>
                  <a:pt x="805561" y="3075225"/>
                  <a:pt x="805371" y="3054039"/>
                  <a:pt x="808609" y="3031285"/>
                </a:cubicBezTo>
                <a:cubicBezTo>
                  <a:pt x="815849" y="2981857"/>
                  <a:pt x="805561" y="2933799"/>
                  <a:pt x="792417" y="2886329"/>
                </a:cubicBezTo>
                <a:cubicBezTo>
                  <a:pt x="783654" y="2854945"/>
                  <a:pt x="778320" y="2822776"/>
                  <a:pt x="769366" y="2791590"/>
                </a:cubicBezTo>
                <a:cubicBezTo>
                  <a:pt x="762508" y="2768247"/>
                  <a:pt x="754315" y="2744906"/>
                  <a:pt x="743267" y="2723527"/>
                </a:cubicBezTo>
                <a:cubicBezTo>
                  <a:pt x="727072" y="2692532"/>
                  <a:pt x="702688" y="2665466"/>
                  <a:pt x="709166" y="2626038"/>
                </a:cubicBezTo>
                <a:cubicBezTo>
                  <a:pt x="714880" y="2591317"/>
                  <a:pt x="702880" y="2559935"/>
                  <a:pt x="691449" y="2528158"/>
                </a:cubicBezTo>
                <a:cubicBezTo>
                  <a:pt x="683067" y="2504816"/>
                  <a:pt x="674493" y="2481477"/>
                  <a:pt x="669159" y="2457348"/>
                </a:cubicBezTo>
                <a:cubicBezTo>
                  <a:pt x="662872" y="2428709"/>
                  <a:pt x="665540" y="2396344"/>
                  <a:pt x="653918" y="2370844"/>
                </a:cubicBezTo>
                <a:cubicBezTo>
                  <a:pt x="641726" y="2344167"/>
                  <a:pt x="649918" y="2322005"/>
                  <a:pt x="653348" y="2298269"/>
                </a:cubicBezTo>
                <a:cubicBezTo>
                  <a:pt x="658682" y="2260413"/>
                  <a:pt x="668589" y="2222749"/>
                  <a:pt x="656014" y="2184501"/>
                </a:cubicBezTo>
                <a:cubicBezTo>
                  <a:pt x="640774" y="2138014"/>
                  <a:pt x="624391" y="2091918"/>
                  <a:pt x="609913" y="2045235"/>
                </a:cubicBezTo>
                <a:cubicBezTo>
                  <a:pt x="604386" y="2027187"/>
                  <a:pt x="602100" y="2007771"/>
                  <a:pt x="599624" y="1988939"/>
                </a:cubicBezTo>
                <a:cubicBezTo>
                  <a:pt x="597528" y="1971091"/>
                  <a:pt x="602862" y="1949711"/>
                  <a:pt x="594862" y="1935977"/>
                </a:cubicBezTo>
                <a:cubicBezTo>
                  <a:pt x="574287" y="1900670"/>
                  <a:pt x="564191" y="1864385"/>
                  <a:pt x="564191" y="1823583"/>
                </a:cubicBezTo>
                <a:cubicBezTo>
                  <a:pt x="564191" y="1808282"/>
                  <a:pt x="555617" y="1793374"/>
                  <a:pt x="554093" y="1777881"/>
                </a:cubicBezTo>
                <a:cubicBezTo>
                  <a:pt x="552189" y="1756694"/>
                  <a:pt x="547044" y="1732372"/>
                  <a:pt x="554285" y="1713934"/>
                </a:cubicBezTo>
                <a:cubicBezTo>
                  <a:pt x="571429" y="1670585"/>
                  <a:pt x="557141" y="1635476"/>
                  <a:pt x="540186" y="1597617"/>
                </a:cubicBezTo>
                <a:cubicBezTo>
                  <a:pt x="523422" y="1560348"/>
                  <a:pt x="510087" y="1521118"/>
                  <a:pt x="499037" y="1481495"/>
                </a:cubicBezTo>
                <a:cubicBezTo>
                  <a:pt x="495037" y="1466588"/>
                  <a:pt x="501705" y="1448740"/>
                  <a:pt x="503037" y="1432262"/>
                </a:cubicBezTo>
                <a:cubicBezTo>
                  <a:pt x="503419" y="1426376"/>
                  <a:pt x="503991" y="1419903"/>
                  <a:pt x="502085" y="1414609"/>
                </a:cubicBezTo>
                <a:cubicBezTo>
                  <a:pt x="483796" y="1363414"/>
                  <a:pt x="469890" y="1311432"/>
                  <a:pt x="479414" y="1255923"/>
                </a:cubicBezTo>
                <a:cubicBezTo>
                  <a:pt x="480368" y="1250824"/>
                  <a:pt x="478272" y="1245135"/>
                  <a:pt x="476938" y="1240034"/>
                </a:cubicBezTo>
                <a:cubicBezTo>
                  <a:pt x="470080" y="1215122"/>
                  <a:pt x="459222" y="1190799"/>
                  <a:pt x="456745" y="1165498"/>
                </a:cubicBezTo>
                <a:cubicBezTo>
                  <a:pt x="450649" y="1103121"/>
                  <a:pt x="448171" y="1040355"/>
                  <a:pt x="444171" y="977582"/>
                </a:cubicBezTo>
                <a:cubicBezTo>
                  <a:pt x="443981" y="973659"/>
                  <a:pt x="443981" y="969541"/>
                  <a:pt x="442647" y="966011"/>
                </a:cubicBezTo>
                <a:cubicBezTo>
                  <a:pt x="434455" y="942864"/>
                  <a:pt x="437123" y="922662"/>
                  <a:pt x="452743" y="903045"/>
                </a:cubicBezTo>
                <a:cubicBezTo>
                  <a:pt x="459602" y="894414"/>
                  <a:pt x="463222" y="882645"/>
                  <a:pt x="467032" y="871859"/>
                </a:cubicBezTo>
                <a:cubicBezTo>
                  <a:pt x="472748" y="855968"/>
                  <a:pt x="478272" y="839689"/>
                  <a:pt x="481892" y="823213"/>
                </a:cubicBezTo>
                <a:cubicBezTo>
                  <a:pt x="485320" y="806930"/>
                  <a:pt x="490083" y="789474"/>
                  <a:pt x="487416" y="773781"/>
                </a:cubicBezTo>
                <a:cubicBezTo>
                  <a:pt x="482654" y="745535"/>
                  <a:pt x="471986" y="718661"/>
                  <a:pt x="464936" y="690809"/>
                </a:cubicBezTo>
                <a:cubicBezTo>
                  <a:pt x="462460" y="681198"/>
                  <a:pt x="462842" y="670605"/>
                  <a:pt x="462650" y="660603"/>
                </a:cubicBezTo>
                <a:cubicBezTo>
                  <a:pt x="462080" y="637652"/>
                  <a:pt x="467604" y="614113"/>
                  <a:pt x="451791" y="593322"/>
                </a:cubicBezTo>
                <a:cubicBezTo>
                  <a:pt x="436933" y="574101"/>
                  <a:pt x="441313" y="554679"/>
                  <a:pt x="452553" y="534478"/>
                </a:cubicBezTo>
                <a:cubicBezTo>
                  <a:pt x="460556" y="519961"/>
                  <a:pt x="466842" y="503486"/>
                  <a:pt x="469890" y="487205"/>
                </a:cubicBezTo>
                <a:cubicBezTo>
                  <a:pt x="474080" y="464843"/>
                  <a:pt x="475796" y="442679"/>
                  <a:pt x="473318" y="418552"/>
                </a:cubicBezTo>
                <a:cubicBezTo>
                  <a:pt x="471604" y="401485"/>
                  <a:pt x="470842" y="387559"/>
                  <a:pt x="460746" y="374220"/>
                </a:cubicBezTo>
                <a:cubicBezTo>
                  <a:pt x="459222" y="372064"/>
                  <a:pt x="458840" y="368141"/>
                  <a:pt x="459032" y="365198"/>
                </a:cubicBezTo>
                <a:cubicBezTo>
                  <a:pt x="462270" y="326557"/>
                  <a:pt x="460556" y="288308"/>
                  <a:pt x="458267" y="249272"/>
                </a:cubicBezTo>
                <a:cubicBezTo>
                  <a:pt x="455221" y="199649"/>
                  <a:pt x="464174" y="147470"/>
                  <a:pt x="496179" y="104514"/>
                </a:cubicBezTo>
                <a:cubicBezTo>
                  <a:pt x="500943" y="98237"/>
                  <a:pt x="503037" y="88822"/>
                  <a:pt x="504181" y="80583"/>
                </a:cubicBezTo>
                <a:close/>
              </a:path>
            </a:pathLst>
          </a:custGeom>
          <a:blipFill dpi="0" rotWithShape="1">
            <a:blip r:embed="rId2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BDEBFDA-5715-4640-813A-59EDAA2FF6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5439" y="2971957"/>
            <a:ext cx="4970925" cy="382650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FF6DC82-E436-4A71-A99E-1A6192A1B2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6562" y="18658"/>
            <a:ext cx="6540356" cy="2934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212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D9963-CAC5-4242-843D-63973D889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080" y="355598"/>
            <a:ext cx="9144000" cy="1263649"/>
          </a:xfrm>
        </p:spPr>
        <p:txBody>
          <a:bodyPr/>
          <a:lstStyle/>
          <a:p>
            <a:r>
              <a:rPr lang="en-US" dirty="0"/>
              <a:t>GET THE DATA FROM REDDIT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3E397-E34B-4A1C-9A33-571DA7107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080" y="3429000"/>
            <a:ext cx="10668000" cy="304800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CREATED AN APPLICATION TO RETRIEVE THE DATA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LEARNING HOW TO USE THE API WITH THE HELP OF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>
                <a:hlinkClick r:id="rId2"/>
              </a:rPr>
              <a:t>https://www.reddit.com/dev/api/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USE DATA FROM THE COMMUNITIES OF MADRID, BARCELONA, LONDON, PARIS, ROME, BUDAPEST, PRAGUE, BERLIN, VIENNA and STOCKHOLM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D46BDE-F516-4633-8325-3F1774F685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080" y="1184526"/>
            <a:ext cx="9946640" cy="2071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206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F03E05-067D-4510-AE64-AA9D7C02D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9572" y="946205"/>
            <a:ext cx="9955033" cy="1079829"/>
          </a:xfrm>
        </p:spPr>
        <p:txBody>
          <a:bodyPr anchor="ctr">
            <a:normAutofit/>
          </a:bodyPr>
          <a:lstStyle/>
          <a:p>
            <a:r>
              <a:rPr lang="en-US"/>
              <a:t>WHY REDDIT?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4C4D8-EECB-40B4-8DE4-5E5605A508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7522" y="3339548"/>
            <a:ext cx="7816134" cy="2943899"/>
          </a:xfrm>
        </p:spPr>
        <p:txBody>
          <a:bodyPr anchor="t">
            <a:normAutofit/>
          </a:bodyPr>
          <a:lstStyle/>
          <a:p>
            <a:r>
              <a:rPr lang="en-US" dirty="0"/>
              <a:t>WANTED TO LEARN A DIFFERENT API </a:t>
            </a:r>
          </a:p>
          <a:p>
            <a:r>
              <a:rPr lang="en-US" dirty="0"/>
              <a:t>EASY TO GATHERED INFORMATION</a:t>
            </a:r>
          </a:p>
          <a:p>
            <a:r>
              <a:rPr lang="en-US" dirty="0"/>
              <a:t>REDDIT USERS CAN DISCCUSS WITHOUT LIMITATIONS</a:t>
            </a:r>
          </a:p>
          <a:p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46904AF-CB04-4074-8038-1E84BC092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544" y="2244769"/>
            <a:ext cx="12191456" cy="2651760"/>
            <a:chOff x="476" y="-3923156"/>
            <a:chExt cx="10667524" cy="2493728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474A189-041A-4CCA-8049-6735282006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6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88DA012-BD02-4870-86EF-931F6EF42F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6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43062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0DB02BD-FF61-4042-BC21-4EFF543EC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1B900F-7A17-47E3-8ADD-A2F35EE57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1"/>
            <a:ext cx="3047999" cy="3810000"/>
          </a:xfrm>
        </p:spPr>
        <p:txBody>
          <a:bodyPr anchor="b">
            <a:normAutofit/>
          </a:bodyPr>
          <a:lstStyle/>
          <a:p>
            <a:r>
              <a:rPr lang="es-ES" dirty="0">
                <a:effectLst/>
                <a:latin typeface="Arial" panose="020B0604020202020204" pitchFamily="34" charset="0"/>
              </a:rPr>
              <a:t>DATA ANALYSIS</a:t>
            </a:r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811A85E-38EA-465A-84F9-6230CF743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78285" y="0"/>
            <a:ext cx="874715" cy="6858001"/>
          </a:xfrm>
          <a:custGeom>
            <a:avLst/>
            <a:gdLst>
              <a:gd name="connsiteX0" fmla="*/ 669467 w 874715"/>
              <a:gd name="connsiteY0" fmla="*/ 3720275 h 6858001"/>
              <a:gd name="connsiteX1" fmla="*/ 710453 w 874715"/>
              <a:gd name="connsiteY1" fmla="*/ 3726292 h 6858001"/>
              <a:gd name="connsiteX2" fmla="*/ 710455 w 874715"/>
              <a:gd name="connsiteY2" fmla="*/ 3726292 h 6858001"/>
              <a:gd name="connsiteX3" fmla="*/ 669465 w 874715"/>
              <a:gd name="connsiteY3" fmla="*/ 3720275 h 6858001"/>
              <a:gd name="connsiteX4" fmla="*/ 834223 w 874715"/>
              <a:gd name="connsiteY4" fmla="*/ 3333751 h 6858001"/>
              <a:gd name="connsiteX5" fmla="*/ 446757 w 874715"/>
              <a:gd name="connsiteY5" fmla="*/ 3333751 h 6858001"/>
              <a:gd name="connsiteX6" fmla="*/ 441229 w 874715"/>
              <a:gd name="connsiteY6" fmla="*/ 3376550 h 6858001"/>
              <a:gd name="connsiteX7" fmla="*/ 437178 w 874715"/>
              <a:gd name="connsiteY7" fmla="*/ 3407910 h 6858001"/>
              <a:gd name="connsiteX8" fmla="*/ 435790 w 874715"/>
              <a:gd name="connsiteY8" fmla="*/ 3491262 h 6858001"/>
              <a:gd name="connsiteX9" fmla="*/ 429384 w 874715"/>
              <a:gd name="connsiteY9" fmla="*/ 3520658 h 6858001"/>
              <a:gd name="connsiteX10" fmla="*/ 427332 w 874715"/>
              <a:gd name="connsiteY10" fmla="*/ 3524252 h 6858001"/>
              <a:gd name="connsiteX11" fmla="*/ 427331 w 874715"/>
              <a:gd name="connsiteY11" fmla="*/ 3524252 h 6858001"/>
              <a:gd name="connsiteX12" fmla="*/ 413690 w 874715"/>
              <a:gd name="connsiteY12" fmla="*/ 3548145 h 6858001"/>
              <a:gd name="connsiteX13" fmla="*/ 408166 w 874715"/>
              <a:gd name="connsiteY13" fmla="*/ 3612089 h 6858001"/>
              <a:gd name="connsiteX14" fmla="*/ 421692 w 874715"/>
              <a:gd name="connsiteY14" fmla="*/ 3636610 h 6858001"/>
              <a:gd name="connsiteX15" fmla="*/ 445933 w 874715"/>
              <a:gd name="connsiteY15" fmla="*/ 3687609 h 6858001"/>
              <a:gd name="connsiteX16" fmla="*/ 443241 w 874715"/>
              <a:gd name="connsiteY16" fmla="*/ 3725049 h 6858001"/>
              <a:gd name="connsiteX17" fmla="*/ 455589 w 874715"/>
              <a:gd name="connsiteY17" fmla="*/ 3723372 h 6858001"/>
              <a:gd name="connsiteX18" fmla="*/ 544787 w 874715"/>
              <a:gd name="connsiteY18" fmla="*/ 3712739 h 6858001"/>
              <a:gd name="connsiteX19" fmla="*/ 544802 w 874715"/>
              <a:gd name="connsiteY19" fmla="*/ 3712740 h 6858001"/>
              <a:gd name="connsiteX20" fmla="*/ 544786 w 874715"/>
              <a:gd name="connsiteY20" fmla="*/ 3712740 h 6858001"/>
              <a:gd name="connsiteX21" fmla="*/ 455588 w 874715"/>
              <a:gd name="connsiteY21" fmla="*/ 3723373 h 6858001"/>
              <a:gd name="connsiteX22" fmla="*/ 443240 w 874715"/>
              <a:gd name="connsiteY22" fmla="*/ 3725050 h 6858001"/>
              <a:gd name="connsiteX23" fmla="*/ 441884 w 874715"/>
              <a:gd name="connsiteY23" fmla="*/ 3743904 h 6858001"/>
              <a:gd name="connsiteX24" fmla="*/ 442266 w 874715"/>
              <a:gd name="connsiteY24" fmla="*/ 3764306 h 6858001"/>
              <a:gd name="connsiteX25" fmla="*/ 433692 w 874715"/>
              <a:gd name="connsiteY25" fmla="*/ 3834135 h 6858001"/>
              <a:gd name="connsiteX26" fmla="*/ 428740 w 874715"/>
              <a:gd name="connsiteY26" fmla="*/ 3898864 h 6858001"/>
              <a:gd name="connsiteX27" fmla="*/ 444932 w 874715"/>
              <a:gd name="connsiteY27" fmla="*/ 4062061 h 6858001"/>
              <a:gd name="connsiteX28" fmla="*/ 441122 w 874715"/>
              <a:gd name="connsiteY28" fmla="*/ 4187207 h 6858001"/>
              <a:gd name="connsiteX29" fmla="*/ 444932 w 874715"/>
              <a:gd name="connsiteY29" fmla="*/ 4244874 h 6858001"/>
              <a:gd name="connsiteX30" fmla="*/ 450648 w 874715"/>
              <a:gd name="connsiteY30" fmla="*/ 4277434 h 6858001"/>
              <a:gd name="connsiteX31" fmla="*/ 490464 w 874715"/>
              <a:gd name="connsiteY31" fmla="*/ 4351188 h 6858001"/>
              <a:gd name="connsiteX32" fmla="*/ 499418 w 874715"/>
              <a:gd name="connsiteY32" fmla="*/ 4391596 h 6858001"/>
              <a:gd name="connsiteX33" fmla="*/ 498656 w 874715"/>
              <a:gd name="connsiteY33" fmla="*/ 4513209 h 6858001"/>
              <a:gd name="connsiteX34" fmla="*/ 438646 w 874715"/>
              <a:gd name="connsiteY34" fmla="*/ 4695629 h 6858001"/>
              <a:gd name="connsiteX35" fmla="*/ 430644 w 874715"/>
              <a:gd name="connsiteY35" fmla="*/ 4714658 h 6858001"/>
              <a:gd name="connsiteX36" fmla="*/ 420737 w 874715"/>
              <a:gd name="connsiteY36" fmla="*/ 4807436 h 6858001"/>
              <a:gd name="connsiteX37" fmla="*/ 434264 w 874715"/>
              <a:gd name="connsiteY37" fmla="*/ 4870400 h 6858001"/>
              <a:gd name="connsiteX38" fmla="*/ 462269 w 874715"/>
              <a:gd name="connsiteY38" fmla="*/ 4956119 h 6858001"/>
              <a:gd name="connsiteX39" fmla="*/ 485701 w 874715"/>
              <a:gd name="connsiteY39" fmla="*/ 5033207 h 6858001"/>
              <a:gd name="connsiteX40" fmla="*/ 512180 w 874715"/>
              <a:gd name="connsiteY40" fmla="*/ 5089305 h 6858001"/>
              <a:gd name="connsiteX41" fmla="*/ 531613 w 874715"/>
              <a:gd name="connsiteY41" fmla="*/ 5217589 h 6858001"/>
              <a:gd name="connsiteX42" fmla="*/ 534851 w 874715"/>
              <a:gd name="connsiteY42" fmla="*/ 5230926 h 6858001"/>
              <a:gd name="connsiteX43" fmla="*/ 511228 w 874715"/>
              <a:gd name="connsiteY43" fmla="*/ 5327433 h 6858001"/>
              <a:gd name="connsiteX44" fmla="*/ 487225 w 874715"/>
              <a:gd name="connsiteY44" fmla="*/ 5443357 h 6858001"/>
              <a:gd name="connsiteX45" fmla="*/ 495416 w 874715"/>
              <a:gd name="connsiteY45" fmla="*/ 5484746 h 6858001"/>
              <a:gd name="connsiteX46" fmla="*/ 507038 w 874715"/>
              <a:gd name="connsiteY46" fmla="*/ 5541432 h 6858001"/>
              <a:gd name="connsiteX47" fmla="*/ 500942 w 874715"/>
              <a:gd name="connsiteY47" fmla="*/ 5594001 h 6858001"/>
              <a:gd name="connsiteX48" fmla="*/ 500370 w 874715"/>
              <a:gd name="connsiteY48" fmla="*/ 5625974 h 6858001"/>
              <a:gd name="connsiteX49" fmla="*/ 571618 w 874715"/>
              <a:gd name="connsiteY49" fmla="*/ 5771911 h 6858001"/>
              <a:gd name="connsiteX50" fmla="*/ 577524 w 874715"/>
              <a:gd name="connsiteY50" fmla="*/ 5808982 h 6858001"/>
              <a:gd name="connsiteX51" fmla="*/ 586289 w 874715"/>
              <a:gd name="connsiteY51" fmla="*/ 5829971 h 6858001"/>
              <a:gd name="connsiteX52" fmla="*/ 674684 w 874715"/>
              <a:gd name="connsiteY52" fmla="*/ 5956490 h 6858001"/>
              <a:gd name="connsiteX53" fmla="*/ 692590 w 874715"/>
              <a:gd name="connsiteY53" fmla="*/ 6010235 h 6858001"/>
              <a:gd name="connsiteX54" fmla="*/ 688970 w 874715"/>
              <a:gd name="connsiteY54" fmla="*/ 6069276 h 6858001"/>
              <a:gd name="connsiteX55" fmla="*/ 682494 w 874715"/>
              <a:gd name="connsiteY55" fmla="*/ 6103407 h 6858001"/>
              <a:gd name="connsiteX56" fmla="*/ 626294 w 874715"/>
              <a:gd name="connsiteY56" fmla="*/ 6188144 h 6858001"/>
              <a:gd name="connsiteX57" fmla="*/ 628200 w 874715"/>
              <a:gd name="connsiteY57" fmla="*/ 6236396 h 6858001"/>
              <a:gd name="connsiteX58" fmla="*/ 666871 w 874715"/>
              <a:gd name="connsiteY58" fmla="*/ 6311718 h 6858001"/>
              <a:gd name="connsiteX59" fmla="*/ 684208 w 874715"/>
              <a:gd name="connsiteY59" fmla="*/ 6448435 h 6858001"/>
              <a:gd name="connsiteX60" fmla="*/ 630104 w 874715"/>
              <a:gd name="connsiteY60" fmla="*/ 6517873 h 6858001"/>
              <a:gd name="connsiteX61" fmla="*/ 578096 w 874715"/>
              <a:gd name="connsiteY61" fmla="*/ 6553767 h 6858001"/>
              <a:gd name="connsiteX62" fmla="*/ 517706 w 874715"/>
              <a:gd name="connsiteY62" fmla="*/ 6657533 h 6858001"/>
              <a:gd name="connsiteX63" fmla="*/ 540185 w 874715"/>
              <a:gd name="connsiteY63" fmla="*/ 6682250 h 6858001"/>
              <a:gd name="connsiteX64" fmla="*/ 549712 w 874715"/>
              <a:gd name="connsiteY64" fmla="*/ 6758356 h 6858001"/>
              <a:gd name="connsiteX65" fmla="*/ 548950 w 874715"/>
              <a:gd name="connsiteY65" fmla="*/ 6840738 h 6858001"/>
              <a:gd name="connsiteX66" fmla="*/ 556149 w 874715"/>
              <a:gd name="connsiteY66" fmla="*/ 6858001 h 6858001"/>
              <a:gd name="connsiteX67" fmla="*/ 760427 w 874715"/>
              <a:gd name="connsiteY67" fmla="*/ 6858001 h 6858001"/>
              <a:gd name="connsiteX68" fmla="*/ 763269 w 874715"/>
              <a:gd name="connsiteY68" fmla="*/ 6846819 h 6858001"/>
              <a:gd name="connsiteX69" fmla="*/ 784795 w 874715"/>
              <a:gd name="connsiteY69" fmla="*/ 6678324 h 6858001"/>
              <a:gd name="connsiteX70" fmla="*/ 805560 w 874715"/>
              <a:gd name="connsiteY70" fmla="*/ 6504338 h 6858001"/>
              <a:gd name="connsiteX71" fmla="*/ 812418 w 874715"/>
              <a:gd name="connsiteY71" fmla="*/ 6408814 h 6858001"/>
              <a:gd name="connsiteX72" fmla="*/ 823279 w 874715"/>
              <a:gd name="connsiteY72" fmla="*/ 6325450 h 6858001"/>
              <a:gd name="connsiteX73" fmla="*/ 830137 w 874715"/>
              <a:gd name="connsiteY73" fmla="*/ 6252873 h 6858001"/>
              <a:gd name="connsiteX74" fmla="*/ 844043 w 874715"/>
              <a:gd name="connsiteY74" fmla="*/ 6137341 h 6858001"/>
              <a:gd name="connsiteX75" fmla="*/ 847663 w 874715"/>
              <a:gd name="connsiteY75" fmla="*/ 6089284 h 6858001"/>
              <a:gd name="connsiteX76" fmla="*/ 847471 w 874715"/>
              <a:gd name="connsiteY76" fmla="*/ 5975908 h 6858001"/>
              <a:gd name="connsiteX77" fmla="*/ 845567 w 874715"/>
              <a:gd name="connsiteY77" fmla="*/ 5936481 h 6858001"/>
              <a:gd name="connsiteX78" fmla="*/ 821945 w 874715"/>
              <a:gd name="connsiteY78" fmla="*/ 5860571 h 6858001"/>
              <a:gd name="connsiteX79" fmla="*/ 820231 w 874715"/>
              <a:gd name="connsiteY79" fmla="*/ 5851549 h 6858001"/>
              <a:gd name="connsiteX80" fmla="*/ 810894 w 874715"/>
              <a:gd name="connsiteY80" fmla="*/ 5801726 h 6858001"/>
              <a:gd name="connsiteX81" fmla="*/ 807846 w 874715"/>
              <a:gd name="connsiteY81" fmla="*/ 5774460 h 6858001"/>
              <a:gd name="connsiteX82" fmla="*/ 788415 w 874715"/>
              <a:gd name="connsiteY82" fmla="*/ 5670892 h 6858001"/>
              <a:gd name="connsiteX83" fmla="*/ 779271 w 874715"/>
              <a:gd name="connsiteY83" fmla="*/ 5611265 h 6858001"/>
              <a:gd name="connsiteX84" fmla="*/ 780605 w 874715"/>
              <a:gd name="connsiteY84" fmla="*/ 5563010 h 6858001"/>
              <a:gd name="connsiteX85" fmla="*/ 782319 w 874715"/>
              <a:gd name="connsiteY85" fmla="*/ 5478272 h 6858001"/>
              <a:gd name="connsiteX86" fmla="*/ 786701 w 874715"/>
              <a:gd name="connsiteY86" fmla="*/ 5451203 h 6858001"/>
              <a:gd name="connsiteX87" fmla="*/ 774127 w 874715"/>
              <a:gd name="connsiteY87" fmla="*/ 5328805 h 6858001"/>
              <a:gd name="connsiteX88" fmla="*/ 773175 w 874715"/>
              <a:gd name="connsiteY88" fmla="*/ 5258975 h 6858001"/>
              <a:gd name="connsiteX89" fmla="*/ 757552 w 874715"/>
              <a:gd name="connsiteY89" fmla="*/ 5180319 h 6858001"/>
              <a:gd name="connsiteX90" fmla="*/ 758314 w 874715"/>
              <a:gd name="connsiteY90" fmla="*/ 5157370 h 6858001"/>
              <a:gd name="connsiteX91" fmla="*/ 759649 w 874715"/>
              <a:gd name="connsiteY91" fmla="*/ 5131673 h 6858001"/>
              <a:gd name="connsiteX92" fmla="*/ 760793 w 874715"/>
              <a:gd name="connsiteY92" fmla="*/ 5052820 h 6858001"/>
              <a:gd name="connsiteX93" fmla="*/ 766507 w 874715"/>
              <a:gd name="connsiteY93" fmla="*/ 5004959 h 6858001"/>
              <a:gd name="connsiteX94" fmla="*/ 763079 w 874715"/>
              <a:gd name="connsiteY94" fmla="*/ 4913751 h 6858001"/>
              <a:gd name="connsiteX95" fmla="*/ 768031 w 874715"/>
              <a:gd name="connsiteY95" fmla="*/ 4880011 h 6858001"/>
              <a:gd name="connsiteX96" fmla="*/ 768603 w 874715"/>
              <a:gd name="connsiteY96" fmla="*/ 4794687 h 6858001"/>
              <a:gd name="connsiteX97" fmla="*/ 765745 w 874715"/>
              <a:gd name="connsiteY97" fmla="*/ 4718187 h 6858001"/>
              <a:gd name="connsiteX98" fmla="*/ 767269 w 874715"/>
              <a:gd name="connsiteY98" fmla="*/ 4644434 h 6858001"/>
              <a:gd name="connsiteX99" fmla="*/ 773555 w 874715"/>
              <a:gd name="connsiteY99" fmla="*/ 4591670 h 6858001"/>
              <a:gd name="connsiteX100" fmla="*/ 777365 w 874715"/>
              <a:gd name="connsiteY100" fmla="*/ 4534394 h 6858001"/>
              <a:gd name="connsiteX101" fmla="*/ 800036 w 874715"/>
              <a:gd name="connsiteY101" fmla="*/ 4376493 h 6858001"/>
              <a:gd name="connsiteX102" fmla="*/ 794512 w 874715"/>
              <a:gd name="connsiteY102" fmla="*/ 4347267 h 6858001"/>
              <a:gd name="connsiteX103" fmla="*/ 789368 w 874715"/>
              <a:gd name="connsiteY103" fmla="*/ 4181322 h 6858001"/>
              <a:gd name="connsiteX104" fmla="*/ 789750 w 874715"/>
              <a:gd name="connsiteY104" fmla="*/ 4145230 h 6858001"/>
              <a:gd name="connsiteX105" fmla="*/ 767269 w 874715"/>
              <a:gd name="connsiteY105" fmla="*/ 4048330 h 6858001"/>
              <a:gd name="connsiteX106" fmla="*/ 802894 w 874715"/>
              <a:gd name="connsiteY106" fmla="*/ 3898864 h 6858001"/>
              <a:gd name="connsiteX107" fmla="*/ 847471 w 874715"/>
              <a:gd name="connsiteY107" fmla="*/ 3759007 h 6858001"/>
              <a:gd name="connsiteX108" fmla="*/ 848163 w 874715"/>
              <a:gd name="connsiteY108" fmla="*/ 3756136 h 6858001"/>
              <a:gd name="connsiteX109" fmla="*/ 819543 w 874715"/>
              <a:gd name="connsiteY109" fmla="*/ 3748731 h 6858001"/>
              <a:gd name="connsiteX110" fmla="*/ 819313 w 874715"/>
              <a:gd name="connsiteY110" fmla="*/ 3748682 h 6858001"/>
              <a:gd name="connsiteX111" fmla="*/ 819544 w 874715"/>
              <a:gd name="connsiteY111" fmla="*/ 3748730 h 6858001"/>
              <a:gd name="connsiteX112" fmla="*/ 848164 w 874715"/>
              <a:gd name="connsiteY112" fmla="*/ 3756135 h 6858001"/>
              <a:gd name="connsiteX113" fmla="*/ 849545 w 874715"/>
              <a:gd name="connsiteY113" fmla="*/ 3750401 h 6858001"/>
              <a:gd name="connsiteX114" fmla="*/ 853189 w 874715"/>
              <a:gd name="connsiteY114" fmla="*/ 3741353 h 6858001"/>
              <a:gd name="connsiteX115" fmla="*/ 862905 w 874715"/>
              <a:gd name="connsiteY115" fmla="*/ 3691138 h 6858001"/>
              <a:gd name="connsiteX116" fmla="*/ 866333 w 874715"/>
              <a:gd name="connsiteY116" fmla="*/ 3628959 h 6858001"/>
              <a:gd name="connsiteX117" fmla="*/ 874715 w 874715"/>
              <a:gd name="connsiteY117" fmla="*/ 3550106 h 6858001"/>
              <a:gd name="connsiteX118" fmla="*/ 871487 w 874715"/>
              <a:gd name="connsiteY118" fmla="*/ 3524252 h 6858001"/>
              <a:gd name="connsiteX119" fmla="*/ 871488 w 874715"/>
              <a:gd name="connsiteY119" fmla="*/ 3524252 h 6858001"/>
              <a:gd name="connsiteX120" fmla="*/ 870763 w 874715"/>
              <a:gd name="connsiteY120" fmla="*/ 3518451 h 6858001"/>
              <a:gd name="connsiteX121" fmla="*/ 864238 w 874715"/>
              <a:gd name="connsiteY121" fmla="*/ 3486946 h 6858001"/>
              <a:gd name="connsiteX122" fmla="*/ 848618 w 874715"/>
              <a:gd name="connsiteY122" fmla="*/ 3398677 h 6858001"/>
              <a:gd name="connsiteX123" fmla="*/ 837595 w 874715"/>
              <a:gd name="connsiteY123" fmla="*/ 3365728 h 6858001"/>
              <a:gd name="connsiteX124" fmla="*/ 834829 w 874715"/>
              <a:gd name="connsiteY124" fmla="*/ 3357461 h 6858001"/>
              <a:gd name="connsiteX125" fmla="*/ 513783 w 874715"/>
              <a:gd name="connsiteY125" fmla="*/ 0 h 6858001"/>
              <a:gd name="connsiteX126" fmla="*/ 72334 w 874715"/>
              <a:gd name="connsiteY126" fmla="*/ 0 h 6858001"/>
              <a:gd name="connsiteX127" fmla="*/ 75447 w 874715"/>
              <a:gd name="connsiteY127" fmla="*/ 27991 h 6858001"/>
              <a:gd name="connsiteX128" fmla="*/ 88115 w 874715"/>
              <a:gd name="connsiteY128" fmla="*/ 134133 h 6858001"/>
              <a:gd name="connsiteX129" fmla="*/ 62778 w 874715"/>
              <a:gd name="connsiteY129" fmla="*/ 221224 h 6858001"/>
              <a:gd name="connsiteX130" fmla="*/ 62206 w 874715"/>
              <a:gd name="connsiteY130" fmla="*/ 247312 h 6858001"/>
              <a:gd name="connsiteX131" fmla="*/ 72113 w 874715"/>
              <a:gd name="connsiteY131" fmla="*/ 305764 h 6858001"/>
              <a:gd name="connsiteX132" fmla="*/ 65445 w 874715"/>
              <a:gd name="connsiteY132" fmla="*/ 426397 h 6858001"/>
              <a:gd name="connsiteX133" fmla="*/ 55348 w 874715"/>
              <a:gd name="connsiteY133" fmla="*/ 470924 h 6858001"/>
              <a:gd name="connsiteX134" fmla="*/ 48870 w 874715"/>
              <a:gd name="connsiteY134" fmla="*/ 495638 h 6858001"/>
              <a:gd name="connsiteX135" fmla="*/ 30963 w 874715"/>
              <a:gd name="connsiteY135" fmla="*/ 622548 h 6858001"/>
              <a:gd name="connsiteX136" fmla="*/ 11723 w 874715"/>
              <a:gd name="connsiteY136" fmla="*/ 679040 h 6858001"/>
              <a:gd name="connsiteX137" fmla="*/ 8865 w 874715"/>
              <a:gd name="connsiteY137" fmla="*/ 694341 h 6858001"/>
              <a:gd name="connsiteX138" fmla="*/ 16865 w 874715"/>
              <a:gd name="connsiteY138" fmla="*/ 778095 h 6858001"/>
              <a:gd name="connsiteX139" fmla="*/ 47918 w 874715"/>
              <a:gd name="connsiteY139" fmla="*/ 840866 h 6858001"/>
              <a:gd name="connsiteX140" fmla="*/ 58396 w 874715"/>
              <a:gd name="connsiteY140" fmla="*/ 853028 h 6858001"/>
              <a:gd name="connsiteX141" fmla="*/ 54776 w 874715"/>
              <a:gd name="connsiteY141" fmla="*/ 1027995 h 6858001"/>
              <a:gd name="connsiteX142" fmla="*/ 50394 w 874715"/>
              <a:gd name="connsiteY142" fmla="*/ 1054866 h 6858001"/>
              <a:gd name="connsiteX143" fmla="*/ 68683 w 874715"/>
              <a:gd name="connsiteY143" fmla="*/ 1184720 h 6858001"/>
              <a:gd name="connsiteX144" fmla="*/ 72303 w 874715"/>
              <a:gd name="connsiteY144" fmla="*/ 1222576 h 6858001"/>
              <a:gd name="connsiteX145" fmla="*/ 88687 w 874715"/>
              <a:gd name="connsiteY145" fmla="*/ 1358313 h 6858001"/>
              <a:gd name="connsiteX146" fmla="*/ 73447 w 874715"/>
              <a:gd name="connsiteY146" fmla="*/ 1377535 h 6858001"/>
              <a:gd name="connsiteX147" fmla="*/ 35153 w 874715"/>
              <a:gd name="connsiteY147" fmla="*/ 1432851 h 6858001"/>
              <a:gd name="connsiteX148" fmla="*/ 1244 w 874715"/>
              <a:gd name="connsiteY148" fmla="*/ 1541910 h 6858001"/>
              <a:gd name="connsiteX149" fmla="*/ 3149 w 874715"/>
              <a:gd name="connsiteY149" fmla="*/ 1571529 h 6858001"/>
              <a:gd name="connsiteX150" fmla="*/ 59730 w 874715"/>
              <a:gd name="connsiteY150" fmla="*/ 1646459 h 6858001"/>
              <a:gd name="connsiteX151" fmla="*/ 82399 w 874715"/>
              <a:gd name="connsiteY151" fmla="*/ 1682944 h 6858001"/>
              <a:gd name="connsiteX152" fmla="*/ 124120 w 874715"/>
              <a:gd name="connsiteY152" fmla="*/ 1786511 h 6858001"/>
              <a:gd name="connsiteX153" fmla="*/ 131741 w 874715"/>
              <a:gd name="connsiteY153" fmla="*/ 1795142 h 6858001"/>
              <a:gd name="connsiteX154" fmla="*/ 222232 w 874715"/>
              <a:gd name="connsiteY154" fmla="*/ 1871640 h 6858001"/>
              <a:gd name="connsiteX155" fmla="*/ 237662 w 874715"/>
              <a:gd name="connsiteY155" fmla="*/ 1888901 h 6858001"/>
              <a:gd name="connsiteX156" fmla="*/ 261667 w 874715"/>
              <a:gd name="connsiteY156" fmla="*/ 1909694 h 6858001"/>
              <a:gd name="connsiteX157" fmla="*/ 308150 w 874715"/>
              <a:gd name="connsiteY157" fmla="*/ 1974618 h 6858001"/>
              <a:gd name="connsiteX158" fmla="*/ 323009 w 874715"/>
              <a:gd name="connsiteY158" fmla="*/ 2055042 h 6858001"/>
              <a:gd name="connsiteX159" fmla="*/ 345680 w 874715"/>
              <a:gd name="connsiteY159" fmla="*/ 2152137 h 6858001"/>
              <a:gd name="connsiteX160" fmla="*/ 360920 w 874715"/>
              <a:gd name="connsiteY160" fmla="*/ 2192740 h 6858001"/>
              <a:gd name="connsiteX161" fmla="*/ 389877 w 874715"/>
              <a:gd name="connsiteY161" fmla="*/ 2301603 h 6858001"/>
              <a:gd name="connsiteX162" fmla="*/ 414262 w 874715"/>
              <a:gd name="connsiteY162" fmla="*/ 2379279 h 6858001"/>
              <a:gd name="connsiteX163" fmla="*/ 428551 w 874715"/>
              <a:gd name="connsiteY163" fmla="*/ 2491281 h 6858001"/>
              <a:gd name="connsiteX164" fmla="*/ 429121 w 874715"/>
              <a:gd name="connsiteY164" fmla="*/ 2545615 h 6858001"/>
              <a:gd name="connsiteX165" fmla="*/ 502275 w 874715"/>
              <a:gd name="connsiteY165" fmla="*/ 2645455 h 6858001"/>
              <a:gd name="connsiteX166" fmla="*/ 550665 w 874715"/>
              <a:gd name="connsiteY166" fmla="*/ 2725094 h 6858001"/>
              <a:gd name="connsiteX167" fmla="*/ 527232 w 874715"/>
              <a:gd name="connsiteY167" fmla="*/ 2808850 h 6858001"/>
              <a:gd name="connsiteX168" fmla="*/ 505133 w 874715"/>
              <a:gd name="connsiteY168" fmla="*/ 2831604 h 6858001"/>
              <a:gd name="connsiteX169" fmla="*/ 484178 w 874715"/>
              <a:gd name="connsiteY169" fmla="*/ 2968910 h 6858001"/>
              <a:gd name="connsiteX170" fmla="*/ 483416 w 874715"/>
              <a:gd name="connsiteY170" fmla="*/ 3165061 h 6858001"/>
              <a:gd name="connsiteX171" fmla="*/ 447744 w 874715"/>
              <a:gd name="connsiteY171" fmla="*/ 3326101 h 6858001"/>
              <a:gd name="connsiteX172" fmla="*/ 446756 w 874715"/>
              <a:gd name="connsiteY172" fmla="*/ 3333750 h 6858001"/>
              <a:gd name="connsiteX173" fmla="*/ 834222 w 874715"/>
              <a:gd name="connsiteY173" fmla="*/ 3333750 h 6858001"/>
              <a:gd name="connsiteX174" fmla="*/ 833756 w 874715"/>
              <a:gd name="connsiteY174" fmla="*/ 3315508 h 6858001"/>
              <a:gd name="connsiteX175" fmla="*/ 851283 w 874715"/>
              <a:gd name="connsiteY175" fmla="*/ 3289224 h 6858001"/>
              <a:gd name="connsiteX176" fmla="*/ 866523 w 874715"/>
              <a:gd name="connsiteY176" fmla="*/ 3248621 h 6858001"/>
              <a:gd name="connsiteX177" fmla="*/ 848234 w 874715"/>
              <a:gd name="connsiteY177" fmla="*/ 3203506 h 6858001"/>
              <a:gd name="connsiteX178" fmla="*/ 810325 w 874715"/>
              <a:gd name="connsiteY178" fmla="*/ 3097977 h 6858001"/>
              <a:gd name="connsiteX179" fmla="*/ 808609 w 874715"/>
              <a:gd name="connsiteY179" fmla="*/ 3031285 h 6858001"/>
              <a:gd name="connsiteX180" fmla="*/ 792417 w 874715"/>
              <a:gd name="connsiteY180" fmla="*/ 2886329 h 6858001"/>
              <a:gd name="connsiteX181" fmla="*/ 769366 w 874715"/>
              <a:gd name="connsiteY181" fmla="*/ 2791590 h 6858001"/>
              <a:gd name="connsiteX182" fmla="*/ 743267 w 874715"/>
              <a:gd name="connsiteY182" fmla="*/ 2723527 h 6858001"/>
              <a:gd name="connsiteX183" fmla="*/ 709166 w 874715"/>
              <a:gd name="connsiteY183" fmla="*/ 2626038 h 6858001"/>
              <a:gd name="connsiteX184" fmla="*/ 691449 w 874715"/>
              <a:gd name="connsiteY184" fmla="*/ 2528158 h 6858001"/>
              <a:gd name="connsiteX185" fmla="*/ 669159 w 874715"/>
              <a:gd name="connsiteY185" fmla="*/ 2457348 h 6858001"/>
              <a:gd name="connsiteX186" fmla="*/ 653918 w 874715"/>
              <a:gd name="connsiteY186" fmla="*/ 2370844 h 6858001"/>
              <a:gd name="connsiteX187" fmla="*/ 653348 w 874715"/>
              <a:gd name="connsiteY187" fmla="*/ 2298269 h 6858001"/>
              <a:gd name="connsiteX188" fmla="*/ 656014 w 874715"/>
              <a:gd name="connsiteY188" fmla="*/ 2184501 h 6858001"/>
              <a:gd name="connsiteX189" fmla="*/ 609913 w 874715"/>
              <a:gd name="connsiteY189" fmla="*/ 2045235 h 6858001"/>
              <a:gd name="connsiteX190" fmla="*/ 599624 w 874715"/>
              <a:gd name="connsiteY190" fmla="*/ 1988939 h 6858001"/>
              <a:gd name="connsiteX191" fmla="*/ 594862 w 874715"/>
              <a:gd name="connsiteY191" fmla="*/ 1935977 h 6858001"/>
              <a:gd name="connsiteX192" fmla="*/ 564191 w 874715"/>
              <a:gd name="connsiteY192" fmla="*/ 1823583 h 6858001"/>
              <a:gd name="connsiteX193" fmla="*/ 554093 w 874715"/>
              <a:gd name="connsiteY193" fmla="*/ 1777881 h 6858001"/>
              <a:gd name="connsiteX194" fmla="*/ 554285 w 874715"/>
              <a:gd name="connsiteY194" fmla="*/ 1713934 h 6858001"/>
              <a:gd name="connsiteX195" fmla="*/ 540186 w 874715"/>
              <a:gd name="connsiteY195" fmla="*/ 1597617 h 6858001"/>
              <a:gd name="connsiteX196" fmla="*/ 499037 w 874715"/>
              <a:gd name="connsiteY196" fmla="*/ 1481495 h 6858001"/>
              <a:gd name="connsiteX197" fmla="*/ 503037 w 874715"/>
              <a:gd name="connsiteY197" fmla="*/ 1432262 h 6858001"/>
              <a:gd name="connsiteX198" fmla="*/ 502085 w 874715"/>
              <a:gd name="connsiteY198" fmla="*/ 1414609 h 6858001"/>
              <a:gd name="connsiteX199" fmla="*/ 479414 w 874715"/>
              <a:gd name="connsiteY199" fmla="*/ 1255923 h 6858001"/>
              <a:gd name="connsiteX200" fmla="*/ 476938 w 874715"/>
              <a:gd name="connsiteY200" fmla="*/ 1240034 h 6858001"/>
              <a:gd name="connsiteX201" fmla="*/ 456745 w 874715"/>
              <a:gd name="connsiteY201" fmla="*/ 1165498 h 6858001"/>
              <a:gd name="connsiteX202" fmla="*/ 444171 w 874715"/>
              <a:gd name="connsiteY202" fmla="*/ 977582 h 6858001"/>
              <a:gd name="connsiteX203" fmla="*/ 442647 w 874715"/>
              <a:gd name="connsiteY203" fmla="*/ 966011 h 6858001"/>
              <a:gd name="connsiteX204" fmla="*/ 452743 w 874715"/>
              <a:gd name="connsiteY204" fmla="*/ 903045 h 6858001"/>
              <a:gd name="connsiteX205" fmla="*/ 467032 w 874715"/>
              <a:gd name="connsiteY205" fmla="*/ 871859 h 6858001"/>
              <a:gd name="connsiteX206" fmla="*/ 481892 w 874715"/>
              <a:gd name="connsiteY206" fmla="*/ 823213 h 6858001"/>
              <a:gd name="connsiteX207" fmla="*/ 487416 w 874715"/>
              <a:gd name="connsiteY207" fmla="*/ 773781 h 6858001"/>
              <a:gd name="connsiteX208" fmla="*/ 464936 w 874715"/>
              <a:gd name="connsiteY208" fmla="*/ 690809 h 6858001"/>
              <a:gd name="connsiteX209" fmla="*/ 462650 w 874715"/>
              <a:gd name="connsiteY209" fmla="*/ 660603 h 6858001"/>
              <a:gd name="connsiteX210" fmla="*/ 451791 w 874715"/>
              <a:gd name="connsiteY210" fmla="*/ 593322 h 6858001"/>
              <a:gd name="connsiteX211" fmla="*/ 452553 w 874715"/>
              <a:gd name="connsiteY211" fmla="*/ 534478 h 6858001"/>
              <a:gd name="connsiteX212" fmla="*/ 469890 w 874715"/>
              <a:gd name="connsiteY212" fmla="*/ 487205 h 6858001"/>
              <a:gd name="connsiteX213" fmla="*/ 473318 w 874715"/>
              <a:gd name="connsiteY213" fmla="*/ 418552 h 6858001"/>
              <a:gd name="connsiteX214" fmla="*/ 460746 w 874715"/>
              <a:gd name="connsiteY214" fmla="*/ 374220 h 6858001"/>
              <a:gd name="connsiteX215" fmla="*/ 459032 w 874715"/>
              <a:gd name="connsiteY215" fmla="*/ 365198 h 6858001"/>
              <a:gd name="connsiteX216" fmla="*/ 458267 w 874715"/>
              <a:gd name="connsiteY216" fmla="*/ 249272 h 6858001"/>
              <a:gd name="connsiteX217" fmla="*/ 496179 w 874715"/>
              <a:gd name="connsiteY217" fmla="*/ 104514 h 6858001"/>
              <a:gd name="connsiteX218" fmla="*/ 504181 w 874715"/>
              <a:gd name="connsiteY218" fmla="*/ 8058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</a:cxnLst>
            <a:rect l="l" t="t" r="r" b="b"/>
            <a:pathLst>
              <a:path w="874715" h="6858001">
                <a:moveTo>
                  <a:pt x="669467" y="3720275"/>
                </a:moveTo>
                <a:lnTo>
                  <a:pt x="710453" y="3726292"/>
                </a:lnTo>
                <a:lnTo>
                  <a:pt x="710455" y="3726292"/>
                </a:lnTo>
                <a:lnTo>
                  <a:pt x="669465" y="3720275"/>
                </a:lnTo>
                <a:close/>
                <a:moveTo>
                  <a:pt x="834223" y="3333751"/>
                </a:moveTo>
                <a:lnTo>
                  <a:pt x="446757" y="3333751"/>
                </a:lnTo>
                <a:lnTo>
                  <a:pt x="441229" y="3376550"/>
                </a:lnTo>
                <a:lnTo>
                  <a:pt x="437178" y="3407910"/>
                </a:lnTo>
                <a:cubicBezTo>
                  <a:pt x="435005" y="3435408"/>
                  <a:pt x="434362" y="3463164"/>
                  <a:pt x="435790" y="3491262"/>
                </a:cubicBezTo>
                <a:cubicBezTo>
                  <a:pt x="436266" y="3500578"/>
                  <a:pt x="433599" y="3510777"/>
                  <a:pt x="429384" y="3520658"/>
                </a:cubicBezTo>
                <a:lnTo>
                  <a:pt x="427332" y="3524252"/>
                </a:lnTo>
                <a:lnTo>
                  <a:pt x="427331" y="3524252"/>
                </a:lnTo>
                <a:lnTo>
                  <a:pt x="413690" y="3548145"/>
                </a:lnTo>
                <a:cubicBezTo>
                  <a:pt x="391973" y="3578940"/>
                  <a:pt x="390257" y="3577567"/>
                  <a:pt x="408166" y="3612089"/>
                </a:cubicBezTo>
                <a:cubicBezTo>
                  <a:pt x="412548" y="3620328"/>
                  <a:pt x="415214" y="3630528"/>
                  <a:pt x="421692" y="3636610"/>
                </a:cubicBezTo>
                <a:cubicBezTo>
                  <a:pt x="438171" y="3652106"/>
                  <a:pt x="444409" y="3669416"/>
                  <a:pt x="445933" y="3687609"/>
                </a:cubicBezTo>
                <a:lnTo>
                  <a:pt x="443241" y="3725049"/>
                </a:lnTo>
                <a:lnTo>
                  <a:pt x="455589" y="3723372"/>
                </a:lnTo>
                <a:cubicBezTo>
                  <a:pt x="485111" y="3719138"/>
                  <a:pt x="514678" y="3715144"/>
                  <a:pt x="544787" y="3712739"/>
                </a:cubicBezTo>
                <a:lnTo>
                  <a:pt x="544802" y="3712740"/>
                </a:lnTo>
                <a:lnTo>
                  <a:pt x="544786" y="3712740"/>
                </a:lnTo>
                <a:cubicBezTo>
                  <a:pt x="514677" y="3715145"/>
                  <a:pt x="485110" y="3719139"/>
                  <a:pt x="455588" y="3723373"/>
                </a:cubicBezTo>
                <a:lnTo>
                  <a:pt x="443240" y="3725050"/>
                </a:lnTo>
                <a:lnTo>
                  <a:pt x="441884" y="3743904"/>
                </a:lnTo>
                <a:cubicBezTo>
                  <a:pt x="440932" y="3750574"/>
                  <a:pt x="439598" y="3758615"/>
                  <a:pt x="442266" y="3764306"/>
                </a:cubicBezTo>
                <a:cubicBezTo>
                  <a:pt x="454266" y="3790000"/>
                  <a:pt x="450076" y="3811773"/>
                  <a:pt x="433692" y="3834135"/>
                </a:cubicBezTo>
                <a:cubicBezTo>
                  <a:pt x="419595" y="3853553"/>
                  <a:pt x="411213" y="3875915"/>
                  <a:pt x="428740" y="3898864"/>
                </a:cubicBezTo>
                <a:cubicBezTo>
                  <a:pt x="467603" y="3949864"/>
                  <a:pt x="469507" y="4004392"/>
                  <a:pt x="444932" y="4062061"/>
                </a:cubicBezTo>
                <a:cubicBezTo>
                  <a:pt x="427405" y="4103253"/>
                  <a:pt x="423405" y="4143856"/>
                  <a:pt x="441122" y="4187207"/>
                </a:cubicBezTo>
                <a:cubicBezTo>
                  <a:pt x="447980" y="4203880"/>
                  <a:pt x="443408" y="4225456"/>
                  <a:pt x="444932" y="4244874"/>
                </a:cubicBezTo>
                <a:cubicBezTo>
                  <a:pt x="445694" y="4255860"/>
                  <a:pt x="445884" y="4268022"/>
                  <a:pt x="450648" y="4277434"/>
                </a:cubicBezTo>
                <a:cubicBezTo>
                  <a:pt x="462841" y="4302544"/>
                  <a:pt x="478461" y="4325885"/>
                  <a:pt x="490464" y="4351188"/>
                </a:cubicBezTo>
                <a:cubicBezTo>
                  <a:pt x="496178" y="4363350"/>
                  <a:pt x="499226" y="4377865"/>
                  <a:pt x="499418" y="4391596"/>
                </a:cubicBezTo>
                <a:cubicBezTo>
                  <a:pt x="500370" y="4432199"/>
                  <a:pt x="500370" y="4472804"/>
                  <a:pt x="498656" y="4513209"/>
                </a:cubicBezTo>
                <a:cubicBezTo>
                  <a:pt x="495988" y="4579901"/>
                  <a:pt x="495416" y="4647572"/>
                  <a:pt x="438646" y="4695629"/>
                </a:cubicBezTo>
                <a:cubicBezTo>
                  <a:pt x="434074" y="4699554"/>
                  <a:pt x="431406" y="4707987"/>
                  <a:pt x="430644" y="4714658"/>
                </a:cubicBezTo>
                <a:cubicBezTo>
                  <a:pt x="427025" y="4745453"/>
                  <a:pt x="426643" y="4777033"/>
                  <a:pt x="420737" y="4807436"/>
                </a:cubicBezTo>
                <a:cubicBezTo>
                  <a:pt x="415975" y="4831758"/>
                  <a:pt x="417499" y="4851963"/>
                  <a:pt x="434264" y="4870400"/>
                </a:cubicBezTo>
                <a:cubicBezTo>
                  <a:pt x="456362" y="4894527"/>
                  <a:pt x="469317" y="4923950"/>
                  <a:pt x="462269" y="4956119"/>
                </a:cubicBezTo>
                <a:cubicBezTo>
                  <a:pt x="455410" y="4988286"/>
                  <a:pt x="470269" y="5009470"/>
                  <a:pt x="485701" y="5033207"/>
                </a:cubicBezTo>
                <a:cubicBezTo>
                  <a:pt x="496940" y="5050467"/>
                  <a:pt x="511038" y="5070083"/>
                  <a:pt x="512180" y="5089305"/>
                </a:cubicBezTo>
                <a:cubicBezTo>
                  <a:pt x="514656" y="5132851"/>
                  <a:pt x="553902" y="5170316"/>
                  <a:pt x="531613" y="5217589"/>
                </a:cubicBezTo>
                <a:cubicBezTo>
                  <a:pt x="530089" y="5220727"/>
                  <a:pt x="533899" y="5226415"/>
                  <a:pt x="534851" y="5230926"/>
                </a:cubicBezTo>
                <a:cubicBezTo>
                  <a:pt x="542091" y="5267019"/>
                  <a:pt x="535041" y="5300953"/>
                  <a:pt x="511228" y="5327433"/>
                </a:cubicBezTo>
                <a:cubicBezTo>
                  <a:pt x="480175" y="5362152"/>
                  <a:pt x="477127" y="5400597"/>
                  <a:pt x="487225" y="5443357"/>
                </a:cubicBezTo>
                <a:cubicBezTo>
                  <a:pt x="490464" y="5457089"/>
                  <a:pt x="492750" y="5470820"/>
                  <a:pt x="495416" y="5484746"/>
                </a:cubicBezTo>
                <a:cubicBezTo>
                  <a:pt x="499226" y="5503576"/>
                  <a:pt x="503228" y="5522604"/>
                  <a:pt x="507038" y="5541432"/>
                </a:cubicBezTo>
                <a:cubicBezTo>
                  <a:pt x="510848" y="5559676"/>
                  <a:pt x="517324" y="5579880"/>
                  <a:pt x="500942" y="5594001"/>
                </a:cubicBezTo>
                <a:cubicBezTo>
                  <a:pt x="486843" y="5606164"/>
                  <a:pt x="488177" y="5614794"/>
                  <a:pt x="500370" y="5625974"/>
                </a:cubicBezTo>
                <a:cubicBezTo>
                  <a:pt x="543043" y="5664813"/>
                  <a:pt x="569714" y="5711889"/>
                  <a:pt x="571618" y="5771911"/>
                </a:cubicBezTo>
                <a:cubicBezTo>
                  <a:pt x="572000" y="5784268"/>
                  <a:pt x="574666" y="5796822"/>
                  <a:pt x="577524" y="5808982"/>
                </a:cubicBezTo>
                <a:cubicBezTo>
                  <a:pt x="579239" y="5816437"/>
                  <a:pt x="581145" y="5825462"/>
                  <a:pt x="586289" y="5829971"/>
                </a:cubicBezTo>
                <a:cubicBezTo>
                  <a:pt x="625532" y="5865083"/>
                  <a:pt x="652775" y="5908825"/>
                  <a:pt x="674684" y="5956490"/>
                </a:cubicBezTo>
                <a:cubicBezTo>
                  <a:pt x="682494" y="5973553"/>
                  <a:pt x="690304" y="5991797"/>
                  <a:pt x="692590" y="6010235"/>
                </a:cubicBezTo>
                <a:cubicBezTo>
                  <a:pt x="694876" y="6029456"/>
                  <a:pt x="691066" y="6049660"/>
                  <a:pt x="688970" y="6069276"/>
                </a:cubicBezTo>
                <a:cubicBezTo>
                  <a:pt x="687828" y="6080849"/>
                  <a:pt x="688018" y="6094187"/>
                  <a:pt x="682494" y="6103407"/>
                </a:cubicBezTo>
                <a:cubicBezTo>
                  <a:pt x="665157" y="6132633"/>
                  <a:pt x="646489" y="6160879"/>
                  <a:pt x="626294" y="6188144"/>
                </a:cubicBezTo>
                <a:cubicBezTo>
                  <a:pt x="608958" y="6211486"/>
                  <a:pt x="606481" y="6216194"/>
                  <a:pt x="628200" y="6236396"/>
                </a:cubicBezTo>
                <a:cubicBezTo>
                  <a:pt x="650489" y="6257190"/>
                  <a:pt x="662109" y="6283082"/>
                  <a:pt x="666871" y="6311718"/>
                </a:cubicBezTo>
                <a:cubicBezTo>
                  <a:pt x="674302" y="6357030"/>
                  <a:pt x="680588" y="6402732"/>
                  <a:pt x="684208" y="6448435"/>
                </a:cubicBezTo>
                <a:cubicBezTo>
                  <a:pt x="687446" y="6489823"/>
                  <a:pt x="669920" y="6509634"/>
                  <a:pt x="630104" y="6517873"/>
                </a:cubicBezTo>
                <a:cubicBezTo>
                  <a:pt x="608005" y="6522581"/>
                  <a:pt x="584001" y="6528663"/>
                  <a:pt x="578096" y="6553767"/>
                </a:cubicBezTo>
                <a:cubicBezTo>
                  <a:pt x="568570" y="6594765"/>
                  <a:pt x="564380" y="6637329"/>
                  <a:pt x="517706" y="6657533"/>
                </a:cubicBezTo>
                <a:cubicBezTo>
                  <a:pt x="527993" y="6668713"/>
                  <a:pt x="534089" y="6675579"/>
                  <a:pt x="540185" y="6682250"/>
                </a:cubicBezTo>
                <a:cubicBezTo>
                  <a:pt x="557140" y="6700686"/>
                  <a:pt x="564380" y="6738934"/>
                  <a:pt x="549712" y="6758356"/>
                </a:cubicBezTo>
                <a:cubicBezTo>
                  <a:pt x="528375" y="6786993"/>
                  <a:pt x="532375" y="6813278"/>
                  <a:pt x="548950" y="6840738"/>
                </a:cubicBezTo>
                <a:lnTo>
                  <a:pt x="556149" y="6858001"/>
                </a:lnTo>
                <a:lnTo>
                  <a:pt x="760427" y="6858001"/>
                </a:lnTo>
                <a:lnTo>
                  <a:pt x="763269" y="6846819"/>
                </a:lnTo>
                <a:cubicBezTo>
                  <a:pt x="771841" y="6790916"/>
                  <a:pt x="777937" y="6734620"/>
                  <a:pt x="784795" y="6678324"/>
                </a:cubicBezTo>
                <a:cubicBezTo>
                  <a:pt x="791844" y="6620265"/>
                  <a:pt x="799274" y="6562401"/>
                  <a:pt x="805560" y="6504338"/>
                </a:cubicBezTo>
                <a:cubicBezTo>
                  <a:pt x="808800" y="6472562"/>
                  <a:pt x="809370" y="6440589"/>
                  <a:pt x="812418" y="6408814"/>
                </a:cubicBezTo>
                <a:cubicBezTo>
                  <a:pt x="815086" y="6380959"/>
                  <a:pt x="820039" y="6353302"/>
                  <a:pt x="823279" y="6325450"/>
                </a:cubicBezTo>
                <a:cubicBezTo>
                  <a:pt x="825945" y="6301323"/>
                  <a:pt x="827469" y="6277000"/>
                  <a:pt x="830137" y="6252873"/>
                </a:cubicBezTo>
                <a:cubicBezTo>
                  <a:pt x="834517" y="6214231"/>
                  <a:pt x="839471" y="6175786"/>
                  <a:pt x="844043" y="6137341"/>
                </a:cubicBezTo>
                <a:cubicBezTo>
                  <a:pt x="845757" y="6121257"/>
                  <a:pt x="850520" y="6104387"/>
                  <a:pt x="847663" y="6089284"/>
                </a:cubicBezTo>
                <a:cubicBezTo>
                  <a:pt x="840423" y="6051230"/>
                  <a:pt x="842519" y="6013764"/>
                  <a:pt x="847471" y="5975908"/>
                </a:cubicBezTo>
                <a:cubicBezTo>
                  <a:pt x="849188" y="5962962"/>
                  <a:pt x="848806" y="5949036"/>
                  <a:pt x="845567" y="5936481"/>
                </a:cubicBezTo>
                <a:cubicBezTo>
                  <a:pt x="839089" y="5910785"/>
                  <a:pt x="829945" y="5885876"/>
                  <a:pt x="821945" y="5860571"/>
                </a:cubicBezTo>
                <a:cubicBezTo>
                  <a:pt x="820993" y="5857824"/>
                  <a:pt x="820801" y="5854490"/>
                  <a:pt x="820231" y="5851549"/>
                </a:cubicBezTo>
                <a:cubicBezTo>
                  <a:pt x="816990" y="5834874"/>
                  <a:pt x="813752" y="5818399"/>
                  <a:pt x="810894" y="5801726"/>
                </a:cubicBezTo>
                <a:cubicBezTo>
                  <a:pt x="809370" y="5792704"/>
                  <a:pt x="809180" y="5783484"/>
                  <a:pt x="807846" y="5774460"/>
                </a:cubicBezTo>
                <a:cubicBezTo>
                  <a:pt x="802512" y="5739546"/>
                  <a:pt x="811466" y="5701101"/>
                  <a:pt x="788415" y="5670892"/>
                </a:cubicBezTo>
                <a:cubicBezTo>
                  <a:pt x="773555" y="5651277"/>
                  <a:pt x="776985" y="5632250"/>
                  <a:pt x="779271" y="5611265"/>
                </a:cubicBezTo>
                <a:cubicBezTo>
                  <a:pt x="780985" y="5595374"/>
                  <a:pt x="780413" y="5579094"/>
                  <a:pt x="780605" y="5563010"/>
                </a:cubicBezTo>
                <a:cubicBezTo>
                  <a:pt x="781175" y="5534764"/>
                  <a:pt x="781367" y="5506518"/>
                  <a:pt x="782319" y="5478272"/>
                </a:cubicBezTo>
                <a:cubicBezTo>
                  <a:pt x="782699" y="5469249"/>
                  <a:pt x="787463" y="5460031"/>
                  <a:pt x="786701" y="5451203"/>
                </a:cubicBezTo>
                <a:cubicBezTo>
                  <a:pt x="783081" y="5410403"/>
                  <a:pt x="777365" y="5369604"/>
                  <a:pt x="774127" y="5328805"/>
                </a:cubicBezTo>
                <a:cubicBezTo>
                  <a:pt x="772223" y="5305660"/>
                  <a:pt x="775841" y="5281924"/>
                  <a:pt x="773175" y="5258975"/>
                </a:cubicBezTo>
                <a:cubicBezTo>
                  <a:pt x="770127" y="5232496"/>
                  <a:pt x="762317" y="5206604"/>
                  <a:pt x="757552" y="5180319"/>
                </a:cubicBezTo>
                <a:cubicBezTo>
                  <a:pt x="756220" y="5173061"/>
                  <a:pt x="757934" y="5165020"/>
                  <a:pt x="758314" y="5157370"/>
                </a:cubicBezTo>
                <a:cubicBezTo>
                  <a:pt x="758697" y="5148739"/>
                  <a:pt x="759459" y="5140304"/>
                  <a:pt x="759649" y="5131673"/>
                </a:cubicBezTo>
                <a:cubicBezTo>
                  <a:pt x="760031" y="5105388"/>
                  <a:pt x="759459" y="5079104"/>
                  <a:pt x="760793" y="5052820"/>
                </a:cubicBezTo>
                <a:cubicBezTo>
                  <a:pt x="761555" y="5036736"/>
                  <a:pt x="769365" y="5019868"/>
                  <a:pt x="766507" y="5004959"/>
                </a:cubicBezTo>
                <a:cubicBezTo>
                  <a:pt x="760983" y="4974557"/>
                  <a:pt x="773365" y="4944153"/>
                  <a:pt x="763079" y="4913751"/>
                </a:cubicBezTo>
                <a:cubicBezTo>
                  <a:pt x="760031" y="4904334"/>
                  <a:pt x="767651" y="4891388"/>
                  <a:pt x="768031" y="4880011"/>
                </a:cubicBezTo>
                <a:cubicBezTo>
                  <a:pt x="768983" y="4851570"/>
                  <a:pt x="768793" y="4823128"/>
                  <a:pt x="768603" y="4794687"/>
                </a:cubicBezTo>
                <a:cubicBezTo>
                  <a:pt x="768413" y="4769186"/>
                  <a:pt x="771079" y="4742705"/>
                  <a:pt x="765745" y="4718187"/>
                </a:cubicBezTo>
                <a:cubicBezTo>
                  <a:pt x="760031" y="4692491"/>
                  <a:pt x="760793" y="4669346"/>
                  <a:pt x="767269" y="4644434"/>
                </a:cubicBezTo>
                <a:cubicBezTo>
                  <a:pt x="771651" y="4627369"/>
                  <a:pt x="772223" y="4609322"/>
                  <a:pt x="773555" y="4591670"/>
                </a:cubicBezTo>
                <a:cubicBezTo>
                  <a:pt x="775079" y="4572644"/>
                  <a:pt x="771079" y="4551655"/>
                  <a:pt x="777365" y="4534394"/>
                </a:cubicBezTo>
                <a:cubicBezTo>
                  <a:pt x="796036" y="4483001"/>
                  <a:pt x="800036" y="4430237"/>
                  <a:pt x="800036" y="4376493"/>
                </a:cubicBezTo>
                <a:cubicBezTo>
                  <a:pt x="800036" y="4366684"/>
                  <a:pt x="797370" y="4356680"/>
                  <a:pt x="794512" y="4347267"/>
                </a:cubicBezTo>
                <a:cubicBezTo>
                  <a:pt x="777365" y="4292342"/>
                  <a:pt x="778889" y="4237224"/>
                  <a:pt x="789368" y="4181322"/>
                </a:cubicBezTo>
                <a:cubicBezTo>
                  <a:pt x="791654" y="4169748"/>
                  <a:pt x="792036" y="4156803"/>
                  <a:pt x="789750" y="4145230"/>
                </a:cubicBezTo>
                <a:cubicBezTo>
                  <a:pt x="783081" y="4112668"/>
                  <a:pt x="772031" y="4081088"/>
                  <a:pt x="767269" y="4048330"/>
                </a:cubicBezTo>
                <a:cubicBezTo>
                  <a:pt x="759459" y="3994194"/>
                  <a:pt x="785747" y="3947314"/>
                  <a:pt x="802894" y="3898864"/>
                </a:cubicBezTo>
                <a:cubicBezTo>
                  <a:pt x="819087" y="3852768"/>
                  <a:pt x="855664" y="3813538"/>
                  <a:pt x="847471" y="3759007"/>
                </a:cubicBezTo>
                <a:lnTo>
                  <a:pt x="848163" y="3756136"/>
                </a:lnTo>
                <a:lnTo>
                  <a:pt x="819543" y="3748731"/>
                </a:lnTo>
                <a:lnTo>
                  <a:pt x="819313" y="3748682"/>
                </a:lnTo>
                <a:lnTo>
                  <a:pt x="819544" y="3748730"/>
                </a:lnTo>
                <a:lnTo>
                  <a:pt x="848164" y="3756135"/>
                </a:lnTo>
                <a:lnTo>
                  <a:pt x="849545" y="3750401"/>
                </a:lnTo>
                <a:cubicBezTo>
                  <a:pt x="850902" y="3747434"/>
                  <a:pt x="852522" y="3744394"/>
                  <a:pt x="853189" y="3741353"/>
                </a:cubicBezTo>
                <a:cubicBezTo>
                  <a:pt x="856809" y="3724680"/>
                  <a:pt x="861189" y="3708009"/>
                  <a:pt x="862905" y="3691138"/>
                </a:cubicBezTo>
                <a:cubicBezTo>
                  <a:pt x="865191" y="3670544"/>
                  <a:pt x="864429" y="3649555"/>
                  <a:pt x="866333" y="3628959"/>
                </a:cubicBezTo>
                <a:cubicBezTo>
                  <a:pt x="868619" y="3602478"/>
                  <a:pt x="874715" y="3576391"/>
                  <a:pt x="874715" y="3550106"/>
                </a:cubicBezTo>
                <a:lnTo>
                  <a:pt x="871487" y="3524252"/>
                </a:lnTo>
                <a:lnTo>
                  <a:pt x="871488" y="3524252"/>
                </a:lnTo>
                <a:lnTo>
                  <a:pt x="870763" y="3518451"/>
                </a:lnTo>
                <a:cubicBezTo>
                  <a:pt x="868573" y="3507933"/>
                  <a:pt x="865953" y="3497439"/>
                  <a:pt x="864238" y="3486946"/>
                </a:cubicBezTo>
                <a:cubicBezTo>
                  <a:pt x="859476" y="3457327"/>
                  <a:pt x="860810" y="3424765"/>
                  <a:pt x="848618" y="3398677"/>
                </a:cubicBezTo>
                <a:lnTo>
                  <a:pt x="837595" y="3365728"/>
                </a:lnTo>
                <a:lnTo>
                  <a:pt x="834829" y="3357461"/>
                </a:lnTo>
                <a:close/>
                <a:moveTo>
                  <a:pt x="513783" y="0"/>
                </a:moveTo>
                <a:lnTo>
                  <a:pt x="72334" y="0"/>
                </a:lnTo>
                <a:lnTo>
                  <a:pt x="75447" y="27991"/>
                </a:lnTo>
                <a:cubicBezTo>
                  <a:pt x="80828" y="63323"/>
                  <a:pt x="87734" y="98434"/>
                  <a:pt x="88115" y="134133"/>
                </a:cubicBezTo>
                <a:cubicBezTo>
                  <a:pt x="88495" y="166498"/>
                  <a:pt x="94591" y="198471"/>
                  <a:pt x="62778" y="221224"/>
                </a:cubicBezTo>
                <a:cubicBezTo>
                  <a:pt x="58586" y="224165"/>
                  <a:pt x="60872" y="238486"/>
                  <a:pt x="62206" y="247312"/>
                </a:cubicBezTo>
                <a:cubicBezTo>
                  <a:pt x="65065" y="266927"/>
                  <a:pt x="72303" y="286346"/>
                  <a:pt x="72113" y="305764"/>
                </a:cubicBezTo>
                <a:cubicBezTo>
                  <a:pt x="71923" y="345976"/>
                  <a:pt x="68875" y="386383"/>
                  <a:pt x="65445" y="426397"/>
                </a:cubicBezTo>
                <a:cubicBezTo>
                  <a:pt x="64111" y="441500"/>
                  <a:pt x="58968" y="456017"/>
                  <a:pt x="55348" y="470924"/>
                </a:cubicBezTo>
                <a:cubicBezTo>
                  <a:pt x="53252" y="479162"/>
                  <a:pt x="47728" y="487990"/>
                  <a:pt x="48870" y="495638"/>
                </a:cubicBezTo>
                <a:cubicBezTo>
                  <a:pt x="55538" y="539970"/>
                  <a:pt x="39156" y="580573"/>
                  <a:pt x="30963" y="622548"/>
                </a:cubicBezTo>
                <a:cubicBezTo>
                  <a:pt x="27153" y="641968"/>
                  <a:pt x="18009" y="660210"/>
                  <a:pt x="11723" y="679040"/>
                </a:cubicBezTo>
                <a:cubicBezTo>
                  <a:pt x="10007" y="683943"/>
                  <a:pt x="8483" y="689436"/>
                  <a:pt x="8865" y="694341"/>
                </a:cubicBezTo>
                <a:cubicBezTo>
                  <a:pt x="11151" y="722389"/>
                  <a:pt x="14389" y="750244"/>
                  <a:pt x="16865" y="778095"/>
                </a:cubicBezTo>
                <a:cubicBezTo>
                  <a:pt x="19151" y="803401"/>
                  <a:pt x="19913" y="828900"/>
                  <a:pt x="47918" y="840866"/>
                </a:cubicBezTo>
                <a:cubicBezTo>
                  <a:pt x="52300" y="842633"/>
                  <a:pt x="55538" y="848516"/>
                  <a:pt x="58396" y="853028"/>
                </a:cubicBezTo>
                <a:cubicBezTo>
                  <a:pt x="102404" y="922662"/>
                  <a:pt x="101260" y="959929"/>
                  <a:pt x="54776" y="1027995"/>
                </a:cubicBezTo>
                <a:cubicBezTo>
                  <a:pt x="50014" y="1035056"/>
                  <a:pt x="46584" y="1050159"/>
                  <a:pt x="50394" y="1054866"/>
                </a:cubicBezTo>
                <a:cubicBezTo>
                  <a:pt x="82019" y="1094882"/>
                  <a:pt x="78589" y="1138623"/>
                  <a:pt x="68683" y="1184720"/>
                </a:cubicBezTo>
                <a:cubicBezTo>
                  <a:pt x="66017" y="1196684"/>
                  <a:pt x="66017" y="1213555"/>
                  <a:pt x="72303" y="1222576"/>
                </a:cubicBezTo>
                <a:cubicBezTo>
                  <a:pt x="101450" y="1265534"/>
                  <a:pt x="97260" y="1311630"/>
                  <a:pt x="88687" y="1358313"/>
                </a:cubicBezTo>
                <a:cubicBezTo>
                  <a:pt x="87353" y="1365570"/>
                  <a:pt x="80113" y="1374398"/>
                  <a:pt x="73447" y="1377535"/>
                </a:cubicBezTo>
                <a:cubicBezTo>
                  <a:pt x="49824" y="1388716"/>
                  <a:pt x="41822" y="1409705"/>
                  <a:pt x="35153" y="1432851"/>
                </a:cubicBezTo>
                <a:cubicBezTo>
                  <a:pt x="24295" y="1469335"/>
                  <a:pt x="11531" y="1505229"/>
                  <a:pt x="1244" y="1541910"/>
                </a:cubicBezTo>
                <a:cubicBezTo>
                  <a:pt x="-1232" y="1550935"/>
                  <a:pt x="292" y="1562114"/>
                  <a:pt x="3149" y="1571529"/>
                </a:cubicBezTo>
                <a:cubicBezTo>
                  <a:pt x="12865" y="1603698"/>
                  <a:pt x="37250" y="1624098"/>
                  <a:pt x="59730" y="1646459"/>
                </a:cubicBezTo>
                <a:cubicBezTo>
                  <a:pt x="69637" y="1656267"/>
                  <a:pt x="76685" y="1669800"/>
                  <a:pt x="82399" y="1682944"/>
                </a:cubicBezTo>
                <a:cubicBezTo>
                  <a:pt x="97070" y="1717073"/>
                  <a:pt x="110214" y="1751988"/>
                  <a:pt x="124120" y="1786511"/>
                </a:cubicBezTo>
                <a:cubicBezTo>
                  <a:pt x="125454" y="1789845"/>
                  <a:pt x="128883" y="1792590"/>
                  <a:pt x="131741" y="1795142"/>
                </a:cubicBezTo>
                <a:cubicBezTo>
                  <a:pt x="161842" y="1820640"/>
                  <a:pt x="192131" y="1845943"/>
                  <a:pt x="222232" y="1871640"/>
                </a:cubicBezTo>
                <a:cubicBezTo>
                  <a:pt x="227946" y="1876543"/>
                  <a:pt x="232138" y="1883606"/>
                  <a:pt x="237662" y="1888901"/>
                </a:cubicBezTo>
                <a:cubicBezTo>
                  <a:pt x="245282" y="1896356"/>
                  <a:pt x="252523" y="1905771"/>
                  <a:pt x="261667" y="1909694"/>
                </a:cubicBezTo>
                <a:cubicBezTo>
                  <a:pt x="290432" y="1921855"/>
                  <a:pt x="302816" y="1945197"/>
                  <a:pt x="308150" y="1974618"/>
                </a:cubicBezTo>
                <a:cubicBezTo>
                  <a:pt x="313103" y="2001493"/>
                  <a:pt x="317295" y="2028365"/>
                  <a:pt x="323009" y="2055042"/>
                </a:cubicBezTo>
                <a:cubicBezTo>
                  <a:pt x="329867" y="2087602"/>
                  <a:pt x="337297" y="2119968"/>
                  <a:pt x="345680" y="2152137"/>
                </a:cubicBezTo>
                <a:cubicBezTo>
                  <a:pt x="349300" y="2166063"/>
                  <a:pt x="353490" y="2180774"/>
                  <a:pt x="360920" y="2192740"/>
                </a:cubicBezTo>
                <a:cubicBezTo>
                  <a:pt x="381495" y="2226281"/>
                  <a:pt x="395401" y="2262177"/>
                  <a:pt x="389877" y="2301603"/>
                </a:cubicBezTo>
                <a:cubicBezTo>
                  <a:pt x="385495" y="2333183"/>
                  <a:pt x="396735" y="2359664"/>
                  <a:pt x="414262" y="2379279"/>
                </a:cubicBezTo>
                <a:cubicBezTo>
                  <a:pt x="446077" y="2414980"/>
                  <a:pt x="438837" y="2453227"/>
                  <a:pt x="428551" y="2491281"/>
                </a:cubicBezTo>
                <a:cubicBezTo>
                  <a:pt x="423216" y="2510897"/>
                  <a:pt x="423978" y="2526980"/>
                  <a:pt x="429121" y="2545615"/>
                </a:cubicBezTo>
                <a:cubicBezTo>
                  <a:pt x="441123" y="2588768"/>
                  <a:pt x="473700" y="2617603"/>
                  <a:pt x="502275" y="2645455"/>
                </a:cubicBezTo>
                <a:cubicBezTo>
                  <a:pt x="526660" y="2669191"/>
                  <a:pt x="540376" y="2695868"/>
                  <a:pt x="550665" y="2725094"/>
                </a:cubicBezTo>
                <a:cubicBezTo>
                  <a:pt x="563809" y="2761970"/>
                  <a:pt x="558857" y="2791196"/>
                  <a:pt x="527232" y="2808850"/>
                </a:cubicBezTo>
                <a:cubicBezTo>
                  <a:pt x="518277" y="2813754"/>
                  <a:pt x="507799" y="2822385"/>
                  <a:pt x="505133" y="2831604"/>
                </a:cubicBezTo>
                <a:cubicBezTo>
                  <a:pt x="491799" y="2876129"/>
                  <a:pt x="472366" y="2921245"/>
                  <a:pt x="484178" y="2968910"/>
                </a:cubicBezTo>
                <a:cubicBezTo>
                  <a:pt x="500371" y="3034817"/>
                  <a:pt x="499419" y="3099154"/>
                  <a:pt x="483416" y="3165061"/>
                </a:cubicBezTo>
                <a:cubicBezTo>
                  <a:pt x="470462" y="3218512"/>
                  <a:pt x="457126" y="3271963"/>
                  <a:pt x="447744" y="3326101"/>
                </a:cubicBezTo>
                <a:lnTo>
                  <a:pt x="446756" y="3333750"/>
                </a:lnTo>
                <a:lnTo>
                  <a:pt x="834222" y="3333750"/>
                </a:lnTo>
                <a:lnTo>
                  <a:pt x="833756" y="3315508"/>
                </a:lnTo>
                <a:cubicBezTo>
                  <a:pt x="835090" y="3305897"/>
                  <a:pt x="843092" y="3293538"/>
                  <a:pt x="851283" y="3289224"/>
                </a:cubicBezTo>
                <a:cubicBezTo>
                  <a:pt x="869571" y="3279612"/>
                  <a:pt x="872811" y="3266470"/>
                  <a:pt x="866523" y="3248621"/>
                </a:cubicBezTo>
                <a:cubicBezTo>
                  <a:pt x="861189" y="3233124"/>
                  <a:pt x="858523" y="3214098"/>
                  <a:pt x="848234" y="3203506"/>
                </a:cubicBezTo>
                <a:cubicBezTo>
                  <a:pt x="819088" y="3173494"/>
                  <a:pt x="818135" y="3135244"/>
                  <a:pt x="810325" y="3097977"/>
                </a:cubicBezTo>
                <a:cubicBezTo>
                  <a:pt x="805561" y="3075225"/>
                  <a:pt x="805371" y="3054039"/>
                  <a:pt x="808609" y="3031285"/>
                </a:cubicBezTo>
                <a:cubicBezTo>
                  <a:pt x="815849" y="2981857"/>
                  <a:pt x="805561" y="2933799"/>
                  <a:pt x="792417" y="2886329"/>
                </a:cubicBezTo>
                <a:cubicBezTo>
                  <a:pt x="783654" y="2854945"/>
                  <a:pt x="778320" y="2822776"/>
                  <a:pt x="769366" y="2791590"/>
                </a:cubicBezTo>
                <a:cubicBezTo>
                  <a:pt x="762508" y="2768247"/>
                  <a:pt x="754315" y="2744906"/>
                  <a:pt x="743267" y="2723527"/>
                </a:cubicBezTo>
                <a:cubicBezTo>
                  <a:pt x="727072" y="2692532"/>
                  <a:pt x="702688" y="2665466"/>
                  <a:pt x="709166" y="2626038"/>
                </a:cubicBezTo>
                <a:cubicBezTo>
                  <a:pt x="714880" y="2591317"/>
                  <a:pt x="702880" y="2559935"/>
                  <a:pt x="691449" y="2528158"/>
                </a:cubicBezTo>
                <a:cubicBezTo>
                  <a:pt x="683067" y="2504816"/>
                  <a:pt x="674493" y="2481477"/>
                  <a:pt x="669159" y="2457348"/>
                </a:cubicBezTo>
                <a:cubicBezTo>
                  <a:pt x="662872" y="2428709"/>
                  <a:pt x="665540" y="2396344"/>
                  <a:pt x="653918" y="2370844"/>
                </a:cubicBezTo>
                <a:cubicBezTo>
                  <a:pt x="641726" y="2344167"/>
                  <a:pt x="649918" y="2322005"/>
                  <a:pt x="653348" y="2298269"/>
                </a:cubicBezTo>
                <a:cubicBezTo>
                  <a:pt x="658682" y="2260413"/>
                  <a:pt x="668589" y="2222749"/>
                  <a:pt x="656014" y="2184501"/>
                </a:cubicBezTo>
                <a:cubicBezTo>
                  <a:pt x="640774" y="2138014"/>
                  <a:pt x="624391" y="2091918"/>
                  <a:pt x="609913" y="2045235"/>
                </a:cubicBezTo>
                <a:cubicBezTo>
                  <a:pt x="604386" y="2027187"/>
                  <a:pt x="602100" y="2007771"/>
                  <a:pt x="599624" y="1988939"/>
                </a:cubicBezTo>
                <a:cubicBezTo>
                  <a:pt x="597528" y="1971091"/>
                  <a:pt x="602862" y="1949711"/>
                  <a:pt x="594862" y="1935977"/>
                </a:cubicBezTo>
                <a:cubicBezTo>
                  <a:pt x="574287" y="1900670"/>
                  <a:pt x="564191" y="1864385"/>
                  <a:pt x="564191" y="1823583"/>
                </a:cubicBezTo>
                <a:cubicBezTo>
                  <a:pt x="564191" y="1808282"/>
                  <a:pt x="555617" y="1793374"/>
                  <a:pt x="554093" y="1777881"/>
                </a:cubicBezTo>
                <a:cubicBezTo>
                  <a:pt x="552189" y="1756694"/>
                  <a:pt x="547044" y="1732372"/>
                  <a:pt x="554285" y="1713934"/>
                </a:cubicBezTo>
                <a:cubicBezTo>
                  <a:pt x="571429" y="1670585"/>
                  <a:pt x="557141" y="1635476"/>
                  <a:pt x="540186" y="1597617"/>
                </a:cubicBezTo>
                <a:cubicBezTo>
                  <a:pt x="523422" y="1560348"/>
                  <a:pt x="510087" y="1521118"/>
                  <a:pt x="499037" y="1481495"/>
                </a:cubicBezTo>
                <a:cubicBezTo>
                  <a:pt x="495037" y="1466588"/>
                  <a:pt x="501705" y="1448740"/>
                  <a:pt x="503037" y="1432262"/>
                </a:cubicBezTo>
                <a:cubicBezTo>
                  <a:pt x="503419" y="1426376"/>
                  <a:pt x="503991" y="1419903"/>
                  <a:pt x="502085" y="1414609"/>
                </a:cubicBezTo>
                <a:cubicBezTo>
                  <a:pt x="483796" y="1363414"/>
                  <a:pt x="469890" y="1311432"/>
                  <a:pt x="479414" y="1255923"/>
                </a:cubicBezTo>
                <a:cubicBezTo>
                  <a:pt x="480368" y="1250824"/>
                  <a:pt x="478272" y="1245135"/>
                  <a:pt x="476938" y="1240034"/>
                </a:cubicBezTo>
                <a:cubicBezTo>
                  <a:pt x="470080" y="1215122"/>
                  <a:pt x="459222" y="1190799"/>
                  <a:pt x="456745" y="1165498"/>
                </a:cubicBezTo>
                <a:cubicBezTo>
                  <a:pt x="450649" y="1103121"/>
                  <a:pt x="448171" y="1040355"/>
                  <a:pt x="444171" y="977582"/>
                </a:cubicBezTo>
                <a:cubicBezTo>
                  <a:pt x="443981" y="973659"/>
                  <a:pt x="443981" y="969541"/>
                  <a:pt x="442647" y="966011"/>
                </a:cubicBezTo>
                <a:cubicBezTo>
                  <a:pt x="434455" y="942864"/>
                  <a:pt x="437123" y="922662"/>
                  <a:pt x="452743" y="903045"/>
                </a:cubicBezTo>
                <a:cubicBezTo>
                  <a:pt x="459602" y="894414"/>
                  <a:pt x="463222" y="882645"/>
                  <a:pt x="467032" y="871859"/>
                </a:cubicBezTo>
                <a:cubicBezTo>
                  <a:pt x="472748" y="855968"/>
                  <a:pt x="478272" y="839689"/>
                  <a:pt x="481892" y="823213"/>
                </a:cubicBezTo>
                <a:cubicBezTo>
                  <a:pt x="485320" y="806930"/>
                  <a:pt x="490083" y="789474"/>
                  <a:pt x="487416" y="773781"/>
                </a:cubicBezTo>
                <a:cubicBezTo>
                  <a:pt x="482654" y="745535"/>
                  <a:pt x="471986" y="718661"/>
                  <a:pt x="464936" y="690809"/>
                </a:cubicBezTo>
                <a:cubicBezTo>
                  <a:pt x="462460" y="681198"/>
                  <a:pt x="462842" y="670605"/>
                  <a:pt x="462650" y="660603"/>
                </a:cubicBezTo>
                <a:cubicBezTo>
                  <a:pt x="462080" y="637652"/>
                  <a:pt x="467604" y="614113"/>
                  <a:pt x="451791" y="593322"/>
                </a:cubicBezTo>
                <a:cubicBezTo>
                  <a:pt x="436933" y="574101"/>
                  <a:pt x="441313" y="554679"/>
                  <a:pt x="452553" y="534478"/>
                </a:cubicBezTo>
                <a:cubicBezTo>
                  <a:pt x="460556" y="519961"/>
                  <a:pt x="466842" y="503486"/>
                  <a:pt x="469890" y="487205"/>
                </a:cubicBezTo>
                <a:cubicBezTo>
                  <a:pt x="474080" y="464843"/>
                  <a:pt x="475796" y="442679"/>
                  <a:pt x="473318" y="418552"/>
                </a:cubicBezTo>
                <a:cubicBezTo>
                  <a:pt x="471604" y="401485"/>
                  <a:pt x="470842" y="387559"/>
                  <a:pt x="460746" y="374220"/>
                </a:cubicBezTo>
                <a:cubicBezTo>
                  <a:pt x="459222" y="372064"/>
                  <a:pt x="458840" y="368141"/>
                  <a:pt x="459032" y="365198"/>
                </a:cubicBezTo>
                <a:cubicBezTo>
                  <a:pt x="462270" y="326557"/>
                  <a:pt x="460556" y="288308"/>
                  <a:pt x="458267" y="249272"/>
                </a:cubicBezTo>
                <a:cubicBezTo>
                  <a:pt x="455221" y="199649"/>
                  <a:pt x="464174" y="147470"/>
                  <a:pt x="496179" y="104514"/>
                </a:cubicBezTo>
                <a:cubicBezTo>
                  <a:pt x="500943" y="98237"/>
                  <a:pt x="503037" y="88822"/>
                  <a:pt x="504181" y="8058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66290A3-7E80-441D-AA1E-5263326B1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78285" y="0"/>
            <a:ext cx="874715" cy="6858001"/>
          </a:xfrm>
          <a:custGeom>
            <a:avLst/>
            <a:gdLst>
              <a:gd name="connsiteX0" fmla="*/ 669467 w 874715"/>
              <a:gd name="connsiteY0" fmla="*/ 3720275 h 6858001"/>
              <a:gd name="connsiteX1" fmla="*/ 710453 w 874715"/>
              <a:gd name="connsiteY1" fmla="*/ 3726292 h 6858001"/>
              <a:gd name="connsiteX2" fmla="*/ 710455 w 874715"/>
              <a:gd name="connsiteY2" fmla="*/ 3726292 h 6858001"/>
              <a:gd name="connsiteX3" fmla="*/ 669465 w 874715"/>
              <a:gd name="connsiteY3" fmla="*/ 3720275 h 6858001"/>
              <a:gd name="connsiteX4" fmla="*/ 834223 w 874715"/>
              <a:gd name="connsiteY4" fmla="*/ 3333751 h 6858001"/>
              <a:gd name="connsiteX5" fmla="*/ 446757 w 874715"/>
              <a:gd name="connsiteY5" fmla="*/ 3333751 h 6858001"/>
              <a:gd name="connsiteX6" fmla="*/ 441229 w 874715"/>
              <a:gd name="connsiteY6" fmla="*/ 3376550 h 6858001"/>
              <a:gd name="connsiteX7" fmla="*/ 437178 w 874715"/>
              <a:gd name="connsiteY7" fmla="*/ 3407910 h 6858001"/>
              <a:gd name="connsiteX8" fmla="*/ 435790 w 874715"/>
              <a:gd name="connsiteY8" fmla="*/ 3491262 h 6858001"/>
              <a:gd name="connsiteX9" fmla="*/ 429384 w 874715"/>
              <a:gd name="connsiteY9" fmla="*/ 3520658 h 6858001"/>
              <a:gd name="connsiteX10" fmla="*/ 427332 w 874715"/>
              <a:gd name="connsiteY10" fmla="*/ 3524252 h 6858001"/>
              <a:gd name="connsiteX11" fmla="*/ 427331 w 874715"/>
              <a:gd name="connsiteY11" fmla="*/ 3524252 h 6858001"/>
              <a:gd name="connsiteX12" fmla="*/ 413690 w 874715"/>
              <a:gd name="connsiteY12" fmla="*/ 3548145 h 6858001"/>
              <a:gd name="connsiteX13" fmla="*/ 408166 w 874715"/>
              <a:gd name="connsiteY13" fmla="*/ 3612089 h 6858001"/>
              <a:gd name="connsiteX14" fmla="*/ 421692 w 874715"/>
              <a:gd name="connsiteY14" fmla="*/ 3636610 h 6858001"/>
              <a:gd name="connsiteX15" fmla="*/ 445933 w 874715"/>
              <a:gd name="connsiteY15" fmla="*/ 3687609 h 6858001"/>
              <a:gd name="connsiteX16" fmla="*/ 443241 w 874715"/>
              <a:gd name="connsiteY16" fmla="*/ 3725049 h 6858001"/>
              <a:gd name="connsiteX17" fmla="*/ 455589 w 874715"/>
              <a:gd name="connsiteY17" fmla="*/ 3723372 h 6858001"/>
              <a:gd name="connsiteX18" fmla="*/ 544787 w 874715"/>
              <a:gd name="connsiteY18" fmla="*/ 3712739 h 6858001"/>
              <a:gd name="connsiteX19" fmla="*/ 544802 w 874715"/>
              <a:gd name="connsiteY19" fmla="*/ 3712740 h 6858001"/>
              <a:gd name="connsiteX20" fmla="*/ 544786 w 874715"/>
              <a:gd name="connsiteY20" fmla="*/ 3712740 h 6858001"/>
              <a:gd name="connsiteX21" fmla="*/ 455588 w 874715"/>
              <a:gd name="connsiteY21" fmla="*/ 3723373 h 6858001"/>
              <a:gd name="connsiteX22" fmla="*/ 443240 w 874715"/>
              <a:gd name="connsiteY22" fmla="*/ 3725050 h 6858001"/>
              <a:gd name="connsiteX23" fmla="*/ 441884 w 874715"/>
              <a:gd name="connsiteY23" fmla="*/ 3743904 h 6858001"/>
              <a:gd name="connsiteX24" fmla="*/ 442266 w 874715"/>
              <a:gd name="connsiteY24" fmla="*/ 3764306 h 6858001"/>
              <a:gd name="connsiteX25" fmla="*/ 433692 w 874715"/>
              <a:gd name="connsiteY25" fmla="*/ 3834135 h 6858001"/>
              <a:gd name="connsiteX26" fmla="*/ 428740 w 874715"/>
              <a:gd name="connsiteY26" fmla="*/ 3898864 h 6858001"/>
              <a:gd name="connsiteX27" fmla="*/ 444932 w 874715"/>
              <a:gd name="connsiteY27" fmla="*/ 4062061 h 6858001"/>
              <a:gd name="connsiteX28" fmla="*/ 441122 w 874715"/>
              <a:gd name="connsiteY28" fmla="*/ 4187207 h 6858001"/>
              <a:gd name="connsiteX29" fmla="*/ 444932 w 874715"/>
              <a:gd name="connsiteY29" fmla="*/ 4244874 h 6858001"/>
              <a:gd name="connsiteX30" fmla="*/ 450648 w 874715"/>
              <a:gd name="connsiteY30" fmla="*/ 4277434 h 6858001"/>
              <a:gd name="connsiteX31" fmla="*/ 490464 w 874715"/>
              <a:gd name="connsiteY31" fmla="*/ 4351188 h 6858001"/>
              <a:gd name="connsiteX32" fmla="*/ 499418 w 874715"/>
              <a:gd name="connsiteY32" fmla="*/ 4391596 h 6858001"/>
              <a:gd name="connsiteX33" fmla="*/ 498656 w 874715"/>
              <a:gd name="connsiteY33" fmla="*/ 4513209 h 6858001"/>
              <a:gd name="connsiteX34" fmla="*/ 438646 w 874715"/>
              <a:gd name="connsiteY34" fmla="*/ 4695629 h 6858001"/>
              <a:gd name="connsiteX35" fmla="*/ 430644 w 874715"/>
              <a:gd name="connsiteY35" fmla="*/ 4714658 h 6858001"/>
              <a:gd name="connsiteX36" fmla="*/ 420737 w 874715"/>
              <a:gd name="connsiteY36" fmla="*/ 4807436 h 6858001"/>
              <a:gd name="connsiteX37" fmla="*/ 434264 w 874715"/>
              <a:gd name="connsiteY37" fmla="*/ 4870400 h 6858001"/>
              <a:gd name="connsiteX38" fmla="*/ 462269 w 874715"/>
              <a:gd name="connsiteY38" fmla="*/ 4956119 h 6858001"/>
              <a:gd name="connsiteX39" fmla="*/ 485701 w 874715"/>
              <a:gd name="connsiteY39" fmla="*/ 5033207 h 6858001"/>
              <a:gd name="connsiteX40" fmla="*/ 512180 w 874715"/>
              <a:gd name="connsiteY40" fmla="*/ 5089305 h 6858001"/>
              <a:gd name="connsiteX41" fmla="*/ 531613 w 874715"/>
              <a:gd name="connsiteY41" fmla="*/ 5217589 h 6858001"/>
              <a:gd name="connsiteX42" fmla="*/ 534851 w 874715"/>
              <a:gd name="connsiteY42" fmla="*/ 5230926 h 6858001"/>
              <a:gd name="connsiteX43" fmla="*/ 511228 w 874715"/>
              <a:gd name="connsiteY43" fmla="*/ 5327433 h 6858001"/>
              <a:gd name="connsiteX44" fmla="*/ 487225 w 874715"/>
              <a:gd name="connsiteY44" fmla="*/ 5443357 h 6858001"/>
              <a:gd name="connsiteX45" fmla="*/ 495416 w 874715"/>
              <a:gd name="connsiteY45" fmla="*/ 5484746 h 6858001"/>
              <a:gd name="connsiteX46" fmla="*/ 507038 w 874715"/>
              <a:gd name="connsiteY46" fmla="*/ 5541432 h 6858001"/>
              <a:gd name="connsiteX47" fmla="*/ 500942 w 874715"/>
              <a:gd name="connsiteY47" fmla="*/ 5594001 h 6858001"/>
              <a:gd name="connsiteX48" fmla="*/ 500370 w 874715"/>
              <a:gd name="connsiteY48" fmla="*/ 5625974 h 6858001"/>
              <a:gd name="connsiteX49" fmla="*/ 571618 w 874715"/>
              <a:gd name="connsiteY49" fmla="*/ 5771911 h 6858001"/>
              <a:gd name="connsiteX50" fmla="*/ 577524 w 874715"/>
              <a:gd name="connsiteY50" fmla="*/ 5808982 h 6858001"/>
              <a:gd name="connsiteX51" fmla="*/ 586289 w 874715"/>
              <a:gd name="connsiteY51" fmla="*/ 5829971 h 6858001"/>
              <a:gd name="connsiteX52" fmla="*/ 674684 w 874715"/>
              <a:gd name="connsiteY52" fmla="*/ 5956490 h 6858001"/>
              <a:gd name="connsiteX53" fmla="*/ 692590 w 874715"/>
              <a:gd name="connsiteY53" fmla="*/ 6010235 h 6858001"/>
              <a:gd name="connsiteX54" fmla="*/ 688970 w 874715"/>
              <a:gd name="connsiteY54" fmla="*/ 6069276 h 6858001"/>
              <a:gd name="connsiteX55" fmla="*/ 682494 w 874715"/>
              <a:gd name="connsiteY55" fmla="*/ 6103407 h 6858001"/>
              <a:gd name="connsiteX56" fmla="*/ 626294 w 874715"/>
              <a:gd name="connsiteY56" fmla="*/ 6188144 h 6858001"/>
              <a:gd name="connsiteX57" fmla="*/ 628200 w 874715"/>
              <a:gd name="connsiteY57" fmla="*/ 6236396 h 6858001"/>
              <a:gd name="connsiteX58" fmla="*/ 666871 w 874715"/>
              <a:gd name="connsiteY58" fmla="*/ 6311718 h 6858001"/>
              <a:gd name="connsiteX59" fmla="*/ 684208 w 874715"/>
              <a:gd name="connsiteY59" fmla="*/ 6448435 h 6858001"/>
              <a:gd name="connsiteX60" fmla="*/ 630104 w 874715"/>
              <a:gd name="connsiteY60" fmla="*/ 6517873 h 6858001"/>
              <a:gd name="connsiteX61" fmla="*/ 578096 w 874715"/>
              <a:gd name="connsiteY61" fmla="*/ 6553767 h 6858001"/>
              <a:gd name="connsiteX62" fmla="*/ 517706 w 874715"/>
              <a:gd name="connsiteY62" fmla="*/ 6657533 h 6858001"/>
              <a:gd name="connsiteX63" fmla="*/ 540185 w 874715"/>
              <a:gd name="connsiteY63" fmla="*/ 6682250 h 6858001"/>
              <a:gd name="connsiteX64" fmla="*/ 549712 w 874715"/>
              <a:gd name="connsiteY64" fmla="*/ 6758356 h 6858001"/>
              <a:gd name="connsiteX65" fmla="*/ 548950 w 874715"/>
              <a:gd name="connsiteY65" fmla="*/ 6840738 h 6858001"/>
              <a:gd name="connsiteX66" fmla="*/ 556149 w 874715"/>
              <a:gd name="connsiteY66" fmla="*/ 6858001 h 6858001"/>
              <a:gd name="connsiteX67" fmla="*/ 760427 w 874715"/>
              <a:gd name="connsiteY67" fmla="*/ 6858001 h 6858001"/>
              <a:gd name="connsiteX68" fmla="*/ 763269 w 874715"/>
              <a:gd name="connsiteY68" fmla="*/ 6846819 h 6858001"/>
              <a:gd name="connsiteX69" fmla="*/ 784795 w 874715"/>
              <a:gd name="connsiteY69" fmla="*/ 6678324 h 6858001"/>
              <a:gd name="connsiteX70" fmla="*/ 805560 w 874715"/>
              <a:gd name="connsiteY70" fmla="*/ 6504338 h 6858001"/>
              <a:gd name="connsiteX71" fmla="*/ 812418 w 874715"/>
              <a:gd name="connsiteY71" fmla="*/ 6408814 h 6858001"/>
              <a:gd name="connsiteX72" fmla="*/ 823279 w 874715"/>
              <a:gd name="connsiteY72" fmla="*/ 6325450 h 6858001"/>
              <a:gd name="connsiteX73" fmla="*/ 830137 w 874715"/>
              <a:gd name="connsiteY73" fmla="*/ 6252873 h 6858001"/>
              <a:gd name="connsiteX74" fmla="*/ 844043 w 874715"/>
              <a:gd name="connsiteY74" fmla="*/ 6137341 h 6858001"/>
              <a:gd name="connsiteX75" fmla="*/ 847663 w 874715"/>
              <a:gd name="connsiteY75" fmla="*/ 6089284 h 6858001"/>
              <a:gd name="connsiteX76" fmla="*/ 847471 w 874715"/>
              <a:gd name="connsiteY76" fmla="*/ 5975908 h 6858001"/>
              <a:gd name="connsiteX77" fmla="*/ 845567 w 874715"/>
              <a:gd name="connsiteY77" fmla="*/ 5936481 h 6858001"/>
              <a:gd name="connsiteX78" fmla="*/ 821945 w 874715"/>
              <a:gd name="connsiteY78" fmla="*/ 5860571 h 6858001"/>
              <a:gd name="connsiteX79" fmla="*/ 820231 w 874715"/>
              <a:gd name="connsiteY79" fmla="*/ 5851549 h 6858001"/>
              <a:gd name="connsiteX80" fmla="*/ 810894 w 874715"/>
              <a:gd name="connsiteY80" fmla="*/ 5801726 h 6858001"/>
              <a:gd name="connsiteX81" fmla="*/ 807846 w 874715"/>
              <a:gd name="connsiteY81" fmla="*/ 5774460 h 6858001"/>
              <a:gd name="connsiteX82" fmla="*/ 788415 w 874715"/>
              <a:gd name="connsiteY82" fmla="*/ 5670892 h 6858001"/>
              <a:gd name="connsiteX83" fmla="*/ 779271 w 874715"/>
              <a:gd name="connsiteY83" fmla="*/ 5611265 h 6858001"/>
              <a:gd name="connsiteX84" fmla="*/ 780605 w 874715"/>
              <a:gd name="connsiteY84" fmla="*/ 5563010 h 6858001"/>
              <a:gd name="connsiteX85" fmla="*/ 782319 w 874715"/>
              <a:gd name="connsiteY85" fmla="*/ 5478272 h 6858001"/>
              <a:gd name="connsiteX86" fmla="*/ 786701 w 874715"/>
              <a:gd name="connsiteY86" fmla="*/ 5451203 h 6858001"/>
              <a:gd name="connsiteX87" fmla="*/ 774127 w 874715"/>
              <a:gd name="connsiteY87" fmla="*/ 5328805 h 6858001"/>
              <a:gd name="connsiteX88" fmla="*/ 773175 w 874715"/>
              <a:gd name="connsiteY88" fmla="*/ 5258975 h 6858001"/>
              <a:gd name="connsiteX89" fmla="*/ 757552 w 874715"/>
              <a:gd name="connsiteY89" fmla="*/ 5180319 h 6858001"/>
              <a:gd name="connsiteX90" fmla="*/ 758314 w 874715"/>
              <a:gd name="connsiteY90" fmla="*/ 5157370 h 6858001"/>
              <a:gd name="connsiteX91" fmla="*/ 759649 w 874715"/>
              <a:gd name="connsiteY91" fmla="*/ 5131673 h 6858001"/>
              <a:gd name="connsiteX92" fmla="*/ 760793 w 874715"/>
              <a:gd name="connsiteY92" fmla="*/ 5052820 h 6858001"/>
              <a:gd name="connsiteX93" fmla="*/ 766507 w 874715"/>
              <a:gd name="connsiteY93" fmla="*/ 5004959 h 6858001"/>
              <a:gd name="connsiteX94" fmla="*/ 763079 w 874715"/>
              <a:gd name="connsiteY94" fmla="*/ 4913751 h 6858001"/>
              <a:gd name="connsiteX95" fmla="*/ 768031 w 874715"/>
              <a:gd name="connsiteY95" fmla="*/ 4880011 h 6858001"/>
              <a:gd name="connsiteX96" fmla="*/ 768603 w 874715"/>
              <a:gd name="connsiteY96" fmla="*/ 4794687 h 6858001"/>
              <a:gd name="connsiteX97" fmla="*/ 765745 w 874715"/>
              <a:gd name="connsiteY97" fmla="*/ 4718187 h 6858001"/>
              <a:gd name="connsiteX98" fmla="*/ 767269 w 874715"/>
              <a:gd name="connsiteY98" fmla="*/ 4644434 h 6858001"/>
              <a:gd name="connsiteX99" fmla="*/ 773555 w 874715"/>
              <a:gd name="connsiteY99" fmla="*/ 4591670 h 6858001"/>
              <a:gd name="connsiteX100" fmla="*/ 777365 w 874715"/>
              <a:gd name="connsiteY100" fmla="*/ 4534394 h 6858001"/>
              <a:gd name="connsiteX101" fmla="*/ 800036 w 874715"/>
              <a:gd name="connsiteY101" fmla="*/ 4376493 h 6858001"/>
              <a:gd name="connsiteX102" fmla="*/ 794512 w 874715"/>
              <a:gd name="connsiteY102" fmla="*/ 4347267 h 6858001"/>
              <a:gd name="connsiteX103" fmla="*/ 789368 w 874715"/>
              <a:gd name="connsiteY103" fmla="*/ 4181322 h 6858001"/>
              <a:gd name="connsiteX104" fmla="*/ 789750 w 874715"/>
              <a:gd name="connsiteY104" fmla="*/ 4145230 h 6858001"/>
              <a:gd name="connsiteX105" fmla="*/ 767269 w 874715"/>
              <a:gd name="connsiteY105" fmla="*/ 4048330 h 6858001"/>
              <a:gd name="connsiteX106" fmla="*/ 802894 w 874715"/>
              <a:gd name="connsiteY106" fmla="*/ 3898864 h 6858001"/>
              <a:gd name="connsiteX107" fmla="*/ 847471 w 874715"/>
              <a:gd name="connsiteY107" fmla="*/ 3759007 h 6858001"/>
              <a:gd name="connsiteX108" fmla="*/ 848163 w 874715"/>
              <a:gd name="connsiteY108" fmla="*/ 3756136 h 6858001"/>
              <a:gd name="connsiteX109" fmla="*/ 819543 w 874715"/>
              <a:gd name="connsiteY109" fmla="*/ 3748731 h 6858001"/>
              <a:gd name="connsiteX110" fmla="*/ 819313 w 874715"/>
              <a:gd name="connsiteY110" fmla="*/ 3748682 h 6858001"/>
              <a:gd name="connsiteX111" fmla="*/ 819544 w 874715"/>
              <a:gd name="connsiteY111" fmla="*/ 3748730 h 6858001"/>
              <a:gd name="connsiteX112" fmla="*/ 848164 w 874715"/>
              <a:gd name="connsiteY112" fmla="*/ 3756135 h 6858001"/>
              <a:gd name="connsiteX113" fmla="*/ 849545 w 874715"/>
              <a:gd name="connsiteY113" fmla="*/ 3750401 h 6858001"/>
              <a:gd name="connsiteX114" fmla="*/ 853189 w 874715"/>
              <a:gd name="connsiteY114" fmla="*/ 3741353 h 6858001"/>
              <a:gd name="connsiteX115" fmla="*/ 862905 w 874715"/>
              <a:gd name="connsiteY115" fmla="*/ 3691138 h 6858001"/>
              <a:gd name="connsiteX116" fmla="*/ 866333 w 874715"/>
              <a:gd name="connsiteY116" fmla="*/ 3628959 h 6858001"/>
              <a:gd name="connsiteX117" fmla="*/ 874715 w 874715"/>
              <a:gd name="connsiteY117" fmla="*/ 3550106 h 6858001"/>
              <a:gd name="connsiteX118" fmla="*/ 871487 w 874715"/>
              <a:gd name="connsiteY118" fmla="*/ 3524252 h 6858001"/>
              <a:gd name="connsiteX119" fmla="*/ 871488 w 874715"/>
              <a:gd name="connsiteY119" fmla="*/ 3524252 h 6858001"/>
              <a:gd name="connsiteX120" fmla="*/ 870763 w 874715"/>
              <a:gd name="connsiteY120" fmla="*/ 3518451 h 6858001"/>
              <a:gd name="connsiteX121" fmla="*/ 864238 w 874715"/>
              <a:gd name="connsiteY121" fmla="*/ 3486946 h 6858001"/>
              <a:gd name="connsiteX122" fmla="*/ 848618 w 874715"/>
              <a:gd name="connsiteY122" fmla="*/ 3398677 h 6858001"/>
              <a:gd name="connsiteX123" fmla="*/ 837595 w 874715"/>
              <a:gd name="connsiteY123" fmla="*/ 3365728 h 6858001"/>
              <a:gd name="connsiteX124" fmla="*/ 834829 w 874715"/>
              <a:gd name="connsiteY124" fmla="*/ 3357461 h 6858001"/>
              <a:gd name="connsiteX125" fmla="*/ 513783 w 874715"/>
              <a:gd name="connsiteY125" fmla="*/ 0 h 6858001"/>
              <a:gd name="connsiteX126" fmla="*/ 72334 w 874715"/>
              <a:gd name="connsiteY126" fmla="*/ 0 h 6858001"/>
              <a:gd name="connsiteX127" fmla="*/ 75447 w 874715"/>
              <a:gd name="connsiteY127" fmla="*/ 27991 h 6858001"/>
              <a:gd name="connsiteX128" fmla="*/ 88115 w 874715"/>
              <a:gd name="connsiteY128" fmla="*/ 134133 h 6858001"/>
              <a:gd name="connsiteX129" fmla="*/ 62778 w 874715"/>
              <a:gd name="connsiteY129" fmla="*/ 221224 h 6858001"/>
              <a:gd name="connsiteX130" fmla="*/ 62206 w 874715"/>
              <a:gd name="connsiteY130" fmla="*/ 247312 h 6858001"/>
              <a:gd name="connsiteX131" fmla="*/ 72113 w 874715"/>
              <a:gd name="connsiteY131" fmla="*/ 305764 h 6858001"/>
              <a:gd name="connsiteX132" fmla="*/ 65445 w 874715"/>
              <a:gd name="connsiteY132" fmla="*/ 426397 h 6858001"/>
              <a:gd name="connsiteX133" fmla="*/ 55348 w 874715"/>
              <a:gd name="connsiteY133" fmla="*/ 470924 h 6858001"/>
              <a:gd name="connsiteX134" fmla="*/ 48870 w 874715"/>
              <a:gd name="connsiteY134" fmla="*/ 495638 h 6858001"/>
              <a:gd name="connsiteX135" fmla="*/ 30963 w 874715"/>
              <a:gd name="connsiteY135" fmla="*/ 622548 h 6858001"/>
              <a:gd name="connsiteX136" fmla="*/ 11723 w 874715"/>
              <a:gd name="connsiteY136" fmla="*/ 679040 h 6858001"/>
              <a:gd name="connsiteX137" fmla="*/ 8865 w 874715"/>
              <a:gd name="connsiteY137" fmla="*/ 694341 h 6858001"/>
              <a:gd name="connsiteX138" fmla="*/ 16865 w 874715"/>
              <a:gd name="connsiteY138" fmla="*/ 778095 h 6858001"/>
              <a:gd name="connsiteX139" fmla="*/ 47918 w 874715"/>
              <a:gd name="connsiteY139" fmla="*/ 840866 h 6858001"/>
              <a:gd name="connsiteX140" fmla="*/ 58396 w 874715"/>
              <a:gd name="connsiteY140" fmla="*/ 853028 h 6858001"/>
              <a:gd name="connsiteX141" fmla="*/ 54776 w 874715"/>
              <a:gd name="connsiteY141" fmla="*/ 1027995 h 6858001"/>
              <a:gd name="connsiteX142" fmla="*/ 50394 w 874715"/>
              <a:gd name="connsiteY142" fmla="*/ 1054866 h 6858001"/>
              <a:gd name="connsiteX143" fmla="*/ 68683 w 874715"/>
              <a:gd name="connsiteY143" fmla="*/ 1184720 h 6858001"/>
              <a:gd name="connsiteX144" fmla="*/ 72303 w 874715"/>
              <a:gd name="connsiteY144" fmla="*/ 1222576 h 6858001"/>
              <a:gd name="connsiteX145" fmla="*/ 88687 w 874715"/>
              <a:gd name="connsiteY145" fmla="*/ 1358313 h 6858001"/>
              <a:gd name="connsiteX146" fmla="*/ 73447 w 874715"/>
              <a:gd name="connsiteY146" fmla="*/ 1377535 h 6858001"/>
              <a:gd name="connsiteX147" fmla="*/ 35153 w 874715"/>
              <a:gd name="connsiteY147" fmla="*/ 1432851 h 6858001"/>
              <a:gd name="connsiteX148" fmla="*/ 1244 w 874715"/>
              <a:gd name="connsiteY148" fmla="*/ 1541910 h 6858001"/>
              <a:gd name="connsiteX149" fmla="*/ 3149 w 874715"/>
              <a:gd name="connsiteY149" fmla="*/ 1571529 h 6858001"/>
              <a:gd name="connsiteX150" fmla="*/ 59730 w 874715"/>
              <a:gd name="connsiteY150" fmla="*/ 1646459 h 6858001"/>
              <a:gd name="connsiteX151" fmla="*/ 82399 w 874715"/>
              <a:gd name="connsiteY151" fmla="*/ 1682944 h 6858001"/>
              <a:gd name="connsiteX152" fmla="*/ 124120 w 874715"/>
              <a:gd name="connsiteY152" fmla="*/ 1786511 h 6858001"/>
              <a:gd name="connsiteX153" fmla="*/ 131741 w 874715"/>
              <a:gd name="connsiteY153" fmla="*/ 1795142 h 6858001"/>
              <a:gd name="connsiteX154" fmla="*/ 222232 w 874715"/>
              <a:gd name="connsiteY154" fmla="*/ 1871640 h 6858001"/>
              <a:gd name="connsiteX155" fmla="*/ 237662 w 874715"/>
              <a:gd name="connsiteY155" fmla="*/ 1888901 h 6858001"/>
              <a:gd name="connsiteX156" fmla="*/ 261667 w 874715"/>
              <a:gd name="connsiteY156" fmla="*/ 1909694 h 6858001"/>
              <a:gd name="connsiteX157" fmla="*/ 308150 w 874715"/>
              <a:gd name="connsiteY157" fmla="*/ 1974618 h 6858001"/>
              <a:gd name="connsiteX158" fmla="*/ 323009 w 874715"/>
              <a:gd name="connsiteY158" fmla="*/ 2055042 h 6858001"/>
              <a:gd name="connsiteX159" fmla="*/ 345680 w 874715"/>
              <a:gd name="connsiteY159" fmla="*/ 2152137 h 6858001"/>
              <a:gd name="connsiteX160" fmla="*/ 360920 w 874715"/>
              <a:gd name="connsiteY160" fmla="*/ 2192740 h 6858001"/>
              <a:gd name="connsiteX161" fmla="*/ 389877 w 874715"/>
              <a:gd name="connsiteY161" fmla="*/ 2301603 h 6858001"/>
              <a:gd name="connsiteX162" fmla="*/ 414262 w 874715"/>
              <a:gd name="connsiteY162" fmla="*/ 2379279 h 6858001"/>
              <a:gd name="connsiteX163" fmla="*/ 428551 w 874715"/>
              <a:gd name="connsiteY163" fmla="*/ 2491281 h 6858001"/>
              <a:gd name="connsiteX164" fmla="*/ 429121 w 874715"/>
              <a:gd name="connsiteY164" fmla="*/ 2545615 h 6858001"/>
              <a:gd name="connsiteX165" fmla="*/ 502275 w 874715"/>
              <a:gd name="connsiteY165" fmla="*/ 2645455 h 6858001"/>
              <a:gd name="connsiteX166" fmla="*/ 550665 w 874715"/>
              <a:gd name="connsiteY166" fmla="*/ 2725094 h 6858001"/>
              <a:gd name="connsiteX167" fmla="*/ 527232 w 874715"/>
              <a:gd name="connsiteY167" fmla="*/ 2808850 h 6858001"/>
              <a:gd name="connsiteX168" fmla="*/ 505133 w 874715"/>
              <a:gd name="connsiteY168" fmla="*/ 2831604 h 6858001"/>
              <a:gd name="connsiteX169" fmla="*/ 484178 w 874715"/>
              <a:gd name="connsiteY169" fmla="*/ 2968910 h 6858001"/>
              <a:gd name="connsiteX170" fmla="*/ 483416 w 874715"/>
              <a:gd name="connsiteY170" fmla="*/ 3165061 h 6858001"/>
              <a:gd name="connsiteX171" fmla="*/ 447744 w 874715"/>
              <a:gd name="connsiteY171" fmla="*/ 3326101 h 6858001"/>
              <a:gd name="connsiteX172" fmla="*/ 446756 w 874715"/>
              <a:gd name="connsiteY172" fmla="*/ 3333750 h 6858001"/>
              <a:gd name="connsiteX173" fmla="*/ 834222 w 874715"/>
              <a:gd name="connsiteY173" fmla="*/ 3333750 h 6858001"/>
              <a:gd name="connsiteX174" fmla="*/ 833756 w 874715"/>
              <a:gd name="connsiteY174" fmla="*/ 3315508 h 6858001"/>
              <a:gd name="connsiteX175" fmla="*/ 851283 w 874715"/>
              <a:gd name="connsiteY175" fmla="*/ 3289224 h 6858001"/>
              <a:gd name="connsiteX176" fmla="*/ 866523 w 874715"/>
              <a:gd name="connsiteY176" fmla="*/ 3248621 h 6858001"/>
              <a:gd name="connsiteX177" fmla="*/ 848234 w 874715"/>
              <a:gd name="connsiteY177" fmla="*/ 3203506 h 6858001"/>
              <a:gd name="connsiteX178" fmla="*/ 810325 w 874715"/>
              <a:gd name="connsiteY178" fmla="*/ 3097977 h 6858001"/>
              <a:gd name="connsiteX179" fmla="*/ 808609 w 874715"/>
              <a:gd name="connsiteY179" fmla="*/ 3031285 h 6858001"/>
              <a:gd name="connsiteX180" fmla="*/ 792417 w 874715"/>
              <a:gd name="connsiteY180" fmla="*/ 2886329 h 6858001"/>
              <a:gd name="connsiteX181" fmla="*/ 769366 w 874715"/>
              <a:gd name="connsiteY181" fmla="*/ 2791590 h 6858001"/>
              <a:gd name="connsiteX182" fmla="*/ 743267 w 874715"/>
              <a:gd name="connsiteY182" fmla="*/ 2723527 h 6858001"/>
              <a:gd name="connsiteX183" fmla="*/ 709166 w 874715"/>
              <a:gd name="connsiteY183" fmla="*/ 2626038 h 6858001"/>
              <a:gd name="connsiteX184" fmla="*/ 691449 w 874715"/>
              <a:gd name="connsiteY184" fmla="*/ 2528158 h 6858001"/>
              <a:gd name="connsiteX185" fmla="*/ 669159 w 874715"/>
              <a:gd name="connsiteY185" fmla="*/ 2457348 h 6858001"/>
              <a:gd name="connsiteX186" fmla="*/ 653918 w 874715"/>
              <a:gd name="connsiteY186" fmla="*/ 2370844 h 6858001"/>
              <a:gd name="connsiteX187" fmla="*/ 653348 w 874715"/>
              <a:gd name="connsiteY187" fmla="*/ 2298269 h 6858001"/>
              <a:gd name="connsiteX188" fmla="*/ 656014 w 874715"/>
              <a:gd name="connsiteY188" fmla="*/ 2184501 h 6858001"/>
              <a:gd name="connsiteX189" fmla="*/ 609913 w 874715"/>
              <a:gd name="connsiteY189" fmla="*/ 2045235 h 6858001"/>
              <a:gd name="connsiteX190" fmla="*/ 599624 w 874715"/>
              <a:gd name="connsiteY190" fmla="*/ 1988939 h 6858001"/>
              <a:gd name="connsiteX191" fmla="*/ 594862 w 874715"/>
              <a:gd name="connsiteY191" fmla="*/ 1935977 h 6858001"/>
              <a:gd name="connsiteX192" fmla="*/ 564191 w 874715"/>
              <a:gd name="connsiteY192" fmla="*/ 1823583 h 6858001"/>
              <a:gd name="connsiteX193" fmla="*/ 554093 w 874715"/>
              <a:gd name="connsiteY193" fmla="*/ 1777881 h 6858001"/>
              <a:gd name="connsiteX194" fmla="*/ 554285 w 874715"/>
              <a:gd name="connsiteY194" fmla="*/ 1713934 h 6858001"/>
              <a:gd name="connsiteX195" fmla="*/ 540186 w 874715"/>
              <a:gd name="connsiteY195" fmla="*/ 1597617 h 6858001"/>
              <a:gd name="connsiteX196" fmla="*/ 499037 w 874715"/>
              <a:gd name="connsiteY196" fmla="*/ 1481495 h 6858001"/>
              <a:gd name="connsiteX197" fmla="*/ 503037 w 874715"/>
              <a:gd name="connsiteY197" fmla="*/ 1432262 h 6858001"/>
              <a:gd name="connsiteX198" fmla="*/ 502085 w 874715"/>
              <a:gd name="connsiteY198" fmla="*/ 1414609 h 6858001"/>
              <a:gd name="connsiteX199" fmla="*/ 479414 w 874715"/>
              <a:gd name="connsiteY199" fmla="*/ 1255923 h 6858001"/>
              <a:gd name="connsiteX200" fmla="*/ 476938 w 874715"/>
              <a:gd name="connsiteY200" fmla="*/ 1240034 h 6858001"/>
              <a:gd name="connsiteX201" fmla="*/ 456745 w 874715"/>
              <a:gd name="connsiteY201" fmla="*/ 1165498 h 6858001"/>
              <a:gd name="connsiteX202" fmla="*/ 444171 w 874715"/>
              <a:gd name="connsiteY202" fmla="*/ 977582 h 6858001"/>
              <a:gd name="connsiteX203" fmla="*/ 442647 w 874715"/>
              <a:gd name="connsiteY203" fmla="*/ 966011 h 6858001"/>
              <a:gd name="connsiteX204" fmla="*/ 452743 w 874715"/>
              <a:gd name="connsiteY204" fmla="*/ 903045 h 6858001"/>
              <a:gd name="connsiteX205" fmla="*/ 467032 w 874715"/>
              <a:gd name="connsiteY205" fmla="*/ 871859 h 6858001"/>
              <a:gd name="connsiteX206" fmla="*/ 481892 w 874715"/>
              <a:gd name="connsiteY206" fmla="*/ 823213 h 6858001"/>
              <a:gd name="connsiteX207" fmla="*/ 487416 w 874715"/>
              <a:gd name="connsiteY207" fmla="*/ 773781 h 6858001"/>
              <a:gd name="connsiteX208" fmla="*/ 464936 w 874715"/>
              <a:gd name="connsiteY208" fmla="*/ 690809 h 6858001"/>
              <a:gd name="connsiteX209" fmla="*/ 462650 w 874715"/>
              <a:gd name="connsiteY209" fmla="*/ 660603 h 6858001"/>
              <a:gd name="connsiteX210" fmla="*/ 451791 w 874715"/>
              <a:gd name="connsiteY210" fmla="*/ 593322 h 6858001"/>
              <a:gd name="connsiteX211" fmla="*/ 452553 w 874715"/>
              <a:gd name="connsiteY211" fmla="*/ 534478 h 6858001"/>
              <a:gd name="connsiteX212" fmla="*/ 469890 w 874715"/>
              <a:gd name="connsiteY212" fmla="*/ 487205 h 6858001"/>
              <a:gd name="connsiteX213" fmla="*/ 473318 w 874715"/>
              <a:gd name="connsiteY213" fmla="*/ 418552 h 6858001"/>
              <a:gd name="connsiteX214" fmla="*/ 460746 w 874715"/>
              <a:gd name="connsiteY214" fmla="*/ 374220 h 6858001"/>
              <a:gd name="connsiteX215" fmla="*/ 459032 w 874715"/>
              <a:gd name="connsiteY215" fmla="*/ 365198 h 6858001"/>
              <a:gd name="connsiteX216" fmla="*/ 458267 w 874715"/>
              <a:gd name="connsiteY216" fmla="*/ 249272 h 6858001"/>
              <a:gd name="connsiteX217" fmla="*/ 496179 w 874715"/>
              <a:gd name="connsiteY217" fmla="*/ 104514 h 6858001"/>
              <a:gd name="connsiteX218" fmla="*/ 504181 w 874715"/>
              <a:gd name="connsiteY218" fmla="*/ 8058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</a:cxnLst>
            <a:rect l="l" t="t" r="r" b="b"/>
            <a:pathLst>
              <a:path w="874715" h="6858001">
                <a:moveTo>
                  <a:pt x="669467" y="3720275"/>
                </a:moveTo>
                <a:lnTo>
                  <a:pt x="710453" y="3726292"/>
                </a:lnTo>
                <a:lnTo>
                  <a:pt x="710455" y="3726292"/>
                </a:lnTo>
                <a:lnTo>
                  <a:pt x="669465" y="3720275"/>
                </a:lnTo>
                <a:close/>
                <a:moveTo>
                  <a:pt x="834223" y="3333751"/>
                </a:moveTo>
                <a:lnTo>
                  <a:pt x="446757" y="3333751"/>
                </a:lnTo>
                <a:lnTo>
                  <a:pt x="441229" y="3376550"/>
                </a:lnTo>
                <a:lnTo>
                  <a:pt x="437178" y="3407910"/>
                </a:lnTo>
                <a:cubicBezTo>
                  <a:pt x="435005" y="3435408"/>
                  <a:pt x="434362" y="3463164"/>
                  <a:pt x="435790" y="3491262"/>
                </a:cubicBezTo>
                <a:cubicBezTo>
                  <a:pt x="436266" y="3500578"/>
                  <a:pt x="433599" y="3510777"/>
                  <a:pt x="429384" y="3520658"/>
                </a:cubicBezTo>
                <a:lnTo>
                  <a:pt x="427332" y="3524252"/>
                </a:lnTo>
                <a:lnTo>
                  <a:pt x="427331" y="3524252"/>
                </a:lnTo>
                <a:lnTo>
                  <a:pt x="413690" y="3548145"/>
                </a:lnTo>
                <a:cubicBezTo>
                  <a:pt x="391973" y="3578940"/>
                  <a:pt x="390257" y="3577567"/>
                  <a:pt x="408166" y="3612089"/>
                </a:cubicBezTo>
                <a:cubicBezTo>
                  <a:pt x="412548" y="3620328"/>
                  <a:pt x="415214" y="3630528"/>
                  <a:pt x="421692" y="3636610"/>
                </a:cubicBezTo>
                <a:cubicBezTo>
                  <a:pt x="438171" y="3652106"/>
                  <a:pt x="444409" y="3669416"/>
                  <a:pt x="445933" y="3687609"/>
                </a:cubicBezTo>
                <a:lnTo>
                  <a:pt x="443241" y="3725049"/>
                </a:lnTo>
                <a:lnTo>
                  <a:pt x="455589" y="3723372"/>
                </a:lnTo>
                <a:cubicBezTo>
                  <a:pt x="485111" y="3719138"/>
                  <a:pt x="514678" y="3715144"/>
                  <a:pt x="544787" y="3712739"/>
                </a:cubicBezTo>
                <a:lnTo>
                  <a:pt x="544802" y="3712740"/>
                </a:lnTo>
                <a:lnTo>
                  <a:pt x="544786" y="3712740"/>
                </a:lnTo>
                <a:cubicBezTo>
                  <a:pt x="514677" y="3715145"/>
                  <a:pt x="485110" y="3719139"/>
                  <a:pt x="455588" y="3723373"/>
                </a:cubicBezTo>
                <a:lnTo>
                  <a:pt x="443240" y="3725050"/>
                </a:lnTo>
                <a:lnTo>
                  <a:pt x="441884" y="3743904"/>
                </a:lnTo>
                <a:cubicBezTo>
                  <a:pt x="440932" y="3750574"/>
                  <a:pt x="439598" y="3758615"/>
                  <a:pt x="442266" y="3764306"/>
                </a:cubicBezTo>
                <a:cubicBezTo>
                  <a:pt x="454266" y="3790000"/>
                  <a:pt x="450076" y="3811773"/>
                  <a:pt x="433692" y="3834135"/>
                </a:cubicBezTo>
                <a:cubicBezTo>
                  <a:pt x="419595" y="3853553"/>
                  <a:pt x="411213" y="3875915"/>
                  <a:pt x="428740" y="3898864"/>
                </a:cubicBezTo>
                <a:cubicBezTo>
                  <a:pt x="467603" y="3949864"/>
                  <a:pt x="469507" y="4004392"/>
                  <a:pt x="444932" y="4062061"/>
                </a:cubicBezTo>
                <a:cubicBezTo>
                  <a:pt x="427405" y="4103253"/>
                  <a:pt x="423405" y="4143856"/>
                  <a:pt x="441122" y="4187207"/>
                </a:cubicBezTo>
                <a:cubicBezTo>
                  <a:pt x="447980" y="4203880"/>
                  <a:pt x="443408" y="4225456"/>
                  <a:pt x="444932" y="4244874"/>
                </a:cubicBezTo>
                <a:cubicBezTo>
                  <a:pt x="445694" y="4255860"/>
                  <a:pt x="445884" y="4268022"/>
                  <a:pt x="450648" y="4277434"/>
                </a:cubicBezTo>
                <a:cubicBezTo>
                  <a:pt x="462841" y="4302544"/>
                  <a:pt x="478461" y="4325885"/>
                  <a:pt x="490464" y="4351188"/>
                </a:cubicBezTo>
                <a:cubicBezTo>
                  <a:pt x="496178" y="4363350"/>
                  <a:pt x="499226" y="4377865"/>
                  <a:pt x="499418" y="4391596"/>
                </a:cubicBezTo>
                <a:cubicBezTo>
                  <a:pt x="500370" y="4432199"/>
                  <a:pt x="500370" y="4472804"/>
                  <a:pt x="498656" y="4513209"/>
                </a:cubicBezTo>
                <a:cubicBezTo>
                  <a:pt x="495988" y="4579901"/>
                  <a:pt x="495416" y="4647572"/>
                  <a:pt x="438646" y="4695629"/>
                </a:cubicBezTo>
                <a:cubicBezTo>
                  <a:pt x="434074" y="4699554"/>
                  <a:pt x="431406" y="4707987"/>
                  <a:pt x="430644" y="4714658"/>
                </a:cubicBezTo>
                <a:cubicBezTo>
                  <a:pt x="427025" y="4745453"/>
                  <a:pt x="426643" y="4777033"/>
                  <a:pt x="420737" y="4807436"/>
                </a:cubicBezTo>
                <a:cubicBezTo>
                  <a:pt x="415975" y="4831758"/>
                  <a:pt x="417499" y="4851963"/>
                  <a:pt x="434264" y="4870400"/>
                </a:cubicBezTo>
                <a:cubicBezTo>
                  <a:pt x="456362" y="4894527"/>
                  <a:pt x="469317" y="4923950"/>
                  <a:pt x="462269" y="4956119"/>
                </a:cubicBezTo>
                <a:cubicBezTo>
                  <a:pt x="455410" y="4988286"/>
                  <a:pt x="470269" y="5009470"/>
                  <a:pt x="485701" y="5033207"/>
                </a:cubicBezTo>
                <a:cubicBezTo>
                  <a:pt x="496940" y="5050467"/>
                  <a:pt x="511038" y="5070083"/>
                  <a:pt x="512180" y="5089305"/>
                </a:cubicBezTo>
                <a:cubicBezTo>
                  <a:pt x="514656" y="5132851"/>
                  <a:pt x="553902" y="5170316"/>
                  <a:pt x="531613" y="5217589"/>
                </a:cubicBezTo>
                <a:cubicBezTo>
                  <a:pt x="530089" y="5220727"/>
                  <a:pt x="533899" y="5226415"/>
                  <a:pt x="534851" y="5230926"/>
                </a:cubicBezTo>
                <a:cubicBezTo>
                  <a:pt x="542091" y="5267019"/>
                  <a:pt x="535041" y="5300953"/>
                  <a:pt x="511228" y="5327433"/>
                </a:cubicBezTo>
                <a:cubicBezTo>
                  <a:pt x="480175" y="5362152"/>
                  <a:pt x="477127" y="5400597"/>
                  <a:pt x="487225" y="5443357"/>
                </a:cubicBezTo>
                <a:cubicBezTo>
                  <a:pt x="490464" y="5457089"/>
                  <a:pt x="492750" y="5470820"/>
                  <a:pt x="495416" y="5484746"/>
                </a:cubicBezTo>
                <a:cubicBezTo>
                  <a:pt x="499226" y="5503576"/>
                  <a:pt x="503228" y="5522604"/>
                  <a:pt x="507038" y="5541432"/>
                </a:cubicBezTo>
                <a:cubicBezTo>
                  <a:pt x="510848" y="5559676"/>
                  <a:pt x="517324" y="5579880"/>
                  <a:pt x="500942" y="5594001"/>
                </a:cubicBezTo>
                <a:cubicBezTo>
                  <a:pt x="486843" y="5606164"/>
                  <a:pt x="488177" y="5614794"/>
                  <a:pt x="500370" y="5625974"/>
                </a:cubicBezTo>
                <a:cubicBezTo>
                  <a:pt x="543043" y="5664813"/>
                  <a:pt x="569714" y="5711889"/>
                  <a:pt x="571618" y="5771911"/>
                </a:cubicBezTo>
                <a:cubicBezTo>
                  <a:pt x="572000" y="5784268"/>
                  <a:pt x="574666" y="5796822"/>
                  <a:pt x="577524" y="5808982"/>
                </a:cubicBezTo>
                <a:cubicBezTo>
                  <a:pt x="579239" y="5816437"/>
                  <a:pt x="581145" y="5825462"/>
                  <a:pt x="586289" y="5829971"/>
                </a:cubicBezTo>
                <a:cubicBezTo>
                  <a:pt x="625532" y="5865083"/>
                  <a:pt x="652775" y="5908825"/>
                  <a:pt x="674684" y="5956490"/>
                </a:cubicBezTo>
                <a:cubicBezTo>
                  <a:pt x="682494" y="5973553"/>
                  <a:pt x="690304" y="5991797"/>
                  <a:pt x="692590" y="6010235"/>
                </a:cubicBezTo>
                <a:cubicBezTo>
                  <a:pt x="694876" y="6029456"/>
                  <a:pt x="691066" y="6049660"/>
                  <a:pt x="688970" y="6069276"/>
                </a:cubicBezTo>
                <a:cubicBezTo>
                  <a:pt x="687828" y="6080849"/>
                  <a:pt x="688018" y="6094187"/>
                  <a:pt x="682494" y="6103407"/>
                </a:cubicBezTo>
                <a:cubicBezTo>
                  <a:pt x="665157" y="6132633"/>
                  <a:pt x="646489" y="6160879"/>
                  <a:pt x="626294" y="6188144"/>
                </a:cubicBezTo>
                <a:cubicBezTo>
                  <a:pt x="608958" y="6211486"/>
                  <a:pt x="606481" y="6216194"/>
                  <a:pt x="628200" y="6236396"/>
                </a:cubicBezTo>
                <a:cubicBezTo>
                  <a:pt x="650489" y="6257190"/>
                  <a:pt x="662109" y="6283082"/>
                  <a:pt x="666871" y="6311718"/>
                </a:cubicBezTo>
                <a:cubicBezTo>
                  <a:pt x="674302" y="6357030"/>
                  <a:pt x="680588" y="6402732"/>
                  <a:pt x="684208" y="6448435"/>
                </a:cubicBezTo>
                <a:cubicBezTo>
                  <a:pt x="687446" y="6489823"/>
                  <a:pt x="669920" y="6509634"/>
                  <a:pt x="630104" y="6517873"/>
                </a:cubicBezTo>
                <a:cubicBezTo>
                  <a:pt x="608005" y="6522581"/>
                  <a:pt x="584001" y="6528663"/>
                  <a:pt x="578096" y="6553767"/>
                </a:cubicBezTo>
                <a:cubicBezTo>
                  <a:pt x="568570" y="6594765"/>
                  <a:pt x="564380" y="6637329"/>
                  <a:pt x="517706" y="6657533"/>
                </a:cubicBezTo>
                <a:cubicBezTo>
                  <a:pt x="527993" y="6668713"/>
                  <a:pt x="534089" y="6675579"/>
                  <a:pt x="540185" y="6682250"/>
                </a:cubicBezTo>
                <a:cubicBezTo>
                  <a:pt x="557140" y="6700686"/>
                  <a:pt x="564380" y="6738934"/>
                  <a:pt x="549712" y="6758356"/>
                </a:cubicBezTo>
                <a:cubicBezTo>
                  <a:pt x="528375" y="6786993"/>
                  <a:pt x="532375" y="6813278"/>
                  <a:pt x="548950" y="6840738"/>
                </a:cubicBezTo>
                <a:lnTo>
                  <a:pt x="556149" y="6858001"/>
                </a:lnTo>
                <a:lnTo>
                  <a:pt x="760427" y="6858001"/>
                </a:lnTo>
                <a:lnTo>
                  <a:pt x="763269" y="6846819"/>
                </a:lnTo>
                <a:cubicBezTo>
                  <a:pt x="771841" y="6790916"/>
                  <a:pt x="777937" y="6734620"/>
                  <a:pt x="784795" y="6678324"/>
                </a:cubicBezTo>
                <a:cubicBezTo>
                  <a:pt x="791844" y="6620265"/>
                  <a:pt x="799274" y="6562401"/>
                  <a:pt x="805560" y="6504338"/>
                </a:cubicBezTo>
                <a:cubicBezTo>
                  <a:pt x="808800" y="6472562"/>
                  <a:pt x="809370" y="6440589"/>
                  <a:pt x="812418" y="6408814"/>
                </a:cubicBezTo>
                <a:cubicBezTo>
                  <a:pt x="815086" y="6380959"/>
                  <a:pt x="820039" y="6353302"/>
                  <a:pt x="823279" y="6325450"/>
                </a:cubicBezTo>
                <a:cubicBezTo>
                  <a:pt x="825945" y="6301323"/>
                  <a:pt x="827469" y="6277000"/>
                  <a:pt x="830137" y="6252873"/>
                </a:cubicBezTo>
                <a:cubicBezTo>
                  <a:pt x="834517" y="6214231"/>
                  <a:pt x="839471" y="6175786"/>
                  <a:pt x="844043" y="6137341"/>
                </a:cubicBezTo>
                <a:cubicBezTo>
                  <a:pt x="845757" y="6121257"/>
                  <a:pt x="850520" y="6104387"/>
                  <a:pt x="847663" y="6089284"/>
                </a:cubicBezTo>
                <a:cubicBezTo>
                  <a:pt x="840423" y="6051230"/>
                  <a:pt x="842519" y="6013764"/>
                  <a:pt x="847471" y="5975908"/>
                </a:cubicBezTo>
                <a:cubicBezTo>
                  <a:pt x="849188" y="5962962"/>
                  <a:pt x="848806" y="5949036"/>
                  <a:pt x="845567" y="5936481"/>
                </a:cubicBezTo>
                <a:cubicBezTo>
                  <a:pt x="839089" y="5910785"/>
                  <a:pt x="829945" y="5885876"/>
                  <a:pt x="821945" y="5860571"/>
                </a:cubicBezTo>
                <a:cubicBezTo>
                  <a:pt x="820993" y="5857824"/>
                  <a:pt x="820801" y="5854490"/>
                  <a:pt x="820231" y="5851549"/>
                </a:cubicBezTo>
                <a:cubicBezTo>
                  <a:pt x="816990" y="5834874"/>
                  <a:pt x="813752" y="5818399"/>
                  <a:pt x="810894" y="5801726"/>
                </a:cubicBezTo>
                <a:cubicBezTo>
                  <a:pt x="809370" y="5792704"/>
                  <a:pt x="809180" y="5783484"/>
                  <a:pt x="807846" y="5774460"/>
                </a:cubicBezTo>
                <a:cubicBezTo>
                  <a:pt x="802512" y="5739546"/>
                  <a:pt x="811466" y="5701101"/>
                  <a:pt x="788415" y="5670892"/>
                </a:cubicBezTo>
                <a:cubicBezTo>
                  <a:pt x="773555" y="5651277"/>
                  <a:pt x="776985" y="5632250"/>
                  <a:pt x="779271" y="5611265"/>
                </a:cubicBezTo>
                <a:cubicBezTo>
                  <a:pt x="780985" y="5595374"/>
                  <a:pt x="780413" y="5579094"/>
                  <a:pt x="780605" y="5563010"/>
                </a:cubicBezTo>
                <a:cubicBezTo>
                  <a:pt x="781175" y="5534764"/>
                  <a:pt x="781367" y="5506518"/>
                  <a:pt x="782319" y="5478272"/>
                </a:cubicBezTo>
                <a:cubicBezTo>
                  <a:pt x="782699" y="5469249"/>
                  <a:pt x="787463" y="5460031"/>
                  <a:pt x="786701" y="5451203"/>
                </a:cubicBezTo>
                <a:cubicBezTo>
                  <a:pt x="783081" y="5410403"/>
                  <a:pt x="777365" y="5369604"/>
                  <a:pt x="774127" y="5328805"/>
                </a:cubicBezTo>
                <a:cubicBezTo>
                  <a:pt x="772223" y="5305660"/>
                  <a:pt x="775841" y="5281924"/>
                  <a:pt x="773175" y="5258975"/>
                </a:cubicBezTo>
                <a:cubicBezTo>
                  <a:pt x="770127" y="5232496"/>
                  <a:pt x="762317" y="5206604"/>
                  <a:pt x="757552" y="5180319"/>
                </a:cubicBezTo>
                <a:cubicBezTo>
                  <a:pt x="756220" y="5173061"/>
                  <a:pt x="757934" y="5165020"/>
                  <a:pt x="758314" y="5157370"/>
                </a:cubicBezTo>
                <a:cubicBezTo>
                  <a:pt x="758697" y="5148739"/>
                  <a:pt x="759459" y="5140304"/>
                  <a:pt x="759649" y="5131673"/>
                </a:cubicBezTo>
                <a:cubicBezTo>
                  <a:pt x="760031" y="5105388"/>
                  <a:pt x="759459" y="5079104"/>
                  <a:pt x="760793" y="5052820"/>
                </a:cubicBezTo>
                <a:cubicBezTo>
                  <a:pt x="761555" y="5036736"/>
                  <a:pt x="769365" y="5019868"/>
                  <a:pt x="766507" y="5004959"/>
                </a:cubicBezTo>
                <a:cubicBezTo>
                  <a:pt x="760983" y="4974557"/>
                  <a:pt x="773365" y="4944153"/>
                  <a:pt x="763079" y="4913751"/>
                </a:cubicBezTo>
                <a:cubicBezTo>
                  <a:pt x="760031" y="4904334"/>
                  <a:pt x="767651" y="4891388"/>
                  <a:pt x="768031" y="4880011"/>
                </a:cubicBezTo>
                <a:cubicBezTo>
                  <a:pt x="768983" y="4851570"/>
                  <a:pt x="768793" y="4823128"/>
                  <a:pt x="768603" y="4794687"/>
                </a:cubicBezTo>
                <a:cubicBezTo>
                  <a:pt x="768413" y="4769186"/>
                  <a:pt x="771079" y="4742705"/>
                  <a:pt x="765745" y="4718187"/>
                </a:cubicBezTo>
                <a:cubicBezTo>
                  <a:pt x="760031" y="4692491"/>
                  <a:pt x="760793" y="4669346"/>
                  <a:pt x="767269" y="4644434"/>
                </a:cubicBezTo>
                <a:cubicBezTo>
                  <a:pt x="771651" y="4627369"/>
                  <a:pt x="772223" y="4609322"/>
                  <a:pt x="773555" y="4591670"/>
                </a:cubicBezTo>
                <a:cubicBezTo>
                  <a:pt x="775079" y="4572644"/>
                  <a:pt x="771079" y="4551655"/>
                  <a:pt x="777365" y="4534394"/>
                </a:cubicBezTo>
                <a:cubicBezTo>
                  <a:pt x="796036" y="4483001"/>
                  <a:pt x="800036" y="4430237"/>
                  <a:pt x="800036" y="4376493"/>
                </a:cubicBezTo>
                <a:cubicBezTo>
                  <a:pt x="800036" y="4366684"/>
                  <a:pt x="797370" y="4356680"/>
                  <a:pt x="794512" y="4347267"/>
                </a:cubicBezTo>
                <a:cubicBezTo>
                  <a:pt x="777365" y="4292342"/>
                  <a:pt x="778889" y="4237224"/>
                  <a:pt x="789368" y="4181322"/>
                </a:cubicBezTo>
                <a:cubicBezTo>
                  <a:pt x="791654" y="4169748"/>
                  <a:pt x="792036" y="4156803"/>
                  <a:pt x="789750" y="4145230"/>
                </a:cubicBezTo>
                <a:cubicBezTo>
                  <a:pt x="783081" y="4112668"/>
                  <a:pt x="772031" y="4081088"/>
                  <a:pt x="767269" y="4048330"/>
                </a:cubicBezTo>
                <a:cubicBezTo>
                  <a:pt x="759459" y="3994194"/>
                  <a:pt x="785747" y="3947314"/>
                  <a:pt x="802894" y="3898864"/>
                </a:cubicBezTo>
                <a:cubicBezTo>
                  <a:pt x="819087" y="3852768"/>
                  <a:pt x="855664" y="3813538"/>
                  <a:pt x="847471" y="3759007"/>
                </a:cubicBezTo>
                <a:lnTo>
                  <a:pt x="848163" y="3756136"/>
                </a:lnTo>
                <a:lnTo>
                  <a:pt x="819543" y="3748731"/>
                </a:lnTo>
                <a:lnTo>
                  <a:pt x="819313" y="3748682"/>
                </a:lnTo>
                <a:lnTo>
                  <a:pt x="819544" y="3748730"/>
                </a:lnTo>
                <a:lnTo>
                  <a:pt x="848164" y="3756135"/>
                </a:lnTo>
                <a:lnTo>
                  <a:pt x="849545" y="3750401"/>
                </a:lnTo>
                <a:cubicBezTo>
                  <a:pt x="850902" y="3747434"/>
                  <a:pt x="852522" y="3744394"/>
                  <a:pt x="853189" y="3741353"/>
                </a:cubicBezTo>
                <a:cubicBezTo>
                  <a:pt x="856809" y="3724680"/>
                  <a:pt x="861189" y="3708009"/>
                  <a:pt x="862905" y="3691138"/>
                </a:cubicBezTo>
                <a:cubicBezTo>
                  <a:pt x="865191" y="3670544"/>
                  <a:pt x="864429" y="3649555"/>
                  <a:pt x="866333" y="3628959"/>
                </a:cubicBezTo>
                <a:cubicBezTo>
                  <a:pt x="868619" y="3602478"/>
                  <a:pt x="874715" y="3576391"/>
                  <a:pt x="874715" y="3550106"/>
                </a:cubicBezTo>
                <a:lnTo>
                  <a:pt x="871487" y="3524252"/>
                </a:lnTo>
                <a:lnTo>
                  <a:pt x="871488" y="3524252"/>
                </a:lnTo>
                <a:lnTo>
                  <a:pt x="870763" y="3518451"/>
                </a:lnTo>
                <a:cubicBezTo>
                  <a:pt x="868573" y="3507933"/>
                  <a:pt x="865953" y="3497439"/>
                  <a:pt x="864238" y="3486946"/>
                </a:cubicBezTo>
                <a:cubicBezTo>
                  <a:pt x="859476" y="3457327"/>
                  <a:pt x="860810" y="3424765"/>
                  <a:pt x="848618" y="3398677"/>
                </a:cubicBezTo>
                <a:lnTo>
                  <a:pt x="837595" y="3365728"/>
                </a:lnTo>
                <a:lnTo>
                  <a:pt x="834829" y="3357461"/>
                </a:lnTo>
                <a:close/>
                <a:moveTo>
                  <a:pt x="513783" y="0"/>
                </a:moveTo>
                <a:lnTo>
                  <a:pt x="72334" y="0"/>
                </a:lnTo>
                <a:lnTo>
                  <a:pt x="75447" y="27991"/>
                </a:lnTo>
                <a:cubicBezTo>
                  <a:pt x="80828" y="63323"/>
                  <a:pt x="87734" y="98434"/>
                  <a:pt x="88115" y="134133"/>
                </a:cubicBezTo>
                <a:cubicBezTo>
                  <a:pt x="88495" y="166498"/>
                  <a:pt x="94591" y="198471"/>
                  <a:pt x="62778" y="221224"/>
                </a:cubicBezTo>
                <a:cubicBezTo>
                  <a:pt x="58586" y="224165"/>
                  <a:pt x="60872" y="238486"/>
                  <a:pt x="62206" y="247312"/>
                </a:cubicBezTo>
                <a:cubicBezTo>
                  <a:pt x="65065" y="266927"/>
                  <a:pt x="72303" y="286346"/>
                  <a:pt x="72113" y="305764"/>
                </a:cubicBezTo>
                <a:cubicBezTo>
                  <a:pt x="71923" y="345976"/>
                  <a:pt x="68875" y="386383"/>
                  <a:pt x="65445" y="426397"/>
                </a:cubicBezTo>
                <a:cubicBezTo>
                  <a:pt x="64111" y="441500"/>
                  <a:pt x="58968" y="456017"/>
                  <a:pt x="55348" y="470924"/>
                </a:cubicBezTo>
                <a:cubicBezTo>
                  <a:pt x="53252" y="479162"/>
                  <a:pt x="47728" y="487990"/>
                  <a:pt x="48870" y="495638"/>
                </a:cubicBezTo>
                <a:cubicBezTo>
                  <a:pt x="55538" y="539970"/>
                  <a:pt x="39156" y="580573"/>
                  <a:pt x="30963" y="622548"/>
                </a:cubicBezTo>
                <a:cubicBezTo>
                  <a:pt x="27153" y="641968"/>
                  <a:pt x="18009" y="660210"/>
                  <a:pt x="11723" y="679040"/>
                </a:cubicBezTo>
                <a:cubicBezTo>
                  <a:pt x="10007" y="683943"/>
                  <a:pt x="8483" y="689436"/>
                  <a:pt x="8865" y="694341"/>
                </a:cubicBezTo>
                <a:cubicBezTo>
                  <a:pt x="11151" y="722389"/>
                  <a:pt x="14389" y="750244"/>
                  <a:pt x="16865" y="778095"/>
                </a:cubicBezTo>
                <a:cubicBezTo>
                  <a:pt x="19151" y="803401"/>
                  <a:pt x="19913" y="828900"/>
                  <a:pt x="47918" y="840866"/>
                </a:cubicBezTo>
                <a:cubicBezTo>
                  <a:pt x="52300" y="842633"/>
                  <a:pt x="55538" y="848516"/>
                  <a:pt x="58396" y="853028"/>
                </a:cubicBezTo>
                <a:cubicBezTo>
                  <a:pt x="102404" y="922662"/>
                  <a:pt x="101260" y="959929"/>
                  <a:pt x="54776" y="1027995"/>
                </a:cubicBezTo>
                <a:cubicBezTo>
                  <a:pt x="50014" y="1035056"/>
                  <a:pt x="46584" y="1050159"/>
                  <a:pt x="50394" y="1054866"/>
                </a:cubicBezTo>
                <a:cubicBezTo>
                  <a:pt x="82019" y="1094882"/>
                  <a:pt x="78589" y="1138623"/>
                  <a:pt x="68683" y="1184720"/>
                </a:cubicBezTo>
                <a:cubicBezTo>
                  <a:pt x="66017" y="1196684"/>
                  <a:pt x="66017" y="1213555"/>
                  <a:pt x="72303" y="1222576"/>
                </a:cubicBezTo>
                <a:cubicBezTo>
                  <a:pt x="101450" y="1265534"/>
                  <a:pt x="97260" y="1311630"/>
                  <a:pt x="88687" y="1358313"/>
                </a:cubicBezTo>
                <a:cubicBezTo>
                  <a:pt x="87353" y="1365570"/>
                  <a:pt x="80113" y="1374398"/>
                  <a:pt x="73447" y="1377535"/>
                </a:cubicBezTo>
                <a:cubicBezTo>
                  <a:pt x="49824" y="1388716"/>
                  <a:pt x="41822" y="1409705"/>
                  <a:pt x="35153" y="1432851"/>
                </a:cubicBezTo>
                <a:cubicBezTo>
                  <a:pt x="24295" y="1469335"/>
                  <a:pt x="11531" y="1505229"/>
                  <a:pt x="1244" y="1541910"/>
                </a:cubicBezTo>
                <a:cubicBezTo>
                  <a:pt x="-1232" y="1550935"/>
                  <a:pt x="292" y="1562114"/>
                  <a:pt x="3149" y="1571529"/>
                </a:cubicBezTo>
                <a:cubicBezTo>
                  <a:pt x="12865" y="1603698"/>
                  <a:pt x="37250" y="1624098"/>
                  <a:pt x="59730" y="1646459"/>
                </a:cubicBezTo>
                <a:cubicBezTo>
                  <a:pt x="69637" y="1656267"/>
                  <a:pt x="76685" y="1669800"/>
                  <a:pt x="82399" y="1682944"/>
                </a:cubicBezTo>
                <a:cubicBezTo>
                  <a:pt x="97070" y="1717073"/>
                  <a:pt x="110214" y="1751988"/>
                  <a:pt x="124120" y="1786511"/>
                </a:cubicBezTo>
                <a:cubicBezTo>
                  <a:pt x="125454" y="1789845"/>
                  <a:pt x="128883" y="1792590"/>
                  <a:pt x="131741" y="1795142"/>
                </a:cubicBezTo>
                <a:cubicBezTo>
                  <a:pt x="161842" y="1820640"/>
                  <a:pt x="192131" y="1845943"/>
                  <a:pt x="222232" y="1871640"/>
                </a:cubicBezTo>
                <a:cubicBezTo>
                  <a:pt x="227946" y="1876543"/>
                  <a:pt x="232138" y="1883606"/>
                  <a:pt x="237662" y="1888901"/>
                </a:cubicBezTo>
                <a:cubicBezTo>
                  <a:pt x="245282" y="1896356"/>
                  <a:pt x="252523" y="1905771"/>
                  <a:pt x="261667" y="1909694"/>
                </a:cubicBezTo>
                <a:cubicBezTo>
                  <a:pt x="290432" y="1921855"/>
                  <a:pt x="302816" y="1945197"/>
                  <a:pt x="308150" y="1974618"/>
                </a:cubicBezTo>
                <a:cubicBezTo>
                  <a:pt x="313103" y="2001493"/>
                  <a:pt x="317295" y="2028365"/>
                  <a:pt x="323009" y="2055042"/>
                </a:cubicBezTo>
                <a:cubicBezTo>
                  <a:pt x="329867" y="2087602"/>
                  <a:pt x="337297" y="2119968"/>
                  <a:pt x="345680" y="2152137"/>
                </a:cubicBezTo>
                <a:cubicBezTo>
                  <a:pt x="349300" y="2166063"/>
                  <a:pt x="353490" y="2180774"/>
                  <a:pt x="360920" y="2192740"/>
                </a:cubicBezTo>
                <a:cubicBezTo>
                  <a:pt x="381495" y="2226281"/>
                  <a:pt x="395401" y="2262177"/>
                  <a:pt x="389877" y="2301603"/>
                </a:cubicBezTo>
                <a:cubicBezTo>
                  <a:pt x="385495" y="2333183"/>
                  <a:pt x="396735" y="2359664"/>
                  <a:pt x="414262" y="2379279"/>
                </a:cubicBezTo>
                <a:cubicBezTo>
                  <a:pt x="446077" y="2414980"/>
                  <a:pt x="438837" y="2453227"/>
                  <a:pt x="428551" y="2491281"/>
                </a:cubicBezTo>
                <a:cubicBezTo>
                  <a:pt x="423216" y="2510897"/>
                  <a:pt x="423978" y="2526980"/>
                  <a:pt x="429121" y="2545615"/>
                </a:cubicBezTo>
                <a:cubicBezTo>
                  <a:pt x="441123" y="2588768"/>
                  <a:pt x="473700" y="2617603"/>
                  <a:pt x="502275" y="2645455"/>
                </a:cubicBezTo>
                <a:cubicBezTo>
                  <a:pt x="526660" y="2669191"/>
                  <a:pt x="540376" y="2695868"/>
                  <a:pt x="550665" y="2725094"/>
                </a:cubicBezTo>
                <a:cubicBezTo>
                  <a:pt x="563809" y="2761970"/>
                  <a:pt x="558857" y="2791196"/>
                  <a:pt x="527232" y="2808850"/>
                </a:cubicBezTo>
                <a:cubicBezTo>
                  <a:pt x="518277" y="2813754"/>
                  <a:pt x="507799" y="2822385"/>
                  <a:pt x="505133" y="2831604"/>
                </a:cubicBezTo>
                <a:cubicBezTo>
                  <a:pt x="491799" y="2876129"/>
                  <a:pt x="472366" y="2921245"/>
                  <a:pt x="484178" y="2968910"/>
                </a:cubicBezTo>
                <a:cubicBezTo>
                  <a:pt x="500371" y="3034817"/>
                  <a:pt x="499419" y="3099154"/>
                  <a:pt x="483416" y="3165061"/>
                </a:cubicBezTo>
                <a:cubicBezTo>
                  <a:pt x="470462" y="3218512"/>
                  <a:pt x="457126" y="3271963"/>
                  <a:pt x="447744" y="3326101"/>
                </a:cubicBezTo>
                <a:lnTo>
                  <a:pt x="446756" y="3333750"/>
                </a:lnTo>
                <a:lnTo>
                  <a:pt x="834222" y="3333750"/>
                </a:lnTo>
                <a:lnTo>
                  <a:pt x="833756" y="3315508"/>
                </a:lnTo>
                <a:cubicBezTo>
                  <a:pt x="835090" y="3305897"/>
                  <a:pt x="843092" y="3293538"/>
                  <a:pt x="851283" y="3289224"/>
                </a:cubicBezTo>
                <a:cubicBezTo>
                  <a:pt x="869571" y="3279612"/>
                  <a:pt x="872811" y="3266470"/>
                  <a:pt x="866523" y="3248621"/>
                </a:cubicBezTo>
                <a:cubicBezTo>
                  <a:pt x="861189" y="3233124"/>
                  <a:pt x="858523" y="3214098"/>
                  <a:pt x="848234" y="3203506"/>
                </a:cubicBezTo>
                <a:cubicBezTo>
                  <a:pt x="819088" y="3173494"/>
                  <a:pt x="818135" y="3135244"/>
                  <a:pt x="810325" y="3097977"/>
                </a:cubicBezTo>
                <a:cubicBezTo>
                  <a:pt x="805561" y="3075225"/>
                  <a:pt x="805371" y="3054039"/>
                  <a:pt x="808609" y="3031285"/>
                </a:cubicBezTo>
                <a:cubicBezTo>
                  <a:pt x="815849" y="2981857"/>
                  <a:pt x="805561" y="2933799"/>
                  <a:pt x="792417" y="2886329"/>
                </a:cubicBezTo>
                <a:cubicBezTo>
                  <a:pt x="783654" y="2854945"/>
                  <a:pt x="778320" y="2822776"/>
                  <a:pt x="769366" y="2791590"/>
                </a:cubicBezTo>
                <a:cubicBezTo>
                  <a:pt x="762508" y="2768247"/>
                  <a:pt x="754315" y="2744906"/>
                  <a:pt x="743267" y="2723527"/>
                </a:cubicBezTo>
                <a:cubicBezTo>
                  <a:pt x="727072" y="2692532"/>
                  <a:pt x="702688" y="2665466"/>
                  <a:pt x="709166" y="2626038"/>
                </a:cubicBezTo>
                <a:cubicBezTo>
                  <a:pt x="714880" y="2591317"/>
                  <a:pt x="702880" y="2559935"/>
                  <a:pt x="691449" y="2528158"/>
                </a:cubicBezTo>
                <a:cubicBezTo>
                  <a:pt x="683067" y="2504816"/>
                  <a:pt x="674493" y="2481477"/>
                  <a:pt x="669159" y="2457348"/>
                </a:cubicBezTo>
                <a:cubicBezTo>
                  <a:pt x="662872" y="2428709"/>
                  <a:pt x="665540" y="2396344"/>
                  <a:pt x="653918" y="2370844"/>
                </a:cubicBezTo>
                <a:cubicBezTo>
                  <a:pt x="641726" y="2344167"/>
                  <a:pt x="649918" y="2322005"/>
                  <a:pt x="653348" y="2298269"/>
                </a:cubicBezTo>
                <a:cubicBezTo>
                  <a:pt x="658682" y="2260413"/>
                  <a:pt x="668589" y="2222749"/>
                  <a:pt x="656014" y="2184501"/>
                </a:cubicBezTo>
                <a:cubicBezTo>
                  <a:pt x="640774" y="2138014"/>
                  <a:pt x="624391" y="2091918"/>
                  <a:pt x="609913" y="2045235"/>
                </a:cubicBezTo>
                <a:cubicBezTo>
                  <a:pt x="604386" y="2027187"/>
                  <a:pt x="602100" y="2007771"/>
                  <a:pt x="599624" y="1988939"/>
                </a:cubicBezTo>
                <a:cubicBezTo>
                  <a:pt x="597528" y="1971091"/>
                  <a:pt x="602862" y="1949711"/>
                  <a:pt x="594862" y="1935977"/>
                </a:cubicBezTo>
                <a:cubicBezTo>
                  <a:pt x="574287" y="1900670"/>
                  <a:pt x="564191" y="1864385"/>
                  <a:pt x="564191" y="1823583"/>
                </a:cubicBezTo>
                <a:cubicBezTo>
                  <a:pt x="564191" y="1808282"/>
                  <a:pt x="555617" y="1793374"/>
                  <a:pt x="554093" y="1777881"/>
                </a:cubicBezTo>
                <a:cubicBezTo>
                  <a:pt x="552189" y="1756694"/>
                  <a:pt x="547044" y="1732372"/>
                  <a:pt x="554285" y="1713934"/>
                </a:cubicBezTo>
                <a:cubicBezTo>
                  <a:pt x="571429" y="1670585"/>
                  <a:pt x="557141" y="1635476"/>
                  <a:pt x="540186" y="1597617"/>
                </a:cubicBezTo>
                <a:cubicBezTo>
                  <a:pt x="523422" y="1560348"/>
                  <a:pt x="510087" y="1521118"/>
                  <a:pt x="499037" y="1481495"/>
                </a:cubicBezTo>
                <a:cubicBezTo>
                  <a:pt x="495037" y="1466588"/>
                  <a:pt x="501705" y="1448740"/>
                  <a:pt x="503037" y="1432262"/>
                </a:cubicBezTo>
                <a:cubicBezTo>
                  <a:pt x="503419" y="1426376"/>
                  <a:pt x="503991" y="1419903"/>
                  <a:pt x="502085" y="1414609"/>
                </a:cubicBezTo>
                <a:cubicBezTo>
                  <a:pt x="483796" y="1363414"/>
                  <a:pt x="469890" y="1311432"/>
                  <a:pt x="479414" y="1255923"/>
                </a:cubicBezTo>
                <a:cubicBezTo>
                  <a:pt x="480368" y="1250824"/>
                  <a:pt x="478272" y="1245135"/>
                  <a:pt x="476938" y="1240034"/>
                </a:cubicBezTo>
                <a:cubicBezTo>
                  <a:pt x="470080" y="1215122"/>
                  <a:pt x="459222" y="1190799"/>
                  <a:pt x="456745" y="1165498"/>
                </a:cubicBezTo>
                <a:cubicBezTo>
                  <a:pt x="450649" y="1103121"/>
                  <a:pt x="448171" y="1040355"/>
                  <a:pt x="444171" y="977582"/>
                </a:cubicBezTo>
                <a:cubicBezTo>
                  <a:pt x="443981" y="973659"/>
                  <a:pt x="443981" y="969541"/>
                  <a:pt x="442647" y="966011"/>
                </a:cubicBezTo>
                <a:cubicBezTo>
                  <a:pt x="434455" y="942864"/>
                  <a:pt x="437123" y="922662"/>
                  <a:pt x="452743" y="903045"/>
                </a:cubicBezTo>
                <a:cubicBezTo>
                  <a:pt x="459602" y="894414"/>
                  <a:pt x="463222" y="882645"/>
                  <a:pt x="467032" y="871859"/>
                </a:cubicBezTo>
                <a:cubicBezTo>
                  <a:pt x="472748" y="855968"/>
                  <a:pt x="478272" y="839689"/>
                  <a:pt x="481892" y="823213"/>
                </a:cubicBezTo>
                <a:cubicBezTo>
                  <a:pt x="485320" y="806930"/>
                  <a:pt x="490083" y="789474"/>
                  <a:pt x="487416" y="773781"/>
                </a:cubicBezTo>
                <a:cubicBezTo>
                  <a:pt x="482654" y="745535"/>
                  <a:pt x="471986" y="718661"/>
                  <a:pt x="464936" y="690809"/>
                </a:cubicBezTo>
                <a:cubicBezTo>
                  <a:pt x="462460" y="681198"/>
                  <a:pt x="462842" y="670605"/>
                  <a:pt x="462650" y="660603"/>
                </a:cubicBezTo>
                <a:cubicBezTo>
                  <a:pt x="462080" y="637652"/>
                  <a:pt x="467604" y="614113"/>
                  <a:pt x="451791" y="593322"/>
                </a:cubicBezTo>
                <a:cubicBezTo>
                  <a:pt x="436933" y="574101"/>
                  <a:pt x="441313" y="554679"/>
                  <a:pt x="452553" y="534478"/>
                </a:cubicBezTo>
                <a:cubicBezTo>
                  <a:pt x="460556" y="519961"/>
                  <a:pt x="466842" y="503486"/>
                  <a:pt x="469890" y="487205"/>
                </a:cubicBezTo>
                <a:cubicBezTo>
                  <a:pt x="474080" y="464843"/>
                  <a:pt x="475796" y="442679"/>
                  <a:pt x="473318" y="418552"/>
                </a:cubicBezTo>
                <a:cubicBezTo>
                  <a:pt x="471604" y="401485"/>
                  <a:pt x="470842" y="387559"/>
                  <a:pt x="460746" y="374220"/>
                </a:cubicBezTo>
                <a:cubicBezTo>
                  <a:pt x="459222" y="372064"/>
                  <a:pt x="458840" y="368141"/>
                  <a:pt x="459032" y="365198"/>
                </a:cubicBezTo>
                <a:cubicBezTo>
                  <a:pt x="462270" y="326557"/>
                  <a:pt x="460556" y="288308"/>
                  <a:pt x="458267" y="249272"/>
                </a:cubicBezTo>
                <a:cubicBezTo>
                  <a:pt x="455221" y="199649"/>
                  <a:pt x="464174" y="147470"/>
                  <a:pt x="496179" y="104514"/>
                </a:cubicBezTo>
                <a:cubicBezTo>
                  <a:pt x="500943" y="98237"/>
                  <a:pt x="503037" y="88822"/>
                  <a:pt x="504181" y="80583"/>
                </a:cubicBezTo>
                <a:close/>
              </a:path>
            </a:pathLst>
          </a:custGeom>
          <a:blipFill dpi="0" rotWithShape="1">
            <a:blip r:embed="rId2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3AFFDA3-9D26-4376-BDC3-EFCCDE5AD6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8075318"/>
              </p:ext>
            </p:extLst>
          </p:nvPr>
        </p:nvGraphicFramePr>
        <p:xfrm>
          <a:off x="5334000" y="766719"/>
          <a:ext cx="6096000" cy="5329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12379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0DB02BD-FF61-4042-BC21-4EFF543EC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CC78BE-3638-4C93-8366-BE341E5F5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1"/>
            <a:ext cx="3047999" cy="3810000"/>
          </a:xfrm>
        </p:spPr>
        <p:txBody>
          <a:bodyPr anchor="b">
            <a:normAutofit/>
          </a:bodyPr>
          <a:lstStyle/>
          <a:p>
            <a:r>
              <a:rPr lang="en-US" sz="3700" dirty="0"/>
              <a:t>NATURAL LANGUAGE PROCESSING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811A85E-38EA-465A-84F9-6230CF743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78285" y="0"/>
            <a:ext cx="874715" cy="6858001"/>
          </a:xfrm>
          <a:custGeom>
            <a:avLst/>
            <a:gdLst>
              <a:gd name="connsiteX0" fmla="*/ 669467 w 874715"/>
              <a:gd name="connsiteY0" fmla="*/ 3720275 h 6858001"/>
              <a:gd name="connsiteX1" fmla="*/ 710453 w 874715"/>
              <a:gd name="connsiteY1" fmla="*/ 3726292 h 6858001"/>
              <a:gd name="connsiteX2" fmla="*/ 710455 w 874715"/>
              <a:gd name="connsiteY2" fmla="*/ 3726292 h 6858001"/>
              <a:gd name="connsiteX3" fmla="*/ 669465 w 874715"/>
              <a:gd name="connsiteY3" fmla="*/ 3720275 h 6858001"/>
              <a:gd name="connsiteX4" fmla="*/ 834223 w 874715"/>
              <a:gd name="connsiteY4" fmla="*/ 3333751 h 6858001"/>
              <a:gd name="connsiteX5" fmla="*/ 446757 w 874715"/>
              <a:gd name="connsiteY5" fmla="*/ 3333751 h 6858001"/>
              <a:gd name="connsiteX6" fmla="*/ 441229 w 874715"/>
              <a:gd name="connsiteY6" fmla="*/ 3376550 h 6858001"/>
              <a:gd name="connsiteX7" fmla="*/ 437178 w 874715"/>
              <a:gd name="connsiteY7" fmla="*/ 3407910 h 6858001"/>
              <a:gd name="connsiteX8" fmla="*/ 435790 w 874715"/>
              <a:gd name="connsiteY8" fmla="*/ 3491262 h 6858001"/>
              <a:gd name="connsiteX9" fmla="*/ 429384 w 874715"/>
              <a:gd name="connsiteY9" fmla="*/ 3520658 h 6858001"/>
              <a:gd name="connsiteX10" fmla="*/ 427332 w 874715"/>
              <a:gd name="connsiteY10" fmla="*/ 3524252 h 6858001"/>
              <a:gd name="connsiteX11" fmla="*/ 427331 w 874715"/>
              <a:gd name="connsiteY11" fmla="*/ 3524252 h 6858001"/>
              <a:gd name="connsiteX12" fmla="*/ 413690 w 874715"/>
              <a:gd name="connsiteY12" fmla="*/ 3548145 h 6858001"/>
              <a:gd name="connsiteX13" fmla="*/ 408166 w 874715"/>
              <a:gd name="connsiteY13" fmla="*/ 3612089 h 6858001"/>
              <a:gd name="connsiteX14" fmla="*/ 421692 w 874715"/>
              <a:gd name="connsiteY14" fmla="*/ 3636610 h 6858001"/>
              <a:gd name="connsiteX15" fmla="*/ 445933 w 874715"/>
              <a:gd name="connsiteY15" fmla="*/ 3687609 h 6858001"/>
              <a:gd name="connsiteX16" fmla="*/ 443241 w 874715"/>
              <a:gd name="connsiteY16" fmla="*/ 3725049 h 6858001"/>
              <a:gd name="connsiteX17" fmla="*/ 455589 w 874715"/>
              <a:gd name="connsiteY17" fmla="*/ 3723372 h 6858001"/>
              <a:gd name="connsiteX18" fmla="*/ 544787 w 874715"/>
              <a:gd name="connsiteY18" fmla="*/ 3712739 h 6858001"/>
              <a:gd name="connsiteX19" fmla="*/ 544802 w 874715"/>
              <a:gd name="connsiteY19" fmla="*/ 3712740 h 6858001"/>
              <a:gd name="connsiteX20" fmla="*/ 544786 w 874715"/>
              <a:gd name="connsiteY20" fmla="*/ 3712740 h 6858001"/>
              <a:gd name="connsiteX21" fmla="*/ 455588 w 874715"/>
              <a:gd name="connsiteY21" fmla="*/ 3723373 h 6858001"/>
              <a:gd name="connsiteX22" fmla="*/ 443240 w 874715"/>
              <a:gd name="connsiteY22" fmla="*/ 3725050 h 6858001"/>
              <a:gd name="connsiteX23" fmla="*/ 441884 w 874715"/>
              <a:gd name="connsiteY23" fmla="*/ 3743904 h 6858001"/>
              <a:gd name="connsiteX24" fmla="*/ 442266 w 874715"/>
              <a:gd name="connsiteY24" fmla="*/ 3764306 h 6858001"/>
              <a:gd name="connsiteX25" fmla="*/ 433692 w 874715"/>
              <a:gd name="connsiteY25" fmla="*/ 3834135 h 6858001"/>
              <a:gd name="connsiteX26" fmla="*/ 428740 w 874715"/>
              <a:gd name="connsiteY26" fmla="*/ 3898864 h 6858001"/>
              <a:gd name="connsiteX27" fmla="*/ 444932 w 874715"/>
              <a:gd name="connsiteY27" fmla="*/ 4062061 h 6858001"/>
              <a:gd name="connsiteX28" fmla="*/ 441122 w 874715"/>
              <a:gd name="connsiteY28" fmla="*/ 4187207 h 6858001"/>
              <a:gd name="connsiteX29" fmla="*/ 444932 w 874715"/>
              <a:gd name="connsiteY29" fmla="*/ 4244874 h 6858001"/>
              <a:gd name="connsiteX30" fmla="*/ 450648 w 874715"/>
              <a:gd name="connsiteY30" fmla="*/ 4277434 h 6858001"/>
              <a:gd name="connsiteX31" fmla="*/ 490464 w 874715"/>
              <a:gd name="connsiteY31" fmla="*/ 4351188 h 6858001"/>
              <a:gd name="connsiteX32" fmla="*/ 499418 w 874715"/>
              <a:gd name="connsiteY32" fmla="*/ 4391596 h 6858001"/>
              <a:gd name="connsiteX33" fmla="*/ 498656 w 874715"/>
              <a:gd name="connsiteY33" fmla="*/ 4513209 h 6858001"/>
              <a:gd name="connsiteX34" fmla="*/ 438646 w 874715"/>
              <a:gd name="connsiteY34" fmla="*/ 4695629 h 6858001"/>
              <a:gd name="connsiteX35" fmla="*/ 430644 w 874715"/>
              <a:gd name="connsiteY35" fmla="*/ 4714658 h 6858001"/>
              <a:gd name="connsiteX36" fmla="*/ 420737 w 874715"/>
              <a:gd name="connsiteY36" fmla="*/ 4807436 h 6858001"/>
              <a:gd name="connsiteX37" fmla="*/ 434264 w 874715"/>
              <a:gd name="connsiteY37" fmla="*/ 4870400 h 6858001"/>
              <a:gd name="connsiteX38" fmla="*/ 462269 w 874715"/>
              <a:gd name="connsiteY38" fmla="*/ 4956119 h 6858001"/>
              <a:gd name="connsiteX39" fmla="*/ 485701 w 874715"/>
              <a:gd name="connsiteY39" fmla="*/ 5033207 h 6858001"/>
              <a:gd name="connsiteX40" fmla="*/ 512180 w 874715"/>
              <a:gd name="connsiteY40" fmla="*/ 5089305 h 6858001"/>
              <a:gd name="connsiteX41" fmla="*/ 531613 w 874715"/>
              <a:gd name="connsiteY41" fmla="*/ 5217589 h 6858001"/>
              <a:gd name="connsiteX42" fmla="*/ 534851 w 874715"/>
              <a:gd name="connsiteY42" fmla="*/ 5230926 h 6858001"/>
              <a:gd name="connsiteX43" fmla="*/ 511228 w 874715"/>
              <a:gd name="connsiteY43" fmla="*/ 5327433 h 6858001"/>
              <a:gd name="connsiteX44" fmla="*/ 487225 w 874715"/>
              <a:gd name="connsiteY44" fmla="*/ 5443357 h 6858001"/>
              <a:gd name="connsiteX45" fmla="*/ 495416 w 874715"/>
              <a:gd name="connsiteY45" fmla="*/ 5484746 h 6858001"/>
              <a:gd name="connsiteX46" fmla="*/ 507038 w 874715"/>
              <a:gd name="connsiteY46" fmla="*/ 5541432 h 6858001"/>
              <a:gd name="connsiteX47" fmla="*/ 500942 w 874715"/>
              <a:gd name="connsiteY47" fmla="*/ 5594001 h 6858001"/>
              <a:gd name="connsiteX48" fmla="*/ 500370 w 874715"/>
              <a:gd name="connsiteY48" fmla="*/ 5625974 h 6858001"/>
              <a:gd name="connsiteX49" fmla="*/ 571618 w 874715"/>
              <a:gd name="connsiteY49" fmla="*/ 5771911 h 6858001"/>
              <a:gd name="connsiteX50" fmla="*/ 577524 w 874715"/>
              <a:gd name="connsiteY50" fmla="*/ 5808982 h 6858001"/>
              <a:gd name="connsiteX51" fmla="*/ 586289 w 874715"/>
              <a:gd name="connsiteY51" fmla="*/ 5829971 h 6858001"/>
              <a:gd name="connsiteX52" fmla="*/ 674684 w 874715"/>
              <a:gd name="connsiteY52" fmla="*/ 5956490 h 6858001"/>
              <a:gd name="connsiteX53" fmla="*/ 692590 w 874715"/>
              <a:gd name="connsiteY53" fmla="*/ 6010235 h 6858001"/>
              <a:gd name="connsiteX54" fmla="*/ 688970 w 874715"/>
              <a:gd name="connsiteY54" fmla="*/ 6069276 h 6858001"/>
              <a:gd name="connsiteX55" fmla="*/ 682494 w 874715"/>
              <a:gd name="connsiteY55" fmla="*/ 6103407 h 6858001"/>
              <a:gd name="connsiteX56" fmla="*/ 626294 w 874715"/>
              <a:gd name="connsiteY56" fmla="*/ 6188144 h 6858001"/>
              <a:gd name="connsiteX57" fmla="*/ 628200 w 874715"/>
              <a:gd name="connsiteY57" fmla="*/ 6236396 h 6858001"/>
              <a:gd name="connsiteX58" fmla="*/ 666871 w 874715"/>
              <a:gd name="connsiteY58" fmla="*/ 6311718 h 6858001"/>
              <a:gd name="connsiteX59" fmla="*/ 684208 w 874715"/>
              <a:gd name="connsiteY59" fmla="*/ 6448435 h 6858001"/>
              <a:gd name="connsiteX60" fmla="*/ 630104 w 874715"/>
              <a:gd name="connsiteY60" fmla="*/ 6517873 h 6858001"/>
              <a:gd name="connsiteX61" fmla="*/ 578096 w 874715"/>
              <a:gd name="connsiteY61" fmla="*/ 6553767 h 6858001"/>
              <a:gd name="connsiteX62" fmla="*/ 517706 w 874715"/>
              <a:gd name="connsiteY62" fmla="*/ 6657533 h 6858001"/>
              <a:gd name="connsiteX63" fmla="*/ 540185 w 874715"/>
              <a:gd name="connsiteY63" fmla="*/ 6682250 h 6858001"/>
              <a:gd name="connsiteX64" fmla="*/ 549712 w 874715"/>
              <a:gd name="connsiteY64" fmla="*/ 6758356 h 6858001"/>
              <a:gd name="connsiteX65" fmla="*/ 548950 w 874715"/>
              <a:gd name="connsiteY65" fmla="*/ 6840738 h 6858001"/>
              <a:gd name="connsiteX66" fmla="*/ 556149 w 874715"/>
              <a:gd name="connsiteY66" fmla="*/ 6858001 h 6858001"/>
              <a:gd name="connsiteX67" fmla="*/ 760427 w 874715"/>
              <a:gd name="connsiteY67" fmla="*/ 6858001 h 6858001"/>
              <a:gd name="connsiteX68" fmla="*/ 763269 w 874715"/>
              <a:gd name="connsiteY68" fmla="*/ 6846819 h 6858001"/>
              <a:gd name="connsiteX69" fmla="*/ 784795 w 874715"/>
              <a:gd name="connsiteY69" fmla="*/ 6678324 h 6858001"/>
              <a:gd name="connsiteX70" fmla="*/ 805560 w 874715"/>
              <a:gd name="connsiteY70" fmla="*/ 6504338 h 6858001"/>
              <a:gd name="connsiteX71" fmla="*/ 812418 w 874715"/>
              <a:gd name="connsiteY71" fmla="*/ 6408814 h 6858001"/>
              <a:gd name="connsiteX72" fmla="*/ 823279 w 874715"/>
              <a:gd name="connsiteY72" fmla="*/ 6325450 h 6858001"/>
              <a:gd name="connsiteX73" fmla="*/ 830137 w 874715"/>
              <a:gd name="connsiteY73" fmla="*/ 6252873 h 6858001"/>
              <a:gd name="connsiteX74" fmla="*/ 844043 w 874715"/>
              <a:gd name="connsiteY74" fmla="*/ 6137341 h 6858001"/>
              <a:gd name="connsiteX75" fmla="*/ 847663 w 874715"/>
              <a:gd name="connsiteY75" fmla="*/ 6089284 h 6858001"/>
              <a:gd name="connsiteX76" fmla="*/ 847471 w 874715"/>
              <a:gd name="connsiteY76" fmla="*/ 5975908 h 6858001"/>
              <a:gd name="connsiteX77" fmla="*/ 845567 w 874715"/>
              <a:gd name="connsiteY77" fmla="*/ 5936481 h 6858001"/>
              <a:gd name="connsiteX78" fmla="*/ 821945 w 874715"/>
              <a:gd name="connsiteY78" fmla="*/ 5860571 h 6858001"/>
              <a:gd name="connsiteX79" fmla="*/ 820231 w 874715"/>
              <a:gd name="connsiteY79" fmla="*/ 5851549 h 6858001"/>
              <a:gd name="connsiteX80" fmla="*/ 810894 w 874715"/>
              <a:gd name="connsiteY80" fmla="*/ 5801726 h 6858001"/>
              <a:gd name="connsiteX81" fmla="*/ 807846 w 874715"/>
              <a:gd name="connsiteY81" fmla="*/ 5774460 h 6858001"/>
              <a:gd name="connsiteX82" fmla="*/ 788415 w 874715"/>
              <a:gd name="connsiteY82" fmla="*/ 5670892 h 6858001"/>
              <a:gd name="connsiteX83" fmla="*/ 779271 w 874715"/>
              <a:gd name="connsiteY83" fmla="*/ 5611265 h 6858001"/>
              <a:gd name="connsiteX84" fmla="*/ 780605 w 874715"/>
              <a:gd name="connsiteY84" fmla="*/ 5563010 h 6858001"/>
              <a:gd name="connsiteX85" fmla="*/ 782319 w 874715"/>
              <a:gd name="connsiteY85" fmla="*/ 5478272 h 6858001"/>
              <a:gd name="connsiteX86" fmla="*/ 786701 w 874715"/>
              <a:gd name="connsiteY86" fmla="*/ 5451203 h 6858001"/>
              <a:gd name="connsiteX87" fmla="*/ 774127 w 874715"/>
              <a:gd name="connsiteY87" fmla="*/ 5328805 h 6858001"/>
              <a:gd name="connsiteX88" fmla="*/ 773175 w 874715"/>
              <a:gd name="connsiteY88" fmla="*/ 5258975 h 6858001"/>
              <a:gd name="connsiteX89" fmla="*/ 757552 w 874715"/>
              <a:gd name="connsiteY89" fmla="*/ 5180319 h 6858001"/>
              <a:gd name="connsiteX90" fmla="*/ 758314 w 874715"/>
              <a:gd name="connsiteY90" fmla="*/ 5157370 h 6858001"/>
              <a:gd name="connsiteX91" fmla="*/ 759649 w 874715"/>
              <a:gd name="connsiteY91" fmla="*/ 5131673 h 6858001"/>
              <a:gd name="connsiteX92" fmla="*/ 760793 w 874715"/>
              <a:gd name="connsiteY92" fmla="*/ 5052820 h 6858001"/>
              <a:gd name="connsiteX93" fmla="*/ 766507 w 874715"/>
              <a:gd name="connsiteY93" fmla="*/ 5004959 h 6858001"/>
              <a:gd name="connsiteX94" fmla="*/ 763079 w 874715"/>
              <a:gd name="connsiteY94" fmla="*/ 4913751 h 6858001"/>
              <a:gd name="connsiteX95" fmla="*/ 768031 w 874715"/>
              <a:gd name="connsiteY95" fmla="*/ 4880011 h 6858001"/>
              <a:gd name="connsiteX96" fmla="*/ 768603 w 874715"/>
              <a:gd name="connsiteY96" fmla="*/ 4794687 h 6858001"/>
              <a:gd name="connsiteX97" fmla="*/ 765745 w 874715"/>
              <a:gd name="connsiteY97" fmla="*/ 4718187 h 6858001"/>
              <a:gd name="connsiteX98" fmla="*/ 767269 w 874715"/>
              <a:gd name="connsiteY98" fmla="*/ 4644434 h 6858001"/>
              <a:gd name="connsiteX99" fmla="*/ 773555 w 874715"/>
              <a:gd name="connsiteY99" fmla="*/ 4591670 h 6858001"/>
              <a:gd name="connsiteX100" fmla="*/ 777365 w 874715"/>
              <a:gd name="connsiteY100" fmla="*/ 4534394 h 6858001"/>
              <a:gd name="connsiteX101" fmla="*/ 800036 w 874715"/>
              <a:gd name="connsiteY101" fmla="*/ 4376493 h 6858001"/>
              <a:gd name="connsiteX102" fmla="*/ 794512 w 874715"/>
              <a:gd name="connsiteY102" fmla="*/ 4347267 h 6858001"/>
              <a:gd name="connsiteX103" fmla="*/ 789368 w 874715"/>
              <a:gd name="connsiteY103" fmla="*/ 4181322 h 6858001"/>
              <a:gd name="connsiteX104" fmla="*/ 789750 w 874715"/>
              <a:gd name="connsiteY104" fmla="*/ 4145230 h 6858001"/>
              <a:gd name="connsiteX105" fmla="*/ 767269 w 874715"/>
              <a:gd name="connsiteY105" fmla="*/ 4048330 h 6858001"/>
              <a:gd name="connsiteX106" fmla="*/ 802894 w 874715"/>
              <a:gd name="connsiteY106" fmla="*/ 3898864 h 6858001"/>
              <a:gd name="connsiteX107" fmla="*/ 847471 w 874715"/>
              <a:gd name="connsiteY107" fmla="*/ 3759007 h 6858001"/>
              <a:gd name="connsiteX108" fmla="*/ 848163 w 874715"/>
              <a:gd name="connsiteY108" fmla="*/ 3756136 h 6858001"/>
              <a:gd name="connsiteX109" fmla="*/ 819543 w 874715"/>
              <a:gd name="connsiteY109" fmla="*/ 3748731 h 6858001"/>
              <a:gd name="connsiteX110" fmla="*/ 819313 w 874715"/>
              <a:gd name="connsiteY110" fmla="*/ 3748682 h 6858001"/>
              <a:gd name="connsiteX111" fmla="*/ 819544 w 874715"/>
              <a:gd name="connsiteY111" fmla="*/ 3748730 h 6858001"/>
              <a:gd name="connsiteX112" fmla="*/ 848164 w 874715"/>
              <a:gd name="connsiteY112" fmla="*/ 3756135 h 6858001"/>
              <a:gd name="connsiteX113" fmla="*/ 849545 w 874715"/>
              <a:gd name="connsiteY113" fmla="*/ 3750401 h 6858001"/>
              <a:gd name="connsiteX114" fmla="*/ 853189 w 874715"/>
              <a:gd name="connsiteY114" fmla="*/ 3741353 h 6858001"/>
              <a:gd name="connsiteX115" fmla="*/ 862905 w 874715"/>
              <a:gd name="connsiteY115" fmla="*/ 3691138 h 6858001"/>
              <a:gd name="connsiteX116" fmla="*/ 866333 w 874715"/>
              <a:gd name="connsiteY116" fmla="*/ 3628959 h 6858001"/>
              <a:gd name="connsiteX117" fmla="*/ 874715 w 874715"/>
              <a:gd name="connsiteY117" fmla="*/ 3550106 h 6858001"/>
              <a:gd name="connsiteX118" fmla="*/ 871487 w 874715"/>
              <a:gd name="connsiteY118" fmla="*/ 3524252 h 6858001"/>
              <a:gd name="connsiteX119" fmla="*/ 871488 w 874715"/>
              <a:gd name="connsiteY119" fmla="*/ 3524252 h 6858001"/>
              <a:gd name="connsiteX120" fmla="*/ 870763 w 874715"/>
              <a:gd name="connsiteY120" fmla="*/ 3518451 h 6858001"/>
              <a:gd name="connsiteX121" fmla="*/ 864238 w 874715"/>
              <a:gd name="connsiteY121" fmla="*/ 3486946 h 6858001"/>
              <a:gd name="connsiteX122" fmla="*/ 848618 w 874715"/>
              <a:gd name="connsiteY122" fmla="*/ 3398677 h 6858001"/>
              <a:gd name="connsiteX123" fmla="*/ 837595 w 874715"/>
              <a:gd name="connsiteY123" fmla="*/ 3365728 h 6858001"/>
              <a:gd name="connsiteX124" fmla="*/ 834829 w 874715"/>
              <a:gd name="connsiteY124" fmla="*/ 3357461 h 6858001"/>
              <a:gd name="connsiteX125" fmla="*/ 513783 w 874715"/>
              <a:gd name="connsiteY125" fmla="*/ 0 h 6858001"/>
              <a:gd name="connsiteX126" fmla="*/ 72334 w 874715"/>
              <a:gd name="connsiteY126" fmla="*/ 0 h 6858001"/>
              <a:gd name="connsiteX127" fmla="*/ 75447 w 874715"/>
              <a:gd name="connsiteY127" fmla="*/ 27991 h 6858001"/>
              <a:gd name="connsiteX128" fmla="*/ 88115 w 874715"/>
              <a:gd name="connsiteY128" fmla="*/ 134133 h 6858001"/>
              <a:gd name="connsiteX129" fmla="*/ 62778 w 874715"/>
              <a:gd name="connsiteY129" fmla="*/ 221224 h 6858001"/>
              <a:gd name="connsiteX130" fmla="*/ 62206 w 874715"/>
              <a:gd name="connsiteY130" fmla="*/ 247312 h 6858001"/>
              <a:gd name="connsiteX131" fmla="*/ 72113 w 874715"/>
              <a:gd name="connsiteY131" fmla="*/ 305764 h 6858001"/>
              <a:gd name="connsiteX132" fmla="*/ 65445 w 874715"/>
              <a:gd name="connsiteY132" fmla="*/ 426397 h 6858001"/>
              <a:gd name="connsiteX133" fmla="*/ 55348 w 874715"/>
              <a:gd name="connsiteY133" fmla="*/ 470924 h 6858001"/>
              <a:gd name="connsiteX134" fmla="*/ 48870 w 874715"/>
              <a:gd name="connsiteY134" fmla="*/ 495638 h 6858001"/>
              <a:gd name="connsiteX135" fmla="*/ 30963 w 874715"/>
              <a:gd name="connsiteY135" fmla="*/ 622548 h 6858001"/>
              <a:gd name="connsiteX136" fmla="*/ 11723 w 874715"/>
              <a:gd name="connsiteY136" fmla="*/ 679040 h 6858001"/>
              <a:gd name="connsiteX137" fmla="*/ 8865 w 874715"/>
              <a:gd name="connsiteY137" fmla="*/ 694341 h 6858001"/>
              <a:gd name="connsiteX138" fmla="*/ 16865 w 874715"/>
              <a:gd name="connsiteY138" fmla="*/ 778095 h 6858001"/>
              <a:gd name="connsiteX139" fmla="*/ 47918 w 874715"/>
              <a:gd name="connsiteY139" fmla="*/ 840866 h 6858001"/>
              <a:gd name="connsiteX140" fmla="*/ 58396 w 874715"/>
              <a:gd name="connsiteY140" fmla="*/ 853028 h 6858001"/>
              <a:gd name="connsiteX141" fmla="*/ 54776 w 874715"/>
              <a:gd name="connsiteY141" fmla="*/ 1027995 h 6858001"/>
              <a:gd name="connsiteX142" fmla="*/ 50394 w 874715"/>
              <a:gd name="connsiteY142" fmla="*/ 1054866 h 6858001"/>
              <a:gd name="connsiteX143" fmla="*/ 68683 w 874715"/>
              <a:gd name="connsiteY143" fmla="*/ 1184720 h 6858001"/>
              <a:gd name="connsiteX144" fmla="*/ 72303 w 874715"/>
              <a:gd name="connsiteY144" fmla="*/ 1222576 h 6858001"/>
              <a:gd name="connsiteX145" fmla="*/ 88687 w 874715"/>
              <a:gd name="connsiteY145" fmla="*/ 1358313 h 6858001"/>
              <a:gd name="connsiteX146" fmla="*/ 73447 w 874715"/>
              <a:gd name="connsiteY146" fmla="*/ 1377535 h 6858001"/>
              <a:gd name="connsiteX147" fmla="*/ 35153 w 874715"/>
              <a:gd name="connsiteY147" fmla="*/ 1432851 h 6858001"/>
              <a:gd name="connsiteX148" fmla="*/ 1244 w 874715"/>
              <a:gd name="connsiteY148" fmla="*/ 1541910 h 6858001"/>
              <a:gd name="connsiteX149" fmla="*/ 3149 w 874715"/>
              <a:gd name="connsiteY149" fmla="*/ 1571529 h 6858001"/>
              <a:gd name="connsiteX150" fmla="*/ 59730 w 874715"/>
              <a:gd name="connsiteY150" fmla="*/ 1646459 h 6858001"/>
              <a:gd name="connsiteX151" fmla="*/ 82399 w 874715"/>
              <a:gd name="connsiteY151" fmla="*/ 1682944 h 6858001"/>
              <a:gd name="connsiteX152" fmla="*/ 124120 w 874715"/>
              <a:gd name="connsiteY152" fmla="*/ 1786511 h 6858001"/>
              <a:gd name="connsiteX153" fmla="*/ 131741 w 874715"/>
              <a:gd name="connsiteY153" fmla="*/ 1795142 h 6858001"/>
              <a:gd name="connsiteX154" fmla="*/ 222232 w 874715"/>
              <a:gd name="connsiteY154" fmla="*/ 1871640 h 6858001"/>
              <a:gd name="connsiteX155" fmla="*/ 237662 w 874715"/>
              <a:gd name="connsiteY155" fmla="*/ 1888901 h 6858001"/>
              <a:gd name="connsiteX156" fmla="*/ 261667 w 874715"/>
              <a:gd name="connsiteY156" fmla="*/ 1909694 h 6858001"/>
              <a:gd name="connsiteX157" fmla="*/ 308150 w 874715"/>
              <a:gd name="connsiteY157" fmla="*/ 1974618 h 6858001"/>
              <a:gd name="connsiteX158" fmla="*/ 323009 w 874715"/>
              <a:gd name="connsiteY158" fmla="*/ 2055042 h 6858001"/>
              <a:gd name="connsiteX159" fmla="*/ 345680 w 874715"/>
              <a:gd name="connsiteY159" fmla="*/ 2152137 h 6858001"/>
              <a:gd name="connsiteX160" fmla="*/ 360920 w 874715"/>
              <a:gd name="connsiteY160" fmla="*/ 2192740 h 6858001"/>
              <a:gd name="connsiteX161" fmla="*/ 389877 w 874715"/>
              <a:gd name="connsiteY161" fmla="*/ 2301603 h 6858001"/>
              <a:gd name="connsiteX162" fmla="*/ 414262 w 874715"/>
              <a:gd name="connsiteY162" fmla="*/ 2379279 h 6858001"/>
              <a:gd name="connsiteX163" fmla="*/ 428551 w 874715"/>
              <a:gd name="connsiteY163" fmla="*/ 2491281 h 6858001"/>
              <a:gd name="connsiteX164" fmla="*/ 429121 w 874715"/>
              <a:gd name="connsiteY164" fmla="*/ 2545615 h 6858001"/>
              <a:gd name="connsiteX165" fmla="*/ 502275 w 874715"/>
              <a:gd name="connsiteY165" fmla="*/ 2645455 h 6858001"/>
              <a:gd name="connsiteX166" fmla="*/ 550665 w 874715"/>
              <a:gd name="connsiteY166" fmla="*/ 2725094 h 6858001"/>
              <a:gd name="connsiteX167" fmla="*/ 527232 w 874715"/>
              <a:gd name="connsiteY167" fmla="*/ 2808850 h 6858001"/>
              <a:gd name="connsiteX168" fmla="*/ 505133 w 874715"/>
              <a:gd name="connsiteY168" fmla="*/ 2831604 h 6858001"/>
              <a:gd name="connsiteX169" fmla="*/ 484178 w 874715"/>
              <a:gd name="connsiteY169" fmla="*/ 2968910 h 6858001"/>
              <a:gd name="connsiteX170" fmla="*/ 483416 w 874715"/>
              <a:gd name="connsiteY170" fmla="*/ 3165061 h 6858001"/>
              <a:gd name="connsiteX171" fmla="*/ 447744 w 874715"/>
              <a:gd name="connsiteY171" fmla="*/ 3326101 h 6858001"/>
              <a:gd name="connsiteX172" fmla="*/ 446756 w 874715"/>
              <a:gd name="connsiteY172" fmla="*/ 3333750 h 6858001"/>
              <a:gd name="connsiteX173" fmla="*/ 834222 w 874715"/>
              <a:gd name="connsiteY173" fmla="*/ 3333750 h 6858001"/>
              <a:gd name="connsiteX174" fmla="*/ 833756 w 874715"/>
              <a:gd name="connsiteY174" fmla="*/ 3315508 h 6858001"/>
              <a:gd name="connsiteX175" fmla="*/ 851283 w 874715"/>
              <a:gd name="connsiteY175" fmla="*/ 3289224 h 6858001"/>
              <a:gd name="connsiteX176" fmla="*/ 866523 w 874715"/>
              <a:gd name="connsiteY176" fmla="*/ 3248621 h 6858001"/>
              <a:gd name="connsiteX177" fmla="*/ 848234 w 874715"/>
              <a:gd name="connsiteY177" fmla="*/ 3203506 h 6858001"/>
              <a:gd name="connsiteX178" fmla="*/ 810325 w 874715"/>
              <a:gd name="connsiteY178" fmla="*/ 3097977 h 6858001"/>
              <a:gd name="connsiteX179" fmla="*/ 808609 w 874715"/>
              <a:gd name="connsiteY179" fmla="*/ 3031285 h 6858001"/>
              <a:gd name="connsiteX180" fmla="*/ 792417 w 874715"/>
              <a:gd name="connsiteY180" fmla="*/ 2886329 h 6858001"/>
              <a:gd name="connsiteX181" fmla="*/ 769366 w 874715"/>
              <a:gd name="connsiteY181" fmla="*/ 2791590 h 6858001"/>
              <a:gd name="connsiteX182" fmla="*/ 743267 w 874715"/>
              <a:gd name="connsiteY182" fmla="*/ 2723527 h 6858001"/>
              <a:gd name="connsiteX183" fmla="*/ 709166 w 874715"/>
              <a:gd name="connsiteY183" fmla="*/ 2626038 h 6858001"/>
              <a:gd name="connsiteX184" fmla="*/ 691449 w 874715"/>
              <a:gd name="connsiteY184" fmla="*/ 2528158 h 6858001"/>
              <a:gd name="connsiteX185" fmla="*/ 669159 w 874715"/>
              <a:gd name="connsiteY185" fmla="*/ 2457348 h 6858001"/>
              <a:gd name="connsiteX186" fmla="*/ 653918 w 874715"/>
              <a:gd name="connsiteY186" fmla="*/ 2370844 h 6858001"/>
              <a:gd name="connsiteX187" fmla="*/ 653348 w 874715"/>
              <a:gd name="connsiteY187" fmla="*/ 2298269 h 6858001"/>
              <a:gd name="connsiteX188" fmla="*/ 656014 w 874715"/>
              <a:gd name="connsiteY188" fmla="*/ 2184501 h 6858001"/>
              <a:gd name="connsiteX189" fmla="*/ 609913 w 874715"/>
              <a:gd name="connsiteY189" fmla="*/ 2045235 h 6858001"/>
              <a:gd name="connsiteX190" fmla="*/ 599624 w 874715"/>
              <a:gd name="connsiteY190" fmla="*/ 1988939 h 6858001"/>
              <a:gd name="connsiteX191" fmla="*/ 594862 w 874715"/>
              <a:gd name="connsiteY191" fmla="*/ 1935977 h 6858001"/>
              <a:gd name="connsiteX192" fmla="*/ 564191 w 874715"/>
              <a:gd name="connsiteY192" fmla="*/ 1823583 h 6858001"/>
              <a:gd name="connsiteX193" fmla="*/ 554093 w 874715"/>
              <a:gd name="connsiteY193" fmla="*/ 1777881 h 6858001"/>
              <a:gd name="connsiteX194" fmla="*/ 554285 w 874715"/>
              <a:gd name="connsiteY194" fmla="*/ 1713934 h 6858001"/>
              <a:gd name="connsiteX195" fmla="*/ 540186 w 874715"/>
              <a:gd name="connsiteY195" fmla="*/ 1597617 h 6858001"/>
              <a:gd name="connsiteX196" fmla="*/ 499037 w 874715"/>
              <a:gd name="connsiteY196" fmla="*/ 1481495 h 6858001"/>
              <a:gd name="connsiteX197" fmla="*/ 503037 w 874715"/>
              <a:gd name="connsiteY197" fmla="*/ 1432262 h 6858001"/>
              <a:gd name="connsiteX198" fmla="*/ 502085 w 874715"/>
              <a:gd name="connsiteY198" fmla="*/ 1414609 h 6858001"/>
              <a:gd name="connsiteX199" fmla="*/ 479414 w 874715"/>
              <a:gd name="connsiteY199" fmla="*/ 1255923 h 6858001"/>
              <a:gd name="connsiteX200" fmla="*/ 476938 w 874715"/>
              <a:gd name="connsiteY200" fmla="*/ 1240034 h 6858001"/>
              <a:gd name="connsiteX201" fmla="*/ 456745 w 874715"/>
              <a:gd name="connsiteY201" fmla="*/ 1165498 h 6858001"/>
              <a:gd name="connsiteX202" fmla="*/ 444171 w 874715"/>
              <a:gd name="connsiteY202" fmla="*/ 977582 h 6858001"/>
              <a:gd name="connsiteX203" fmla="*/ 442647 w 874715"/>
              <a:gd name="connsiteY203" fmla="*/ 966011 h 6858001"/>
              <a:gd name="connsiteX204" fmla="*/ 452743 w 874715"/>
              <a:gd name="connsiteY204" fmla="*/ 903045 h 6858001"/>
              <a:gd name="connsiteX205" fmla="*/ 467032 w 874715"/>
              <a:gd name="connsiteY205" fmla="*/ 871859 h 6858001"/>
              <a:gd name="connsiteX206" fmla="*/ 481892 w 874715"/>
              <a:gd name="connsiteY206" fmla="*/ 823213 h 6858001"/>
              <a:gd name="connsiteX207" fmla="*/ 487416 w 874715"/>
              <a:gd name="connsiteY207" fmla="*/ 773781 h 6858001"/>
              <a:gd name="connsiteX208" fmla="*/ 464936 w 874715"/>
              <a:gd name="connsiteY208" fmla="*/ 690809 h 6858001"/>
              <a:gd name="connsiteX209" fmla="*/ 462650 w 874715"/>
              <a:gd name="connsiteY209" fmla="*/ 660603 h 6858001"/>
              <a:gd name="connsiteX210" fmla="*/ 451791 w 874715"/>
              <a:gd name="connsiteY210" fmla="*/ 593322 h 6858001"/>
              <a:gd name="connsiteX211" fmla="*/ 452553 w 874715"/>
              <a:gd name="connsiteY211" fmla="*/ 534478 h 6858001"/>
              <a:gd name="connsiteX212" fmla="*/ 469890 w 874715"/>
              <a:gd name="connsiteY212" fmla="*/ 487205 h 6858001"/>
              <a:gd name="connsiteX213" fmla="*/ 473318 w 874715"/>
              <a:gd name="connsiteY213" fmla="*/ 418552 h 6858001"/>
              <a:gd name="connsiteX214" fmla="*/ 460746 w 874715"/>
              <a:gd name="connsiteY214" fmla="*/ 374220 h 6858001"/>
              <a:gd name="connsiteX215" fmla="*/ 459032 w 874715"/>
              <a:gd name="connsiteY215" fmla="*/ 365198 h 6858001"/>
              <a:gd name="connsiteX216" fmla="*/ 458267 w 874715"/>
              <a:gd name="connsiteY216" fmla="*/ 249272 h 6858001"/>
              <a:gd name="connsiteX217" fmla="*/ 496179 w 874715"/>
              <a:gd name="connsiteY217" fmla="*/ 104514 h 6858001"/>
              <a:gd name="connsiteX218" fmla="*/ 504181 w 874715"/>
              <a:gd name="connsiteY218" fmla="*/ 8058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</a:cxnLst>
            <a:rect l="l" t="t" r="r" b="b"/>
            <a:pathLst>
              <a:path w="874715" h="6858001">
                <a:moveTo>
                  <a:pt x="669467" y="3720275"/>
                </a:moveTo>
                <a:lnTo>
                  <a:pt x="710453" y="3726292"/>
                </a:lnTo>
                <a:lnTo>
                  <a:pt x="710455" y="3726292"/>
                </a:lnTo>
                <a:lnTo>
                  <a:pt x="669465" y="3720275"/>
                </a:lnTo>
                <a:close/>
                <a:moveTo>
                  <a:pt x="834223" y="3333751"/>
                </a:moveTo>
                <a:lnTo>
                  <a:pt x="446757" y="3333751"/>
                </a:lnTo>
                <a:lnTo>
                  <a:pt x="441229" y="3376550"/>
                </a:lnTo>
                <a:lnTo>
                  <a:pt x="437178" y="3407910"/>
                </a:lnTo>
                <a:cubicBezTo>
                  <a:pt x="435005" y="3435408"/>
                  <a:pt x="434362" y="3463164"/>
                  <a:pt x="435790" y="3491262"/>
                </a:cubicBezTo>
                <a:cubicBezTo>
                  <a:pt x="436266" y="3500578"/>
                  <a:pt x="433599" y="3510777"/>
                  <a:pt x="429384" y="3520658"/>
                </a:cubicBezTo>
                <a:lnTo>
                  <a:pt x="427332" y="3524252"/>
                </a:lnTo>
                <a:lnTo>
                  <a:pt x="427331" y="3524252"/>
                </a:lnTo>
                <a:lnTo>
                  <a:pt x="413690" y="3548145"/>
                </a:lnTo>
                <a:cubicBezTo>
                  <a:pt x="391973" y="3578940"/>
                  <a:pt x="390257" y="3577567"/>
                  <a:pt x="408166" y="3612089"/>
                </a:cubicBezTo>
                <a:cubicBezTo>
                  <a:pt x="412548" y="3620328"/>
                  <a:pt x="415214" y="3630528"/>
                  <a:pt x="421692" y="3636610"/>
                </a:cubicBezTo>
                <a:cubicBezTo>
                  <a:pt x="438171" y="3652106"/>
                  <a:pt x="444409" y="3669416"/>
                  <a:pt x="445933" y="3687609"/>
                </a:cubicBezTo>
                <a:lnTo>
                  <a:pt x="443241" y="3725049"/>
                </a:lnTo>
                <a:lnTo>
                  <a:pt x="455589" y="3723372"/>
                </a:lnTo>
                <a:cubicBezTo>
                  <a:pt x="485111" y="3719138"/>
                  <a:pt x="514678" y="3715144"/>
                  <a:pt x="544787" y="3712739"/>
                </a:cubicBezTo>
                <a:lnTo>
                  <a:pt x="544802" y="3712740"/>
                </a:lnTo>
                <a:lnTo>
                  <a:pt x="544786" y="3712740"/>
                </a:lnTo>
                <a:cubicBezTo>
                  <a:pt x="514677" y="3715145"/>
                  <a:pt x="485110" y="3719139"/>
                  <a:pt x="455588" y="3723373"/>
                </a:cubicBezTo>
                <a:lnTo>
                  <a:pt x="443240" y="3725050"/>
                </a:lnTo>
                <a:lnTo>
                  <a:pt x="441884" y="3743904"/>
                </a:lnTo>
                <a:cubicBezTo>
                  <a:pt x="440932" y="3750574"/>
                  <a:pt x="439598" y="3758615"/>
                  <a:pt x="442266" y="3764306"/>
                </a:cubicBezTo>
                <a:cubicBezTo>
                  <a:pt x="454266" y="3790000"/>
                  <a:pt x="450076" y="3811773"/>
                  <a:pt x="433692" y="3834135"/>
                </a:cubicBezTo>
                <a:cubicBezTo>
                  <a:pt x="419595" y="3853553"/>
                  <a:pt x="411213" y="3875915"/>
                  <a:pt x="428740" y="3898864"/>
                </a:cubicBezTo>
                <a:cubicBezTo>
                  <a:pt x="467603" y="3949864"/>
                  <a:pt x="469507" y="4004392"/>
                  <a:pt x="444932" y="4062061"/>
                </a:cubicBezTo>
                <a:cubicBezTo>
                  <a:pt x="427405" y="4103253"/>
                  <a:pt x="423405" y="4143856"/>
                  <a:pt x="441122" y="4187207"/>
                </a:cubicBezTo>
                <a:cubicBezTo>
                  <a:pt x="447980" y="4203880"/>
                  <a:pt x="443408" y="4225456"/>
                  <a:pt x="444932" y="4244874"/>
                </a:cubicBezTo>
                <a:cubicBezTo>
                  <a:pt x="445694" y="4255860"/>
                  <a:pt x="445884" y="4268022"/>
                  <a:pt x="450648" y="4277434"/>
                </a:cubicBezTo>
                <a:cubicBezTo>
                  <a:pt x="462841" y="4302544"/>
                  <a:pt x="478461" y="4325885"/>
                  <a:pt x="490464" y="4351188"/>
                </a:cubicBezTo>
                <a:cubicBezTo>
                  <a:pt x="496178" y="4363350"/>
                  <a:pt x="499226" y="4377865"/>
                  <a:pt x="499418" y="4391596"/>
                </a:cubicBezTo>
                <a:cubicBezTo>
                  <a:pt x="500370" y="4432199"/>
                  <a:pt x="500370" y="4472804"/>
                  <a:pt x="498656" y="4513209"/>
                </a:cubicBezTo>
                <a:cubicBezTo>
                  <a:pt x="495988" y="4579901"/>
                  <a:pt x="495416" y="4647572"/>
                  <a:pt x="438646" y="4695629"/>
                </a:cubicBezTo>
                <a:cubicBezTo>
                  <a:pt x="434074" y="4699554"/>
                  <a:pt x="431406" y="4707987"/>
                  <a:pt x="430644" y="4714658"/>
                </a:cubicBezTo>
                <a:cubicBezTo>
                  <a:pt x="427025" y="4745453"/>
                  <a:pt x="426643" y="4777033"/>
                  <a:pt x="420737" y="4807436"/>
                </a:cubicBezTo>
                <a:cubicBezTo>
                  <a:pt x="415975" y="4831758"/>
                  <a:pt x="417499" y="4851963"/>
                  <a:pt x="434264" y="4870400"/>
                </a:cubicBezTo>
                <a:cubicBezTo>
                  <a:pt x="456362" y="4894527"/>
                  <a:pt x="469317" y="4923950"/>
                  <a:pt x="462269" y="4956119"/>
                </a:cubicBezTo>
                <a:cubicBezTo>
                  <a:pt x="455410" y="4988286"/>
                  <a:pt x="470269" y="5009470"/>
                  <a:pt x="485701" y="5033207"/>
                </a:cubicBezTo>
                <a:cubicBezTo>
                  <a:pt x="496940" y="5050467"/>
                  <a:pt x="511038" y="5070083"/>
                  <a:pt x="512180" y="5089305"/>
                </a:cubicBezTo>
                <a:cubicBezTo>
                  <a:pt x="514656" y="5132851"/>
                  <a:pt x="553902" y="5170316"/>
                  <a:pt x="531613" y="5217589"/>
                </a:cubicBezTo>
                <a:cubicBezTo>
                  <a:pt x="530089" y="5220727"/>
                  <a:pt x="533899" y="5226415"/>
                  <a:pt x="534851" y="5230926"/>
                </a:cubicBezTo>
                <a:cubicBezTo>
                  <a:pt x="542091" y="5267019"/>
                  <a:pt x="535041" y="5300953"/>
                  <a:pt x="511228" y="5327433"/>
                </a:cubicBezTo>
                <a:cubicBezTo>
                  <a:pt x="480175" y="5362152"/>
                  <a:pt x="477127" y="5400597"/>
                  <a:pt x="487225" y="5443357"/>
                </a:cubicBezTo>
                <a:cubicBezTo>
                  <a:pt x="490464" y="5457089"/>
                  <a:pt x="492750" y="5470820"/>
                  <a:pt x="495416" y="5484746"/>
                </a:cubicBezTo>
                <a:cubicBezTo>
                  <a:pt x="499226" y="5503576"/>
                  <a:pt x="503228" y="5522604"/>
                  <a:pt x="507038" y="5541432"/>
                </a:cubicBezTo>
                <a:cubicBezTo>
                  <a:pt x="510848" y="5559676"/>
                  <a:pt x="517324" y="5579880"/>
                  <a:pt x="500942" y="5594001"/>
                </a:cubicBezTo>
                <a:cubicBezTo>
                  <a:pt x="486843" y="5606164"/>
                  <a:pt x="488177" y="5614794"/>
                  <a:pt x="500370" y="5625974"/>
                </a:cubicBezTo>
                <a:cubicBezTo>
                  <a:pt x="543043" y="5664813"/>
                  <a:pt x="569714" y="5711889"/>
                  <a:pt x="571618" y="5771911"/>
                </a:cubicBezTo>
                <a:cubicBezTo>
                  <a:pt x="572000" y="5784268"/>
                  <a:pt x="574666" y="5796822"/>
                  <a:pt x="577524" y="5808982"/>
                </a:cubicBezTo>
                <a:cubicBezTo>
                  <a:pt x="579239" y="5816437"/>
                  <a:pt x="581145" y="5825462"/>
                  <a:pt x="586289" y="5829971"/>
                </a:cubicBezTo>
                <a:cubicBezTo>
                  <a:pt x="625532" y="5865083"/>
                  <a:pt x="652775" y="5908825"/>
                  <a:pt x="674684" y="5956490"/>
                </a:cubicBezTo>
                <a:cubicBezTo>
                  <a:pt x="682494" y="5973553"/>
                  <a:pt x="690304" y="5991797"/>
                  <a:pt x="692590" y="6010235"/>
                </a:cubicBezTo>
                <a:cubicBezTo>
                  <a:pt x="694876" y="6029456"/>
                  <a:pt x="691066" y="6049660"/>
                  <a:pt x="688970" y="6069276"/>
                </a:cubicBezTo>
                <a:cubicBezTo>
                  <a:pt x="687828" y="6080849"/>
                  <a:pt x="688018" y="6094187"/>
                  <a:pt x="682494" y="6103407"/>
                </a:cubicBezTo>
                <a:cubicBezTo>
                  <a:pt x="665157" y="6132633"/>
                  <a:pt x="646489" y="6160879"/>
                  <a:pt x="626294" y="6188144"/>
                </a:cubicBezTo>
                <a:cubicBezTo>
                  <a:pt x="608958" y="6211486"/>
                  <a:pt x="606481" y="6216194"/>
                  <a:pt x="628200" y="6236396"/>
                </a:cubicBezTo>
                <a:cubicBezTo>
                  <a:pt x="650489" y="6257190"/>
                  <a:pt x="662109" y="6283082"/>
                  <a:pt x="666871" y="6311718"/>
                </a:cubicBezTo>
                <a:cubicBezTo>
                  <a:pt x="674302" y="6357030"/>
                  <a:pt x="680588" y="6402732"/>
                  <a:pt x="684208" y="6448435"/>
                </a:cubicBezTo>
                <a:cubicBezTo>
                  <a:pt x="687446" y="6489823"/>
                  <a:pt x="669920" y="6509634"/>
                  <a:pt x="630104" y="6517873"/>
                </a:cubicBezTo>
                <a:cubicBezTo>
                  <a:pt x="608005" y="6522581"/>
                  <a:pt x="584001" y="6528663"/>
                  <a:pt x="578096" y="6553767"/>
                </a:cubicBezTo>
                <a:cubicBezTo>
                  <a:pt x="568570" y="6594765"/>
                  <a:pt x="564380" y="6637329"/>
                  <a:pt x="517706" y="6657533"/>
                </a:cubicBezTo>
                <a:cubicBezTo>
                  <a:pt x="527993" y="6668713"/>
                  <a:pt x="534089" y="6675579"/>
                  <a:pt x="540185" y="6682250"/>
                </a:cubicBezTo>
                <a:cubicBezTo>
                  <a:pt x="557140" y="6700686"/>
                  <a:pt x="564380" y="6738934"/>
                  <a:pt x="549712" y="6758356"/>
                </a:cubicBezTo>
                <a:cubicBezTo>
                  <a:pt x="528375" y="6786993"/>
                  <a:pt x="532375" y="6813278"/>
                  <a:pt x="548950" y="6840738"/>
                </a:cubicBezTo>
                <a:lnTo>
                  <a:pt x="556149" y="6858001"/>
                </a:lnTo>
                <a:lnTo>
                  <a:pt x="760427" y="6858001"/>
                </a:lnTo>
                <a:lnTo>
                  <a:pt x="763269" y="6846819"/>
                </a:lnTo>
                <a:cubicBezTo>
                  <a:pt x="771841" y="6790916"/>
                  <a:pt x="777937" y="6734620"/>
                  <a:pt x="784795" y="6678324"/>
                </a:cubicBezTo>
                <a:cubicBezTo>
                  <a:pt x="791844" y="6620265"/>
                  <a:pt x="799274" y="6562401"/>
                  <a:pt x="805560" y="6504338"/>
                </a:cubicBezTo>
                <a:cubicBezTo>
                  <a:pt x="808800" y="6472562"/>
                  <a:pt x="809370" y="6440589"/>
                  <a:pt x="812418" y="6408814"/>
                </a:cubicBezTo>
                <a:cubicBezTo>
                  <a:pt x="815086" y="6380959"/>
                  <a:pt x="820039" y="6353302"/>
                  <a:pt x="823279" y="6325450"/>
                </a:cubicBezTo>
                <a:cubicBezTo>
                  <a:pt x="825945" y="6301323"/>
                  <a:pt x="827469" y="6277000"/>
                  <a:pt x="830137" y="6252873"/>
                </a:cubicBezTo>
                <a:cubicBezTo>
                  <a:pt x="834517" y="6214231"/>
                  <a:pt x="839471" y="6175786"/>
                  <a:pt x="844043" y="6137341"/>
                </a:cubicBezTo>
                <a:cubicBezTo>
                  <a:pt x="845757" y="6121257"/>
                  <a:pt x="850520" y="6104387"/>
                  <a:pt x="847663" y="6089284"/>
                </a:cubicBezTo>
                <a:cubicBezTo>
                  <a:pt x="840423" y="6051230"/>
                  <a:pt x="842519" y="6013764"/>
                  <a:pt x="847471" y="5975908"/>
                </a:cubicBezTo>
                <a:cubicBezTo>
                  <a:pt x="849188" y="5962962"/>
                  <a:pt x="848806" y="5949036"/>
                  <a:pt x="845567" y="5936481"/>
                </a:cubicBezTo>
                <a:cubicBezTo>
                  <a:pt x="839089" y="5910785"/>
                  <a:pt x="829945" y="5885876"/>
                  <a:pt x="821945" y="5860571"/>
                </a:cubicBezTo>
                <a:cubicBezTo>
                  <a:pt x="820993" y="5857824"/>
                  <a:pt x="820801" y="5854490"/>
                  <a:pt x="820231" y="5851549"/>
                </a:cubicBezTo>
                <a:cubicBezTo>
                  <a:pt x="816990" y="5834874"/>
                  <a:pt x="813752" y="5818399"/>
                  <a:pt x="810894" y="5801726"/>
                </a:cubicBezTo>
                <a:cubicBezTo>
                  <a:pt x="809370" y="5792704"/>
                  <a:pt x="809180" y="5783484"/>
                  <a:pt x="807846" y="5774460"/>
                </a:cubicBezTo>
                <a:cubicBezTo>
                  <a:pt x="802512" y="5739546"/>
                  <a:pt x="811466" y="5701101"/>
                  <a:pt x="788415" y="5670892"/>
                </a:cubicBezTo>
                <a:cubicBezTo>
                  <a:pt x="773555" y="5651277"/>
                  <a:pt x="776985" y="5632250"/>
                  <a:pt x="779271" y="5611265"/>
                </a:cubicBezTo>
                <a:cubicBezTo>
                  <a:pt x="780985" y="5595374"/>
                  <a:pt x="780413" y="5579094"/>
                  <a:pt x="780605" y="5563010"/>
                </a:cubicBezTo>
                <a:cubicBezTo>
                  <a:pt x="781175" y="5534764"/>
                  <a:pt x="781367" y="5506518"/>
                  <a:pt x="782319" y="5478272"/>
                </a:cubicBezTo>
                <a:cubicBezTo>
                  <a:pt x="782699" y="5469249"/>
                  <a:pt x="787463" y="5460031"/>
                  <a:pt x="786701" y="5451203"/>
                </a:cubicBezTo>
                <a:cubicBezTo>
                  <a:pt x="783081" y="5410403"/>
                  <a:pt x="777365" y="5369604"/>
                  <a:pt x="774127" y="5328805"/>
                </a:cubicBezTo>
                <a:cubicBezTo>
                  <a:pt x="772223" y="5305660"/>
                  <a:pt x="775841" y="5281924"/>
                  <a:pt x="773175" y="5258975"/>
                </a:cubicBezTo>
                <a:cubicBezTo>
                  <a:pt x="770127" y="5232496"/>
                  <a:pt x="762317" y="5206604"/>
                  <a:pt x="757552" y="5180319"/>
                </a:cubicBezTo>
                <a:cubicBezTo>
                  <a:pt x="756220" y="5173061"/>
                  <a:pt x="757934" y="5165020"/>
                  <a:pt x="758314" y="5157370"/>
                </a:cubicBezTo>
                <a:cubicBezTo>
                  <a:pt x="758697" y="5148739"/>
                  <a:pt x="759459" y="5140304"/>
                  <a:pt x="759649" y="5131673"/>
                </a:cubicBezTo>
                <a:cubicBezTo>
                  <a:pt x="760031" y="5105388"/>
                  <a:pt x="759459" y="5079104"/>
                  <a:pt x="760793" y="5052820"/>
                </a:cubicBezTo>
                <a:cubicBezTo>
                  <a:pt x="761555" y="5036736"/>
                  <a:pt x="769365" y="5019868"/>
                  <a:pt x="766507" y="5004959"/>
                </a:cubicBezTo>
                <a:cubicBezTo>
                  <a:pt x="760983" y="4974557"/>
                  <a:pt x="773365" y="4944153"/>
                  <a:pt x="763079" y="4913751"/>
                </a:cubicBezTo>
                <a:cubicBezTo>
                  <a:pt x="760031" y="4904334"/>
                  <a:pt x="767651" y="4891388"/>
                  <a:pt x="768031" y="4880011"/>
                </a:cubicBezTo>
                <a:cubicBezTo>
                  <a:pt x="768983" y="4851570"/>
                  <a:pt x="768793" y="4823128"/>
                  <a:pt x="768603" y="4794687"/>
                </a:cubicBezTo>
                <a:cubicBezTo>
                  <a:pt x="768413" y="4769186"/>
                  <a:pt x="771079" y="4742705"/>
                  <a:pt x="765745" y="4718187"/>
                </a:cubicBezTo>
                <a:cubicBezTo>
                  <a:pt x="760031" y="4692491"/>
                  <a:pt x="760793" y="4669346"/>
                  <a:pt x="767269" y="4644434"/>
                </a:cubicBezTo>
                <a:cubicBezTo>
                  <a:pt x="771651" y="4627369"/>
                  <a:pt x="772223" y="4609322"/>
                  <a:pt x="773555" y="4591670"/>
                </a:cubicBezTo>
                <a:cubicBezTo>
                  <a:pt x="775079" y="4572644"/>
                  <a:pt x="771079" y="4551655"/>
                  <a:pt x="777365" y="4534394"/>
                </a:cubicBezTo>
                <a:cubicBezTo>
                  <a:pt x="796036" y="4483001"/>
                  <a:pt x="800036" y="4430237"/>
                  <a:pt x="800036" y="4376493"/>
                </a:cubicBezTo>
                <a:cubicBezTo>
                  <a:pt x="800036" y="4366684"/>
                  <a:pt x="797370" y="4356680"/>
                  <a:pt x="794512" y="4347267"/>
                </a:cubicBezTo>
                <a:cubicBezTo>
                  <a:pt x="777365" y="4292342"/>
                  <a:pt x="778889" y="4237224"/>
                  <a:pt x="789368" y="4181322"/>
                </a:cubicBezTo>
                <a:cubicBezTo>
                  <a:pt x="791654" y="4169748"/>
                  <a:pt x="792036" y="4156803"/>
                  <a:pt x="789750" y="4145230"/>
                </a:cubicBezTo>
                <a:cubicBezTo>
                  <a:pt x="783081" y="4112668"/>
                  <a:pt x="772031" y="4081088"/>
                  <a:pt x="767269" y="4048330"/>
                </a:cubicBezTo>
                <a:cubicBezTo>
                  <a:pt x="759459" y="3994194"/>
                  <a:pt x="785747" y="3947314"/>
                  <a:pt x="802894" y="3898864"/>
                </a:cubicBezTo>
                <a:cubicBezTo>
                  <a:pt x="819087" y="3852768"/>
                  <a:pt x="855664" y="3813538"/>
                  <a:pt x="847471" y="3759007"/>
                </a:cubicBezTo>
                <a:lnTo>
                  <a:pt x="848163" y="3756136"/>
                </a:lnTo>
                <a:lnTo>
                  <a:pt x="819543" y="3748731"/>
                </a:lnTo>
                <a:lnTo>
                  <a:pt x="819313" y="3748682"/>
                </a:lnTo>
                <a:lnTo>
                  <a:pt x="819544" y="3748730"/>
                </a:lnTo>
                <a:lnTo>
                  <a:pt x="848164" y="3756135"/>
                </a:lnTo>
                <a:lnTo>
                  <a:pt x="849545" y="3750401"/>
                </a:lnTo>
                <a:cubicBezTo>
                  <a:pt x="850902" y="3747434"/>
                  <a:pt x="852522" y="3744394"/>
                  <a:pt x="853189" y="3741353"/>
                </a:cubicBezTo>
                <a:cubicBezTo>
                  <a:pt x="856809" y="3724680"/>
                  <a:pt x="861189" y="3708009"/>
                  <a:pt x="862905" y="3691138"/>
                </a:cubicBezTo>
                <a:cubicBezTo>
                  <a:pt x="865191" y="3670544"/>
                  <a:pt x="864429" y="3649555"/>
                  <a:pt x="866333" y="3628959"/>
                </a:cubicBezTo>
                <a:cubicBezTo>
                  <a:pt x="868619" y="3602478"/>
                  <a:pt x="874715" y="3576391"/>
                  <a:pt x="874715" y="3550106"/>
                </a:cubicBezTo>
                <a:lnTo>
                  <a:pt x="871487" y="3524252"/>
                </a:lnTo>
                <a:lnTo>
                  <a:pt x="871488" y="3524252"/>
                </a:lnTo>
                <a:lnTo>
                  <a:pt x="870763" y="3518451"/>
                </a:lnTo>
                <a:cubicBezTo>
                  <a:pt x="868573" y="3507933"/>
                  <a:pt x="865953" y="3497439"/>
                  <a:pt x="864238" y="3486946"/>
                </a:cubicBezTo>
                <a:cubicBezTo>
                  <a:pt x="859476" y="3457327"/>
                  <a:pt x="860810" y="3424765"/>
                  <a:pt x="848618" y="3398677"/>
                </a:cubicBezTo>
                <a:lnTo>
                  <a:pt x="837595" y="3365728"/>
                </a:lnTo>
                <a:lnTo>
                  <a:pt x="834829" y="3357461"/>
                </a:lnTo>
                <a:close/>
                <a:moveTo>
                  <a:pt x="513783" y="0"/>
                </a:moveTo>
                <a:lnTo>
                  <a:pt x="72334" y="0"/>
                </a:lnTo>
                <a:lnTo>
                  <a:pt x="75447" y="27991"/>
                </a:lnTo>
                <a:cubicBezTo>
                  <a:pt x="80828" y="63323"/>
                  <a:pt x="87734" y="98434"/>
                  <a:pt x="88115" y="134133"/>
                </a:cubicBezTo>
                <a:cubicBezTo>
                  <a:pt x="88495" y="166498"/>
                  <a:pt x="94591" y="198471"/>
                  <a:pt x="62778" y="221224"/>
                </a:cubicBezTo>
                <a:cubicBezTo>
                  <a:pt x="58586" y="224165"/>
                  <a:pt x="60872" y="238486"/>
                  <a:pt x="62206" y="247312"/>
                </a:cubicBezTo>
                <a:cubicBezTo>
                  <a:pt x="65065" y="266927"/>
                  <a:pt x="72303" y="286346"/>
                  <a:pt x="72113" y="305764"/>
                </a:cubicBezTo>
                <a:cubicBezTo>
                  <a:pt x="71923" y="345976"/>
                  <a:pt x="68875" y="386383"/>
                  <a:pt x="65445" y="426397"/>
                </a:cubicBezTo>
                <a:cubicBezTo>
                  <a:pt x="64111" y="441500"/>
                  <a:pt x="58968" y="456017"/>
                  <a:pt x="55348" y="470924"/>
                </a:cubicBezTo>
                <a:cubicBezTo>
                  <a:pt x="53252" y="479162"/>
                  <a:pt x="47728" y="487990"/>
                  <a:pt x="48870" y="495638"/>
                </a:cubicBezTo>
                <a:cubicBezTo>
                  <a:pt x="55538" y="539970"/>
                  <a:pt x="39156" y="580573"/>
                  <a:pt x="30963" y="622548"/>
                </a:cubicBezTo>
                <a:cubicBezTo>
                  <a:pt x="27153" y="641968"/>
                  <a:pt x="18009" y="660210"/>
                  <a:pt x="11723" y="679040"/>
                </a:cubicBezTo>
                <a:cubicBezTo>
                  <a:pt x="10007" y="683943"/>
                  <a:pt x="8483" y="689436"/>
                  <a:pt x="8865" y="694341"/>
                </a:cubicBezTo>
                <a:cubicBezTo>
                  <a:pt x="11151" y="722389"/>
                  <a:pt x="14389" y="750244"/>
                  <a:pt x="16865" y="778095"/>
                </a:cubicBezTo>
                <a:cubicBezTo>
                  <a:pt x="19151" y="803401"/>
                  <a:pt x="19913" y="828900"/>
                  <a:pt x="47918" y="840866"/>
                </a:cubicBezTo>
                <a:cubicBezTo>
                  <a:pt x="52300" y="842633"/>
                  <a:pt x="55538" y="848516"/>
                  <a:pt x="58396" y="853028"/>
                </a:cubicBezTo>
                <a:cubicBezTo>
                  <a:pt x="102404" y="922662"/>
                  <a:pt x="101260" y="959929"/>
                  <a:pt x="54776" y="1027995"/>
                </a:cubicBezTo>
                <a:cubicBezTo>
                  <a:pt x="50014" y="1035056"/>
                  <a:pt x="46584" y="1050159"/>
                  <a:pt x="50394" y="1054866"/>
                </a:cubicBezTo>
                <a:cubicBezTo>
                  <a:pt x="82019" y="1094882"/>
                  <a:pt x="78589" y="1138623"/>
                  <a:pt x="68683" y="1184720"/>
                </a:cubicBezTo>
                <a:cubicBezTo>
                  <a:pt x="66017" y="1196684"/>
                  <a:pt x="66017" y="1213555"/>
                  <a:pt x="72303" y="1222576"/>
                </a:cubicBezTo>
                <a:cubicBezTo>
                  <a:pt x="101450" y="1265534"/>
                  <a:pt x="97260" y="1311630"/>
                  <a:pt x="88687" y="1358313"/>
                </a:cubicBezTo>
                <a:cubicBezTo>
                  <a:pt x="87353" y="1365570"/>
                  <a:pt x="80113" y="1374398"/>
                  <a:pt x="73447" y="1377535"/>
                </a:cubicBezTo>
                <a:cubicBezTo>
                  <a:pt x="49824" y="1388716"/>
                  <a:pt x="41822" y="1409705"/>
                  <a:pt x="35153" y="1432851"/>
                </a:cubicBezTo>
                <a:cubicBezTo>
                  <a:pt x="24295" y="1469335"/>
                  <a:pt x="11531" y="1505229"/>
                  <a:pt x="1244" y="1541910"/>
                </a:cubicBezTo>
                <a:cubicBezTo>
                  <a:pt x="-1232" y="1550935"/>
                  <a:pt x="292" y="1562114"/>
                  <a:pt x="3149" y="1571529"/>
                </a:cubicBezTo>
                <a:cubicBezTo>
                  <a:pt x="12865" y="1603698"/>
                  <a:pt x="37250" y="1624098"/>
                  <a:pt x="59730" y="1646459"/>
                </a:cubicBezTo>
                <a:cubicBezTo>
                  <a:pt x="69637" y="1656267"/>
                  <a:pt x="76685" y="1669800"/>
                  <a:pt x="82399" y="1682944"/>
                </a:cubicBezTo>
                <a:cubicBezTo>
                  <a:pt x="97070" y="1717073"/>
                  <a:pt x="110214" y="1751988"/>
                  <a:pt x="124120" y="1786511"/>
                </a:cubicBezTo>
                <a:cubicBezTo>
                  <a:pt x="125454" y="1789845"/>
                  <a:pt x="128883" y="1792590"/>
                  <a:pt x="131741" y="1795142"/>
                </a:cubicBezTo>
                <a:cubicBezTo>
                  <a:pt x="161842" y="1820640"/>
                  <a:pt x="192131" y="1845943"/>
                  <a:pt x="222232" y="1871640"/>
                </a:cubicBezTo>
                <a:cubicBezTo>
                  <a:pt x="227946" y="1876543"/>
                  <a:pt x="232138" y="1883606"/>
                  <a:pt x="237662" y="1888901"/>
                </a:cubicBezTo>
                <a:cubicBezTo>
                  <a:pt x="245282" y="1896356"/>
                  <a:pt x="252523" y="1905771"/>
                  <a:pt x="261667" y="1909694"/>
                </a:cubicBezTo>
                <a:cubicBezTo>
                  <a:pt x="290432" y="1921855"/>
                  <a:pt x="302816" y="1945197"/>
                  <a:pt x="308150" y="1974618"/>
                </a:cubicBezTo>
                <a:cubicBezTo>
                  <a:pt x="313103" y="2001493"/>
                  <a:pt x="317295" y="2028365"/>
                  <a:pt x="323009" y="2055042"/>
                </a:cubicBezTo>
                <a:cubicBezTo>
                  <a:pt x="329867" y="2087602"/>
                  <a:pt x="337297" y="2119968"/>
                  <a:pt x="345680" y="2152137"/>
                </a:cubicBezTo>
                <a:cubicBezTo>
                  <a:pt x="349300" y="2166063"/>
                  <a:pt x="353490" y="2180774"/>
                  <a:pt x="360920" y="2192740"/>
                </a:cubicBezTo>
                <a:cubicBezTo>
                  <a:pt x="381495" y="2226281"/>
                  <a:pt x="395401" y="2262177"/>
                  <a:pt x="389877" y="2301603"/>
                </a:cubicBezTo>
                <a:cubicBezTo>
                  <a:pt x="385495" y="2333183"/>
                  <a:pt x="396735" y="2359664"/>
                  <a:pt x="414262" y="2379279"/>
                </a:cubicBezTo>
                <a:cubicBezTo>
                  <a:pt x="446077" y="2414980"/>
                  <a:pt x="438837" y="2453227"/>
                  <a:pt x="428551" y="2491281"/>
                </a:cubicBezTo>
                <a:cubicBezTo>
                  <a:pt x="423216" y="2510897"/>
                  <a:pt x="423978" y="2526980"/>
                  <a:pt x="429121" y="2545615"/>
                </a:cubicBezTo>
                <a:cubicBezTo>
                  <a:pt x="441123" y="2588768"/>
                  <a:pt x="473700" y="2617603"/>
                  <a:pt x="502275" y="2645455"/>
                </a:cubicBezTo>
                <a:cubicBezTo>
                  <a:pt x="526660" y="2669191"/>
                  <a:pt x="540376" y="2695868"/>
                  <a:pt x="550665" y="2725094"/>
                </a:cubicBezTo>
                <a:cubicBezTo>
                  <a:pt x="563809" y="2761970"/>
                  <a:pt x="558857" y="2791196"/>
                  <a:pt x="527232" y="2808850"/>
                </a:cubicBezTo>
                <a:cubicBezTo>
                  <a:pt x="518277" y="2813754"/>
                  <a:pt x="507799" y="2822385"/>
                  <a:pt x="505133" y="2831604"/>
                </a:cubicBezTo>
                <a:cubicBezTo>
                  <a:pt x="491799" y="2876129"/>
                  <a:pt x="472366" y="2921245"/>
                  <a:pt x="484178" y="2968910"/>
                </a:cubicBezTo>
                <a:cubicBezTo>
                  <a:pt x="500371" y="3034817"/>
                  <a:pt x="499419" y="3099154"/>
                  <a:pt x="483416" y="3165061"/>
                </a:cubicBezTo>
                <a:cubicBezTo>
                  <a:pt x="470462" y="3218512"/>
                  <a:pt x="457126" y="3271963"/>
                  <a:pt x="447744" y="3326101"/>
                </a:cubicBezTo>
                <a:lnTo>
                  <a:pt x="446756" y="3333750"/>
                </a:lnTo>
                <a:lnTo>
                  <a:pt x="834222" y="3333750"/>
                </a:lnTo>
                <a:lnTo>
                  <a:pt x="833756" y="3315508"/>
                </a:lnTo>
                <a:cubicBezTo>
                  <a:pt x="835090" y="3305897"/>
                  <a:pt x="843092" y="3293538"/>
                  <a:pt x="851283" y="3289224"/>
                </a:cubicBezTo>
                <a:cubicBezTo>
                  <a:pt x="869571" y="3279612"/>
                  <a:pt x="872811" y="3266470"/>
                  <a:pt x="866523" y="3248621"/>
                </a:cubicBezTo>
                <a:cubicBezTo>
                  <a:pt x="861189" y="3233124"/>
                  <a:pt x="858523" y="3214098"/>
                  <a:pt x="848234" y="3203506"/>
                </a:cubicBezTo>
                <a:cubicBezTo>
                  <a:pt x="819088" y="3173494"/>
                  <a:pt x="818135" y="3135244"/>
                  <a:pt x="810325" y="3097977"/>
                </a:cubicBezTo>
                <a:cubicBezTo>
                  <a:pt x="805561" y="3075225"/>
                  <a:pt x="805371" y="3054039"/>
                  <a:pt x="808609" y="3031285"/>
                </a:cubicBezTo>
                <a:cubicBezTo>
                  <a:pt x="815849" y="2981857"/>
                  <a:pt x="805561" y="2933799"/>
                  <a:pt x="792417" y="2886329"/>
                </a:cubicBezTo>
                <a:cubicBezTo>
                  <a:pt x="783654" y="2854945"/>
                  <a:pt x="778320" y="2822776"/>
                  <a:pt x="769366" y="2791590"/>
                </a:cubicBezTo>
                <a:cubicBezTo>
                  <a:pt x="762508" y="2768247"/>
                  <a:pt x="754315" y="2744906"/>
                  <a:pt x="743267" y="2723527"/>
                </a:cubicBezTo>
                <a:cubicBezTo>
                  <a:pt x="727072" y="2692532"/>
                  <a:pt x="702688" y="2665466"/>
                  <a:pt x="709166" y="2626038"/>
                </a:cubicBezTo>
                <a:cubicBezTo>
                  <a:pt x="714880" y="2591317"/>
                  <a:pt x="702880" y="2559935"/>
                  <a:pt x="691449" y="2528158"/>
                </a:cubicBezTo>
                <a:cubicBezTo>
                  <a:pt x="683067" y="2504816"/>
                  <a:pt x="674493" y="2481477"/>
                  <a:pt x="669159" y="2457348"/>
                </a:cubicBezTo>
                <a:cubicBezTo>
                  <a:pt x="662872" y="2428709"/>
                  <a:pt x="665540" y="2396344"/>
                  <a:pt x="653918" y="2370844"/>
                </a:cubicBezTo>
                <a:cubicBezTo>
                  <a:pt x="641726" y="2344167"/>
                  <a:pt x="649918" y="2322005"/>
                  <a:pt x="653348" y="2298269"/>
                </a:cubicBezTo>
                <a:cubicBezTo>
                  <a:pt x="658682" y="2260413"/>
                  <a:pt x="668589" y="2222749"/>
                  <a:pt x="656014" y="2184501"/>
                </a:cubicBezTo>
                <a:cubicBezTo>
                  <a:pt x="640774" y="2138014"/>
                  <a:pt x="624391" y="2091918"/>
                  <a:pt x="609913" y="2045235"/>
                </a:cubicBezTo>
                <a:cubicBezTo>
                  <a:pt x="604386" y="2027187"/>
                  <a:pt x="602100" y="2007771"/>
                  <a:pt x="599624" y="1988939"/>
                </a:cubicBezTo>
                <a:cubicBezTo>
                  <a:pt x="597528" y="1971091"/>
                  <a:pt x="602862" y="1949711"/>
                  <a:pt x="594862" y="1935977"/>
                </a:cubicBezTo>
                <a:cubicBezTo>
                  <a:pt x="574287" y="1900670"/>
                  <a:pt x="564191" y="1864385"/>
                  <a:pt x="564191" y="1823583"/>
                </a:cubicBezTo>
                <a:cubicBezTo>
                  <a:pt x="564191" y="1808282"/>
                  <a:pt x="555617" y="1793374"/>
                  <a:pt x="554093" y="1777881"/>
                </a:cubicBezTo>
                <a:cubicBezTo>
                  <a:pt x="552189" y="1756694"/>
                  <a:pt x="547044" y="1732372"/>
                  <a:pt x="554285" y="1713934"/>
                </a:cubicBezTo>
                <a:cubicBezTo>
                  <a:pt x="571429" y="1670585"/>
                  <a:pt x="557141" y="1635476"/>
                  <a:pt x="540186" y="1597617"/>
                </a:cubicBezTo>
                <a:cubicBezTo>
                  <a:pt x="523422" y="1560348"/>
                  <a:pt x="510087" y="1521118"/>
                  <a:pt x="499037" y="1481495"/>
                </a:cubicBezTo>
                <a:cubicBezTo>
                  <a:pt x="495037" y="1466588"/>
                  <a:pt x="501705" y="1448740"/>
                  <a:pt x="503037" y="1432262"/>
                </a:cubicBezTo>
                <a:cubicBezTo>
                  <a:pt x="503419" y="1426376"/>
                  <a:pt x="503991" y="1419903"/>
                  <a:pt x="502085" y="1414609"/>
                </a:cubicBezTo>
                <a:cubicBezTo>
                  <a:pt x="483796" y="1363414"/>
                  <a:pt x="469890" y="1311432"/>
                  <a:pt x="479414" y="1255923"/>
                </a:cubicBezTo>
                <a:cubicBezTo>
                  <a:pt x="480368" y="1250824"/>
                  <a:pt x="478272" y="1245135"/>
                  <a:pt x="476938" y="1240034"/>
                </a:cubicBezTo>
                <a:cubicBezTo>
                  <a:pt x="470080" y="1215122"/>
                  <a:pt x="459222" y="1190799"/>
                  <a:pt x="456745" y="1165498"/>
                </a:cubicBezTo>
                <a:cubicBezTo>
                  <a:pt x="450649" y="1103121"/>
                  <a:pt x="448171" y="1040355"/>
                  <a:pt x="444171" y="977582"/>
                </a:cubicBezTo>
                <a:cubicBezTo>
                  <a:pt x="443981" y="973659"/>
                  <a:pt x="443981" y="969541"/>
                  <a:pt x="442647" y="966011"/>
                </a:cubicBezTo>
                <a:cubicBezTo>
                  <a:pt x="434455" y="942864"/>
                  <a:pt x="437123" y="922662"/>
                  <a:pt x="452743" y="903045"/>
                </a:cubicBezTo>
                <a:cubicBezTo>
                  <a:pt x="459602" y="894414"/>
                  <a:pt x="463222" y="882645"/>
                  <a:pt x="467032" y="871859"/>
                </a:cubicBezTo>
                <a:cubicBezTo>
                  <a:pt x="472748" y="855968"/>
                  <a:pt x="478272" y="839689"/>
                  <a:pt x="481892" y="823213"/>
                </a:cubicBezTo>
                <a:cubicBezTo>
                  <a:pt x="485320" y="806930"/>
                  <a:pt x="490083" y="789474"/>
                  <a:pt x="487416" y="773781"/>
                </a:cubicBezTo>
                <a:cubicBezTo>
                  <a:pt x="482654" y="745535"/>
                  <a:pt x="471986" y="718661"/>
                  <a:pt x="464936" y="690809"/>
                </a:cubicBezTo>
                <a:cubicBezTo>
                  <a:pt x="462460" y="681198"/>
                  <a:pt x="462842" y="670605"/>
                  <a:pt x="462650" y="660603"/>
                </a:cubicBezTo>
                <a:cubicBezTo>
                  <a:pt x="462080" y="637652"/>
                  <a:pt x="467604" y="614113"/>
                  <a:pt x="451791" y="593322"/>
                </a:cubicBezTo>
                <a:cubicBezTo>
                  <a:pt x="436933" y="574101"/>
                  <a:pt x="441313" y="554679"/>
                  <a:pt x="452553" y="534478"/>
                </a:cubicBezTo>
                <a:cubicBezTo>
                  <a:pt x="460556" y="519961"/>
                  <a:pt x="466842" y="503486"/>
                  <a:pt x="469890" y="487205"/>
                </a:cubicBezTo>
                <a:cubicBezTo>
                  <a:pt x="474080" y="464843"/>
                  <a:pt x="475796" y="442679"/>
                  <a:pt x="473318" y="418552"/>
                </a:cubicBezTo>
                <a:cubicBezTo>
                  <a:pt x="471604" y="401485"/>
                  <a:pt x="470842" y="387559"/>
                  <a:pt x="460746" y="374220"/>
                </a:cubicBezTo>
                <a:cubicBezTo>
                  <a:pt x="459222" y="372064"/>
                  <a:pt x="458840" y="368141"/>
                  <a:pt x="459032" y="365198"/>
                </a:cubicBezTo>
                <a:cubicBezTo>
                  <a:pt x="462270" y="326557"/>
                  <a:pt x="460556" y="288308"/>
                  <a:pt x="458267" y="249272"/>
                </a:cubicBezTo>
                <a:cubicBezTo>
                  <a:pt x="455221" y="199649"/>
                  <a:pt x="464174" y="147470"/>
                  <a:pt x="496179" y="104514"/>
                </a:cubicBezTo>
                <a:cubicBezTo>
                  <a:pt x="500943" y="98237"/>
                  <a:pt x="503037" y="88822"/>
                  <a:pt x="504181" y="8058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66290A3-7E80-441D-AA1E-5263326B1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78285" y="0"/>
            <a:ext cx="874715" cy="6858001"/>
          </a:xfrm>
          <a:custGeom>
            <a:avLst/>
            <a:gdLst>
              <a:gd name="connsiteX0" fmla="*/ 669467 w 874715"/>
              <a:gd name="connsiteY0" fmla="*/ 3720275 h 6858001"/>
              <a:gd name="connsiteX1" fmla="*/ 710453 w 874715"/>
              <a:gd name="connsiteY1" fmla="*/ 3726292 h 6858001"/>
              <a:gd name="connsiteX2" fmla="*/ 710455 w 874715"/>
              <a:gd name="connsiteY2" fmla="*/ 3726292 h 6858001"/>
              <a:gd name="connsiteX3" fmla="*/ 669465 w 874715"/>
              <a:gd name="connsiteY3" fmla="*/ 3720275 h 6858001"/>
              <a:gd name="connsiteX4" fmla="*/ 834223 w 874715"/>
              <a:gd name="connsiteY4" fmla="*/ 3333751 h 6858001"/>
              <a:gd name="connsiteX5" fmla="*/ 446757 w 874715"/>
              <a:gd name="connsiteY5" fmla="*/ 3333751 h 6858001"/>
              <a:gd name="connsiteX6" fmla="*/ 441229 w 874715"/>
              <a:gd name="connsiteY6" fmla="*/ 3376550 h 6858001"/>
              <a:gd name="connsiteX7" fmla="*/ 437178 w 874715"/>
              <a:gd name="connsiteY7" fmla="*/ 3407910 h 6858001"/>
              <a:gd name="connsiteX8" fmla="*/ 435790 w 874715"/>
              <a:gd name="connsiteY8" fmla="*/ 3491262 h 6858001"/>
              <a:gd name="connsiteX9" fmla="*/ 429384 w 874715"/>
              <a:gd name="connsiteY9" fmla="*/ 3520658 h 6858001"/>
              <a:gd name="connsiteX10" fmla="*/ 427332 w 874715"/>
              <a:gd name="connsiteY10" fmla="*/ 3524252 h 6858001"/>
              <a:gd name="connsiteX11" fmla="*/ 427331 w 874715"/>
              <a:gd name="connsiteY11" fmla="*/ 3524252 h 6858001"/>
              <a:gd name="connsiteX12" fmla="*/ 413690 w 874715"/>
              <a:gd name="connsiteY12" fmla="*/ 3548145 h 6858001"/>
              <a:gd name="connsiteX13" fmla="*/ 408166 w 874715"/>
              <a:gd name="connsiteY13" fmla="*/ 3612089 h 6858001"/>
              <a:gd name="connsiteX14" fmla="*/ 421692 w 874715"/>
              <a:gd name="connsiteY14" fmla="*/ 3636610 h 6858001"/>
              <a:gd name="connsiteX15" fmla="*/ 445933 w 874715"/>
              <a:gd name="connsiteY15" fmla="*/ 3687609 h 6858001"/>
              <a:gd name="connsiteX16" fmla="*/ 443241 w 874715"/>
              <a:gd name="connsiteY16" fmla="*/ 3725049 h 6858001"/>
              <a:gd name="connsiteX17" fmla="*/ 455589 w 874715"/>
              <a:gd name="connsiteY17" fmla="*/ 3723372 h 6858001"/>
              <a:gd name="connsiteX18" fmla="*/ 544787 w 874715"/>
              <a:gd name="connsiteY18" fmla="*/ 3712739 h 6858001"/>
              <a:gd name="connsiteX19" fmla="*/ 544802 w 874715"/>
              <a:gd name="connsiteY19" fmla="*/ 3712740 h 6858001"/>
              <a:gd name="connsiteX20" fmla="*/ 544786 w 874715"/>
              <a:gd name="connsiteY20" fmla="*/ 3712740 h 6858001"/>
              <a:gd name="connsiteX21" fmla="*/ 455588 w 874715"/>
              <a:gd name="connsiteY21" fmla="*/ 3723373 h 6858001"/>
              <a:gd name="connsiteX22" fmla="*/ 443240 w 874715"/>
              <a:gd name="connsiteY22" fmla="*/ 3725050 h 6858001"/>
              <a:gd name="connsiteX23" fmla="*/ 441884 w 874715"/>
              <a:gd name="connsiteY23" fmla="*/ 3743904 h 6858001"/>
              <a:gd name="connsiteX24" fmla="*/ 442266 w 874715"/>
              <a:gd name="connsiteY24" fmla="*/ 3764306 h 6858001"/>
              <a:gd name="connsiteX25" fmla="*/ 433692 w 874715"/>
              <a:gd name="connsiteY25" fmla="*/ 3834135 h 6858001"/>
              <a:gd name="connsiteX26" fmla="*/ 428740 w 874715"/>
              <a:gd name="connsiteY26" fmla="*/ 3898864 h 6858001"/>
              <a:gd name="connsiteX27" fmla="*/ 444932 w 874715"/>
              <a:gd name="connsiteY27" fmla="*/ 4062061 h 6858001"/>
              <a:gd name="connsiteX28" fmla="*/ 441122 w 874715"/>
              <a:gd name="connsiteY28" fmla="*/ 4187207 h 6858001"/>
              <a:gd name="connsiteX29" fmla="*/ 444932 w 874715"/>
              <a:gd name="connsiteY29" fmla="*/ 4244874 h 6858001"/>
              <a:gd name="connsiteX30" fmla="*/ 450648 w 874715"/>
              <a:gd name="connsiteY30" fmla="*/ 4277434 h 6858001"/>
              <a:gd name="connsiteX31" fmla="*/ 490464 w 874715"/>
              <a:gd name="connsiteY31" fmla="*/ 4351188 h 6858001"/>
              <a:gd name="connsiteX32" fmla="*/ 499418 w 874715"/>
              <a:gd name="connsiteY32" fmla="*/ 4391596 h 6858001"/>
              <a:gd name="connsiteX33" fmla="*/ 498656 w 874715"/>
              <a:gd name="connsiteY33" fmla="*/ 4513209 h 6858001"/>
              <a:gd name="connsiteX34" fmla="*/ 438646 w 874715"/>
              <a:gd name="connsiteY34" fmla="*/ 4695629 h 6858001"/>
              <a:gd name="connsiteX35" fmla="*/ 430644 w 874715"/>
              <a:gd name="connsiteY35" fmla="*/ 4714658 h 6858001"/>
              <a:gd name="connsiteX36" fmla="*/ 420737 w 874715"/>
              <a:gd name="connsiteY36" fmla="*/ 4807436 h 6858001"/>
              <a:gd name="connsiteX37" fmla="*/ 434264 w 874715"/>
              <a:gd name="connsiteY37" fmla="*/ 4870400 h 6858001"/>
              <a:gd name="connsiteX38" fmla="*/ 462269 w 874715"/>
              <a:gd name="connsiteY38" fmla="*/ 4956119 h 6858001"/>
              <a:gd name="connsiteX39" fmla="*/ 485701 w 874715"/>
              <a:gd name="connsiteY39" fmla="*/ 5033207 h 6858001"/>
              <a:gd name="connsiteX40" fmla="*/ 512180 w 874715"/>
              <a:gd name="connsiteY40" fmla="*/ 5089305 h 6858001"/>
              <a:gd name="connsiteX41" fmla="*/ 531613 w 874715"/>
              <a:gd name="connsiteY41" fmla="*/ 5217589 h 6858001"/>
              <a:gd name="connsiteX42" fmla="*/ 534851 w 874715"/>
              <a:gd name="connsiteY42" fmla="*/ 5230926 h 6858001"/>
              <a:gd name="connsiteX43" fmla="*/ 511228 w 874715"/>
              <a:gd name="connsiteY43" fmla="*/ 5327433 h 6858001"/>
              <a:gd name="connsiteX44" fmla="*/ 487225 w 874715"/>
              <a:gd name="connsiteY44" fmla="*/ 5443357 h 6858001"/>
              <a:gd name="connsiteX45" fmla="*/ 495416 w 874715"/>
              <a:gd name="connsiteY45" fmla="*/ 5484746 h 6858001"/>
              <a:gd name="connsiteX46" fmla="*/ 507038 w 874715"/>
              <a:gd name="connsiteY46" fmla="*/ 5541432 h 6858001"/>
              <a:gd name="connsiteX47" fmla="*/ 500942 w 874715"/>
              <a:gd name="connsiteY47" fmla="*/ 5594001 h 6858001"/>
              <a:gd name="connsiteX48" fmla="*/ 500370 w 874715"/>
              <a:gd name="connsiteY48" fmla="*/ 5625974 h 6858001"/>
              <a:gd name="connsiteX49" fmla="*/ 571618 w 874715"/>
              <a:gd name="connsiteY49" fmla="*/ 5771911 h 6858001"/>
              <a:gd name="connsiteX50" fmla="*/ 577524 w 874715"/>
              <a:gd name="connsiteY50" fmla="*/ 5808982 h 6858001"/>
              <a:gd name="connsiteX51" fmla="*/ 586289 w 874715"/>
              <a:gd name="connsiteY51" fmla="*/ 5829971 h 6858001"/>
              <a:gd name="connsiteX52" fmla="*/ 674684 w 874715"/>
              <a:gd name="connsiteY52" fmla="*/ 5956490 h 6858001"/>
              <a:gd name="connsiteX53" fmla="*/ 692590 w 874715"/>
              <a:gd name="connsiteY53" fmla="*/ 6010235 h 6858001"/>
              <a:gd name="connsiteX54" fmla="*/ 688970 w 874715"/>
              <a:gd name="connsiteY54" fmla="*/ 6069276 h 6858001"/>
              <a:gd name="connsiteX55" fmla="*/ 682494 w 874715"/>
              <a:gd name="connsiteY55" fmla="*/ 6103407 h 6858001"/>
              <a:gd name="connsiteX56" fmla="*/ 626294 w 874715"/>
              <a:gd name="connsiteY56" fmla="*/ 6188144 h 6858001"/>
              <a:gd name="connsiteX57" fmla="*/ 628200 w 874715"/>
              <a:gd name="connsiteY57" fmla="*/ 6236396 h 6858001"/>
              <a:gd name="connsiteX58" fmla="*/ 666871 w 874715"/>
              <a:gd name="connsiteY58" fmla="*/ 6311718 h 6858001"/>
              <a:gd name="connsiteX59" fmla="*/ 684208 w 874715"/>
              <a:gd name="connsiteY59" fmla="*/ 6448435 h 6858001"/>
              <a:gd name="connsiteX60" fmla="*/ 630104 w 874715"/>
              <a:gd name="connsiteY60" fmla="*/ 6517873 h 6858001"/>
              <a:gd name="connsiteX61" fmla="*/ 578096 w 874715"/>
              <a:gd name="connsiteY61" fmla="*/ 6553767 h 6858001"/>
              <a:gd name="connsiteX62" fmla="*/ 517706 w 874715"/>
              <a:gd name="connsiteY62" fmla="*/ 6657533 h 6858001"/>
              <a:gd name="connsiteX63" fmla="*/ 540185 w 874715"/>
              <a:gd name="connsiteY63" fmla="*/ 6682250 h 6858001"/>
              <a:gd name="connsiteX64" fmla="*/ 549712 w 874715"/>
              <a:gd name="connsiteY64" fmla="*/ 6758356 h 6858001"/>
              <a:gd name="connsiteX65" fmla="*/ 548950 w 874715"/>
              <a:gd name="connsiteY65" fmla="*/ 6840738 h 6858001"/>
              <a:gd name="connsiteX66" fmla="*/ 556149 w 874715"/>
              <a:gd name="connsiteY66" fmla="*/ 6858001 h 6858001"/>
              <a:gd name="connsiteX67" fmla="*/ 760427 w 874715"/>
              <a:gd name="connsiteY67" fmla="*/ 6858001 h 6858001"/>
              <a:gd name="connsiteX68" fmla="*/ 763269 w 874715"/>
              <a:gd name="connsiteY68" fmla="*/ 6846819 h 6858001"/>
              <a:gd name="connsiteX69" fmla="*/ 784795 w 874715"/>
              <a:gd name="connsiteY69" fmla="*/ 6678324 h 6858001"/>
              <a:gd name="connsiteX70" fmla="*/ 805560 w 874715"/>
              <a:gd name="connsiteY70" fmla="*/ 6504338 h 6858001"/>
              <a:gd name="connsiteX71" fmla="*/ 812418 w 874715"/>
              <a:gd name="connsiteY71" fmla="*/ 6408814 h 6858001"/>
              <a:gd name="connsiteX72" fmla="*/ 823279 w 874715"/>
              <a:gd name="connsiteY72" fmla="*/ 6325450 h 6858001"/>
              <a:gd name="connsiteX73" fmla="*/ 830137 w 874715"/>
              <a:gd name="connsiteY73" fmla="*/ 6252873 h 6858001"/>
              <a:gd name="connsiteX74" fmla="*/ 844043 w 874715"/>
              <a:gd name="connsiteY74" fmla="*/ 6137341 h 6858001"/>
              <a:gd name="connsiteX75" fmla="*/ 847663 w 874715"/>
              <a:gd name="connsiteY75" fmla="*/ 6089284 h 6858001"/>
              <a:gd name="connsiteX76" fmla="*/ 847471 w 874715"/>
              <a:gd name="connsiteY76" fmla="*/ 5975908 h 6858001"/>
              <a:gd name="connsiteX77" fmla="*/ 845567 w 874715"/>
              <a:gd name="connsiteY77" fmla="*/ 5936481 h 6858001"/>
              <a:gd name="connsiteX78" fmla="*/ 821945 w 874715"/>
              <a:gd name="connsiteY78" fmla="*/ 5860571 h 6858001"/>
              <a:gd name="connsiteX79" fmla="*/ 820231 w 874715"/>
              <a:gd name="connsiteY79" fmla="*/ 5851549 h 6858001"/>
              <a:gd name="connsiteX80" fmla="*/ 810894 w 874715"/>
              <a:gd name="connsiteY80" fmla="*/ 5801726 h 6858001"/>
              <a:gd name="connsiteX81" fmla="*/ 807846 w 874715"/>
              <a:gd name="connsiteY81" fmla="*/ 5774460 h 6858001"/>
              <a:gd name="connsiteX82" fmla="*/ 788415 w 874715"/>
              <a:gd name="connsiteY82" fmla="*/ 5670892 h 6858001"/>
              <a:gd name="connsiteX83" fmla="*/ 779271 w 874715"/>
              <a:gd name="connsiteY83" fmla="*/ 5611265 h 6858001"/>
              <a:gd name="connsiteX84" fmla="*/ 780605 w 874715"/>
              <a:gd name="connsiteY84" fmla="*/ 5563010 h 6858001"/>
              <a:gd name="connsiteX85" fmla="*/ 782319 w 874715"/>
              <a:gd name="connsiteY85" fmla="*/ 5478272 h 6858001"/>
              <a:gd name="connsiteX86" fmla="*/ 786701 w 874715"/>
              <a:gd name="connsiteY86" fmla="*/ 5451203 h 6858001"/>
              <a:gd name="connsiteX87" fmla="*/ 774127 w 874715"/>
              <a:gd name="connsiteY87" fmla="*/ 5328805 h 6858001"/>
              <a:gd name="connsiteX88" fmla="*/ 773175 w 874715"/>
              <a:gd name="connsiteY88" fmla="*/ 5258975 h 6858001"/>
              <a:gd name="connsiteX89" fmla="*/ 757552 w 874715"/>
              <a:gd name="connsiteY89" fmla="*/ 5180319 h 6858001"/>
              <a:gd name="connsiteX90" fmla="*/ 758314 w 874715"/>
              <a:gd name="connsiteY90" fmla="*/ 5157370 h 6858001"/>
              <a:gd name="connsiteX91" fmla="*/ 759649 w 874715"/>
              <a:gd name="connsiteY91" fmla="*/ 5131673 h 6858001"/>
              <a:gd name="connsiteX92" fmla="*/ 760793 w 874715"/>
              <a:gd name="connsiteY92" fmla="*/ 5052820 h 6858001"/>
              <a:gd name="connsiteX93" fmla="*/ 766507 w 874715"/>
              <a:gd name="connsiteY93" fmla="*/ 5004959 h 6858001"/>
              <a:gd name="connsiteX94" fmla="*/ 763079 w 874715"/>
              <a:gd name="connsiteY94" fmla="*/ 4913751 h 6858001"/>
              <a:gd name="connsiteX95" fmla="*/ 768031 w 874715"/>
              <a:gd name="connsiteY95" fmla="*/ 4880011 h 6858001"/>
              <a:gd name="connsiteX96" fmla="*/ 768603 w 874715"/>
              <a:gd name="connsiteY96" fmla="*/ 4794687 h 6858001"/>
              <a:gd name="connsiteX97" fmla="*/ 765745 w 874715"/>
              <a:gd name="connsiteY97" fmla="*/ 4718187 h 6858001"/>
              <a:gd name="connsiteX98" fmla="*/ 767269 w 874715"/>
              <a:gd name="connsiteY98" fmla="*/ 4644434 h 6858001"/>
              <a:gd name="connsiteX99" fmla="*/ 773555 w 874715"/>
              <a:gd name="connsiteY99" fmla="*/ 4591670 h 6858001"/>
              <a:gd name="connsiteX100" fmla="*/ 777365 w 874715"/>
              <a:gd name="connsiteY100" fmla="*/ 4534394 h 6858001"/>
              <a:gd name="connsiteX101" fmla="*/ 800036 w 874715"/>
              <a:gd name="connsiteY101" fmla="*/ 4376493 h 6858001"/>
              <a:gd name="connsiteX102" fmla="*/ 794512 w 874715"/>
              <a:gd name="connsiteY102" fmla="*/ 4347267 h 6858001"/>
              <a:gd name="connsiteX103" fmla="*/ 789368 w 874715"/>
              <a:gd name="connsiteY103" fmla="*/ 4181322 h 6858001"/>
              <a:gd name="connsiteX104" fmla="*/ 789750 w 874715"/>
              <a:gd name="connsiteY104" fmla="*/ 4145230 h 6858001"/>
              <a:gd name="connsiteX105" fmla="*/ 767269 w 874715"/>
              <a:gd name="connsiteY105" fmla="*/ 4048330 h 6858001"/>
              <a:gd name="connsiteX106" fmla="*/ 802894 w 874715"/>
              <a:gd name="connsiteY106" fmla="*/ 3898864 h 6858001"/>
              <a:gd name="connsiteX107" fmla="*/ 847471 w 874715"/>
              <a:gd name="connsiteY107" fmla="*/ 3759007 h 6858001"/>
              <a:gd name="connsiteX108" fmla="*/ 848163 w 874715"/>
              <a:gd name="connsiteY108" fmla="*/ 3756136 h 6858001"/>
              <a:gd name="connsiteX109" fmla="*/ 819543 w 874715"/>
              <a:gd name="connsiteY109" fmla="*/ 3748731 h 6858001"/>
              <a:gd name="connsiteX110" fmla="*/ 819313 w 874715"/>
              <a:gd name="connsiteY110" fmla="*/ 3748682 h 6858001"/>
              <a:gd name="connsiteX111" fmla="*/ 819544 w 874715"/>
              <a:gd name="connsiteY111" fmla="*/ 3748730 h 6858001"/>
              <a:gd name="connsiteX112" fmla="*/ 848164 w 874715"/>
              <a:gd name="connsiteY112" fmla="*/ 3756135 h 6858001"/>
              <a:gd name="connsiteX113" fmla="*/ 849545 w 874715"/>
              <a:gd name="connsiteY113" fmla="*/ 3750401 h 6858001"/>
              <a:gd name="connsiteX114" fmla="*/ 853189 w 874715"/>
              <a:gd name="connsiteY114" fmla="*/ 3741353 h 6858001"/>
              <a:gd name="connsiteX115" fmla="*/ 862905 w 874715"/>
              <a:gd name="connsiteY115" fmla="*/ 3691138 h 6858001"/>
              <a:gd name="connsiteX116" fmla="*/ 866333 w 874715"/>
              <a:gd name="connsiteY116" fmla="*/ 3628959 h 6858001"/>
              <a:gd name="connsiteX117" fmla="*/ 874715 w 874715"/>
              <a:gd name="connsiteY117" fmla="*/ 3550106 h 6858001"/>
              <a:gd name="connsiteX118" fmla="*/ 871487 w 874715"/>
              <a:gd name="connsiteY118" fmla="*/ 3524252 h 6858001"/>
              <a:gd name="connsiteX119" fmla="*/ 871488 w 874715"/>
              <a:gd name="connsiteY119" fmla="*/ 3524252 h 6858001"/>
              <a:gd name="connsiteX120" fmla="*/ 870763 w 874715"/>
              <a:gd name="connsiteY120" fmla="*/ 3518451 h 6858001"/>
              <a:gd name="connsiteX121" fmla="*/ 864238 w 874715"/>
              <a:gd name="connsiteY121" fmla="*/ 3486946 h 6858001"/>
              <a:gd name="connsiteX122" fmla="*/ 848618 w 874715"/>
              <a:gd name="connsiteY122" fmla="*/ 3398677 h 6858001"/>
              <a:gd name="connsiteX123" fmla="*/ 837595 w 874715"/>
              <a:gd name="connsiteY123" fmla="*/ 3365728 h 6858001"/>
              <a:gd name="connsiteX124" fmla="*/ 834829 w 874715"/>
              <a:gd name="connsiteY124" fmla="*/ 3357461 h 6858001"/>
              <a:gd name="connsiteX125" fmla="*/ 513783 w 874715"/>
              <a:gd name="connsiteY125" fmla="*/ 0 h 6858001"/>
              <a:gd name="connsiteX126" fmla="*/ 72334 w 874715"/>
              <a:gd name="connsiteY126" fmla="*/ 0 h 6858001"/>
              <a:gd name="connsiteX127" fmla="*/ 75447 w 874715"/>
              <a:gd name="connsiteY127" fmla="*/ 27991 h 6858001"/>
              <a:gd name="connsiteX128" fmla="*/ 88115 w 874715"/>
              <a:gd name="connsiteY128" fmla="*/ 134133 h 6858001"/>
              <a:gd name="connsiteX129" fmla="*/ 62778 w 874715"/>
              <a:gd name="connsiteY129" fmla="*/ 221224 h 6858001"/>
              <a:gd name="connsiteX130" fmla="*/ 62206 w 874715"/>
              <a:gd name="connsiteY130" fmla="*/ 247312 h 6858001"/>
              <a:gd name="connsiteX131" fmla="*/ 72113 w 874715"/>
              <a:gd name="connsiteY131" fmla="*/ 305764 h 6858001"/>
              <a:gd name="connsiteX132" fmla="*/ 65445 w 874715"/>
              <a:gd name="connsiteY132" fmla="*/ 426397 h 6858001"/>
              <a:gd name="connsiteX133" fmla="*/ 55348 w 874715"/>
              <a:gd name="connsiteY133" fmla="*/ 470924 h 6858001"/>
              <a:gd name="connsiteX134" fmla="*/ 48870 w 874715"/>
              <a:gd name="connsiteY134" fmla="*/ 495638 h 6858001"/>
              <a:gd name="connsiteX135" fmla="*/ 30963 w 874715"/>
              <a:gd name="connsiteY135" fmla="*/ 622548 h 6858001"/>
              <a:gd name="connsiteX136" fmla="*/ 11723 w 874715"/>
              <a:gd name="connsiteY136" fmla="*/ 679040 h 6858001"/>
              <a:gd name="connsiteX137" fmla="*/ 8865 w 874715"/>
              <a:gd name="connsiteY137" fmla="*/ 694341 h 6858001"/>
              <a:gd name="connsiteX138" fmla="*/ 16865 w 874715"/>
              <a:gd name="connsiteY138" fmla="*/ 778095 h 6858001"/>
              <a:gd name="connsiteX139" fmla="*/ 47918 w 874715"/>
              <a:gd name="connsiteY139" fmla="*/ 840866 h 6858001"/>
              <a:gd name="connsiteX140" fmla="*/ 58396 w 874715"/>
              <a:gd name="connsiteY140" fmla="*/ 853028 h 6858001"/>
              <a:gd name="connsiteX141" fmla="*/ 54776 w 874715"/>
              <a:gd name="connsiteY141" fmla="*/ 1027995 h 6858001"/>
              <a:gd name="connsiteX142" fmla="*/ 50394 w 874715"/>
              <a:gd name="connsiteY142" fmla="*/ 1054866 h 6858001"/>
              <a:gd name="connsiteX143" fmla="*/ 68683 w 874715"/>
              <a:gd name="connsiteY143" fmla="*/ 1184720 h 6858001"/>
              <a:gd name="connsiteX144" fmla="*/ 72303 w 874715"/>
              <a:gd name="connsiteY144" fmla="*/ 1222576 h 6858001"/>
              <a:gd name="connsiteX145" fmla="*/ 88687 w 874715"/>
              <a:gd name="connsiteY145" fmla="*/ 1358313 h 6858001"/>
              <a:gd name="connsiteX146" fmla="*/ 73447 w 874715"/>
              <a:gd name="connsiteY146" fmla="*/ 1377535 h 6858001"/>
              <a:gd name="connsiteX147" fmla="*/ 35153 w 874715"/>
              <a:gd name="connsiteY147" fmla="*/ 1432851 h 6858001"/>
              <a:gd name="connsiteX148" fmla="*/ 1244 w 874715"/>
              <a:gd name="connsiteY148" fmla="*/ 1541910 h 6858001"/>
              <a:gd name="connsiteX149" fmla="*/ 3149 w 874715"/>
              <a:gd name="connsiteY149" fmla="*/ 1571529 h 6858001"/>
              <a:gd name="connsiteX150" fmla="*/ 59730 w 874715"/>
              <a:gd name="connsiteY150" fmla="*/ 1646459 h 6858001"/>
              <a:gd name="connsiteX151" fmla="*/ 82399 w 874715"/>
              <a:gd name="connsiteY151" fmla="*/ 1682944 h 6858001"/>
              <a:gd name="connsiteX152" fmla="*/ 124120 w 874715"/>
              <a:gd name="connsiteY152" fmla="*/ 1786511 h 6858001"/>
              <a:gd name="connsiteX153" fmla="*/ 131741 w 874715"/>
              <a:gd name="connsiteY153" fmla="*/ 1795142 h 6858001"/>
              <a:gd name="connsiteX154" fmla="*/ 222232 w 874715"/>
              <a:gd name="connsiteY154" fmla="*/ 1871640 h 6858001"/>
              <a:gd name="connsiteX155" fmla="*/ 237662 w 874715"/>
              <a:gd name="connsiteY155" fmla="*/ 1888901 h 6858001"/>
              <a:gd name="connsiteX156" fmla="*/ 261667 w 874715"/>
              <a:gd name="connsiteY156" fmla="*/ 1909694 h 6858001"/>
              <a:gd name="connsiteX157" fmla="*/ 308150 w 874715"/>
              <a:gd name="connsiteY157" fmla="*/ 1974618 h 6858001"/>
              <a:gd name="connsiteX158" fmla="*/ 323009 w 874715"/>
              <a:gd name="connsiteY158" fmla="*/ 2055042 h 6858001"/>
              <a:gd name="connsiteX159" fmla="*/ 345680 w 874715"/>
              <a:gd name="connsiteY159" fmla="*/ 2152137 h 6858001"/>
              <a:gd name="connsiteX160" fmla="*/ 360920 w 874715"/>
              <a:gd name="connsiteY160" fmla="*/ 2192740 h 6858001"/>
              <a:gd name="connsiteX161" fmla="*/ 389877 w 874715"/>
              <a:gd name="connsiteY161" fmla="*/ 2301603 h 6858001"/>
              <a:gd name="connsiteX162" fmla="*/ 414262 w 874715"/>
              <a:gd name="connsiteY162" fmla="*/ 2379279 h 6858001"/>
              <a:gd name="connsiteX163" fmla="*/ 428551 w 874715"/>
              <a:gd name="connsiteY163" fmla="*/ 2491281 h 6858001"/>
              <a:gd name="connsiteX164" fmla="*/ 429121 w 874715"/>
              <a:gd name="connsiteY164" fmla="*/ 2545615 h 6858001"/>
              <a:gd name="connsiteX165" fmla="*/ 502275 w 874715"/>
              <a:gd name="connsiteY165" fmla="*/ 2645455 h 6858001"/>
              <a:gd name="connsiteX166" fmla="*/ 550665 w 874715"/>
              <a:gd name="connsiteY166" fmla="*/ 2725094 h 6858001"/>
              <a:gd name="connsiteX167" fmla="*/ 527232 w 874715"/>
              <a:gd name="connsiteY167" fmla="*/ 2808850 h 6858001"/>
              <a:gd name="connsiteX168" fmla="*/ 505133 w 874715"/>
              <a:gd name="connsiteY168" fmla="*/ 2831604 h 6858001"/>
              <a:gd name="connsiteX169" fmla="*/ 484178 w 874715"/>
              <a:gd name="connsiteY169" fmla="*/ 2968910 h 6858001"/>
              <a:gd name="connsiteX170" fmla="*/ 483416 w 874715"/>
              <a:gd name="connsiteY170" fmla="*/ 3165061 h 6858001"/>
              <a:gd name="connsiteX171" fmla="*/ 447744 w 874715"/>
              <a:gd name="connsiteY171" fmla="*/ 3326101 h 6858001"/>
              <a:gd name="connsiteX172" fmla="*/ 446756 w 874715"/>
              <a:gd name="connsiteY172" fmla="*/ 3333750 h 6858001"/>
              <a:gd name="connsiteX173" fmla="*/ 834222 w 874715"/>
              <a:gd name="connsiteY173" fmla="*/ 3333750 h 6858001"/>
              <a:gd name="connsiteX174" fmla="*/ 833756 w 874715"/>
              <a:gd name="connsiteY174" fmla="*/ 3315508 h 6858001"/>
              <a:gd name="connsiteX175" fmla="*/ 851283 w 874715"/>
              <a:gd name="connsiteY175" fmla="*/ 3289224 h 6858001"/>
              <a:gd name="connsiteX176" fmla="*/ 866523 w 874715"/>
              <a:gd name="connsiteY176" fmla="*/ 3248621 h 6858001"/>
              <a:gd name="connsiteX177" fmla="*/ 848234 w 874715"/>
              <a:gd name="connsiteY177" fmla="*/ 3203506 h 6858001"/>
              <a:gd name="connsiteX178" fmla="*/ 810325 w 874715"/>
              <a:gd name="connsiteY178" fmla="*/ 3097977 h 6858001"/>
              <a:gd name="connsiteX179" fmla="*/ 808609 w 874715"/>
              <a:gd name="connsiteY179" fmla="*/ 3031285 h 6858001"/>
              <a:gd name="connsiteX180" fmla="*/ 792417 w 874715"/>
              <a:gd name="connsiteY180" fmla="*/ 2886329 h 6858001"/>
              <a:gd name="connsiteX181" fmla="*/ 769366 w 874715"/>
              <a:gd name="connsiteY181" fmla="*/ 2791590 h 6858001"/>
              <a:gd name="connsiteX182" fmla="*/ 743267 w 874715"/>
              <a:gd name="connsiteY182" fmla="*/ 2723527 h 6858001"/>
              <a:gd name="connsiteX183" fmla="*/ 709166 w 874715"/>
              <a:gd name="connsiteY183" fmla="*/ 2626038 h 6858001"/>
              <a:gd name="connsiteX184" fmla="*/ 691449 w 874715"/>
              <a:gd name="connsiteY184" fmla="*/ 2528158 h 6858001"/>
              <a:gd name="connsiteX185" fmla="*/ 669159 w 874715"/>
              <a:gd name="connsiteY185" fmla="*/ 2457348 h 6858001"/>
              <a:gd name="connsiteX186" fmla="*/ 653918 w 874715"/>
              <a:gd name="connsiteY186" fmla="*/ 2370844 h 6858001"/>
              <a:gd name="connsiteX187" fmla="*/ 653348 w 874715"/>
              <a:gd name="connsiteY187" fmla="*/ 2298269 h 6858001"/>
              <a:gd name="connsiteX188" fmla="*/ 656014 w 874715"/>
              <a:gd name="connsiteY188" fmla="*/ 2184501 h 6858001"/>
              <a:gd name="connsiteX189" fmla="*/ 609913 w 874715"/>
              <a:gd name="connsiteY189" fmla="*/ 2045235 h 6858001"/>
              <a:gd name="connsiteX190" fmla="*/ 599624 w 874715"/>
              <a:gd name="connsiteY190" fmla="*/ 1988939 h 6858001"/>
              <a:gd name="connsiteX191" fmla="*/ 594862 w 874715"/>
              <a:gd name="connsiteY191" fmla="*/ 1935977 h 6858001"/>
              <a:gd name="connsiteX192" fmla="*/ 564191 w 874715"/>
              <a:gd name="connsiteY192" fmla="*/ 1823583 h 6858001"/>
              <a:gd name="connsiteX193" fmla="*/ 554093 w 874715"/>
              <a:gd name="connsiteY193" fmla="*/ 1777881 h 6858001"/>
              <a:gd name="connsiteX194" fmla="*/ 554285 w 874715"/>
              <a:gd name="connsiteY194" fmla="*/ 1713934 h 6858001"/>
              <a:gd name="connsiteX195" fmla="*/ 540186 w 874715"/>
              <a:gd name="connsiteY195" fmla="*/ 1597617 h 6858001"/>
              <a:gd name="connsiteX196" fmla="*/ 499037 w 874715"/>
              <a:gd name="connsiteY196" fmla="*/ 1481495 h 6858001"/>
              <a:gd name="connsiteX197" fmla="*/ 503037 w 874715"/>
              <a:gd name="connsiteY197" fmla="*/ 1432262 h 6858001"/>
              <a:gd name="connsiteX198" fmla="*/ 502085 w 874715"/>
              <a:gd name="connsiteY198" fmla="*/ 1414609 h 6858001"/>
              <a:gd name="connsiteX199" fmla="*/ 479414 w 874715"/>
              <a:gd name="connsiteY199" fmla="*/ 1255923 h 6858001"/>
              <a:gd name="connsiteX200" fmla="*/ 476938 w 874715"/>
              <a:gd name="connsiteY200" fmla="*/ 1240034 h 6858001"/>
              <a:gd name="connsiteX201" fmla="*/ 456745 w 874715"/>
              <a:gd name="connsiteY201" fmla="*/ 1165498 h 6858001"/>
              <a:gd name="connsiteX202" fmla="*/ 444171 w 874715"/>
              <a:gd name="connsiteY202" fmla="*/ 977582 h 6858001"/>
              <a:gd name="connsiteX203" fmla="*/ 442647 w 874715"/>
              <a:gd name="connsiteY203" fmla="*/ 966011 h 6858001"/>
              <a:gd name="connsiteX204" fmla="*/ 452743 w 874715"/>
              <a:gd name="connsiteY204" fmla="*/ 903045 h 6858001"/>
              <a:gd name="connsiteX205" fmla="*/ 467032 w 874715"/>
              <a:gd name="connsiteY205" fmla="*/ 871859 h 6858001"/>
              <a:gd name="connsiteX206" fmla="*/ 481892 w 874715"/>
              <a:gd name="connsiteY206" fmla="*/ 823213 h 6858001"/>
              <a:gd name="connsiteX207" fmla="*/ 487416 w 874715"/>
              <a:gd name="connsiteY207" fmla="*/ 773781 h 6858001"/>
              <a:gd name="connsiteX208" fmla="*/ 464936 w 874715"/>
              <a:gd name="connsiteY208" fmla="*/ 690809 h 6858001"/>
              <a:gd name="connsiteX209" fmla="*/ 462650 w 874715"/>
              <a:gd name="connsiteY209" fmla="*/ 660603 h 6858001"/>
              <a:gd name="connsiteX210" fmla="*/ 451791 w 874715"/>
              <a:gd name="connsiteY210" fmla="*/ 593322 h 6858001"/>
              <a:gd name="connsiteX211" fmla="*/ 452553 w 874715"/>
              <a:gd name="connsiteY211" fmla="*/ 534478 h 6858001"/>
              <a:gd name="connsiteX212" fmla="*/ 469890 w 874715"/>
              <a:gd name="connsiteY212" fmla="*/ 487205 h 6858001"/>
              <a:gd name="connsiteX213" fmla="*/ 473318 w 874715"/>
              <a:gd name="connsiteY213" fmla="*/ 418552 h 6858001"/>
              <a:gd name="connsiteX214" fmla="*/ 460746 w 874715"/>
              <a:gd name="connsiteY214" fmla="*/ 374220 h 6858001"/>
              <a:gd name="connsiteX215" fmla="*/ 459032 w 874715"/>
              <a:gd name="connsiteY215" fmla="*/ 365198 h 6858001"/>
              <a:gd name="connsiteX216" fmla="*/ 458267 w 874715"/>
              <a:gd name="connsiteY216" fmla="*/ 249272 h 6858001"/>
              <a:gd name="connsiteX217" fmla="*/ 496179 w 874715"/>
              <a:gd name="connsiteY217" fmla="*/ 104514 h 6858001"/>
              <a:gd name="connsiteX218" fmla="*/ 504181 w 874715"/>
              <a:gd name="connsiteY218" fmla="*/ 8058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</a:cxnLst>
            <a:rect l="l" t="t" r="r" b="b"/>
            <a:pathLst>
              <a:path w="874715" h="6858001">
                <a:moveTo>
                  <a:pt x="669467" y="3720275"/>
                </a:moveTo>
                <a:lnTo>
                  <a:pt x="710453" y="3726292"/>
                </a:lnTo>
                <a:lnTo>
                  <a:pt x="710455" y="3726292"/>
                </a:lnTo>
                <a:lnTo>
                  <a:pt x="669465" y="3720275"/>
                </a:lnTo>
                <a:close/>
                <a:moveTo>
                  <a:pt x="834223" y="3333751"/>
                </a:moveTo>
                <a:lnTo>
                  <a:pt x="446757" y="3333751"/>
                </a:lnTo>
                <a:lnTo>
                  <a:pt x="441229" y="3376550"/>
                </a:lnTo>
                <a:lnTo>
                  <a:pt x="437178" y="3407910"/>
                </a:lnTo>
                <a:cubicBezTo>
                  <a:pt x="435005" y="3435408"/>
                  <a:pt x="434362" y="3463164"/>
                  <a:pt x="435790" y="3491262"/>
                </a:cubicBezTo>
                <a:cubicBezTo>
                  <a:pt x="436266" y="3500578"/>
                  <a:pt x="433599" y="3510777"/>
                  <a:pt x="429384" y="3520658"/>
                </a:cubicBezTo>
                <a:lnTo>
                  <a:pt x="427332" y="3524252"/>
                </a:lnTo>
                <a:lnTo>
                  <a:pt x="427331" y="3524252"/>
                </a:lnTo>
                <a:lnTo>
                  <a:pt x="413690" y="3548145"/>
                </a:lnTo>
                <a:cubicBezTo>
                  <a:pt x="391973" y="3578940"/>
                  <a:pt x="390257" y="3577567"/>
                  <a:pt x="408166" y="3612089"/>
                </a:cubicBezTo>
                <a:cubicBezTo>
                  <a:pt x="412548" y="3620328"/>
                  <a:pt x="415214" y="3630528"/>
                  <a:pt x="421692" y="3636610"/>
                </a:cubicBezTo>
                <a:cubicBezTo>
                  <a:pt x="438171" y="3652106"/>
                  <a:pt x="444409" y="3669416"/>
                  <a:pt x="445933" y="3687609"/>
                </a:cubicBezTo>
                <a:lnTo>
                  <a:pt x="443241" y="3725049"/>
                </a:lnTo>
                <a:lnTo>
                  <a:pt x="455589" y="3723372"/>
                </a:lnTo>
                <a:cubicBezTo>
                  <a:pt x="485111" y="3719138"/>
                  <a:pt x="514678" y="3715144"/>
                  <a:pt x="544787" y="3712739"/>
                </a:cubicBezTo>
                <a:lnTo>
                  <a:pt x="544802" y="3712740"/>
                </a:lnTo>
                <a:lnTo>
                  <a:pt x="544786" y="3712740"/>
                </a:lnTo>
                <a:cubicBezTo>
                  <a:pt x="514677" y="3715145"/>
                  <a:pt x="485110" y="3719139"/>
                  <a:pt x="455588" y="3723373"/>
                </a:cubicBezTo>
                <a:lnTo>
                  <a:pt x="443240" y="3725050"/>
                </a:lnTo>
                <a:lnTo>
                  <a:pt x="441884" y="3743904"/>
                </a:lnTo>
                <a:cubicBezTo>
                  <a:pt x="440932" y="3750574"/>
                  <a:pt x="439598" y="3758615"/>
                  <a:pt x="442266" y="3764306"/>
                </a:cubicBezTo>
                <a:cubicBezTo>
                  <a:pt x="454266" y="3790000"/>
                  <a:pt x="450076" y="3811773"/>
                  <a:pt x="433692" y="3834135"/>
                </a:cubicBezTo>
                <a:cubicBezTo>
                  <a:pt x="419595" y="3853553"/>
                  <a:pt x="411213" y="3875915"/>
                  <a:pt x="428740" y="3898864"/>
                </a:cubicBezTo>
                <a:cubicBezTo>
                  <a:pt x="467603" y="3949864"/>
                  <a:pt x="469507" y="4004392"/>
                  <a:pt x="444932" y="4062061"/>
                </a:cubicBezTo>
                <a:cubicBezTo>
                  <a:pt x="427405" y="4103253"/>
                  <a:pt x="423405" y="4143856"/>
                  <a:pt x="441122" y="4187207"/>
                </a:cubicBezTo>
                <a:cubicBezTo>
                  <a:pt x="447980" y="4203880"/>
                  <a:pt x="443408" y="4225456"/>
                  <a:pt x="444932" y="4244874"/>
                </a:cubicBezTo>
                <a:cubicBezTo>
                  <a:pt x="445694" y="4255860"/>
                  <a:pt x="445884" y="4268022"/>
                  <a:pt x="450648" y="4277434"/>
                </a:cubicBezTo>
                <a:cubicBezTo>
                  <a:pt x="462841" y="4302544"/>
                  <a:pt x="478461" y="4325885"/>
                  <a:pt x="490464" y="4351188"/>
                </a:cubicBezTo>
                <a:cubicBezTo>
                  <a:pt x="496178" y="4363350"/>
                  <a:pt x="499226" y="4377865"/>
                  <a:pt x="499418" y="4391596"/>
                </a:cubicBezTo>
                <a:cubicBezTo>
                  <a:pt x="500370" y="4432199"/>
                  <a:pt x="500370" y="4472804"/>
                  <a:pt x="498656" y="4513209"/>
                </a:cubicBezTo>
                <a:cubicBezTo>
                  <a:pt x="495988" y="4579901"/>
                  <a:pt x="495416" y="4647572"/>
                  <a:pt x="438646" y="4695629"/>
                </a:cubicBezTo>
                <a:cubicBezTo>
                  <a:pt x="434074" y="4699554"/>
                  <a:pt x="431406" y="4707987"/>
                  <a:pt x="430644" y="4714658"/>
                </a:cubicBezTo>
                <a:cubicBezTo>
                  <a:pt x="427025" y="4745453"/>
                  <a:pt x="426643" y="4777033"/>
                  <a:pt x="420737" y="4807436"/>
                </a:cubicBezTo>
                <a:cubicBezTo>
                  <a:pt x="415975" y="4831758"/>
                  <a:pt x="417499" y="4851963"/>
                  <a:pt x="434264" y="4870400"/>
                </a:cubicBezTo>
                <a:cubicBezTo>
                  <a:pt x="456362" y="4894527"/>
                  <a:pt x="469317" y="4923950"/>
                  <a:pt x="462269" y="4956119"/>
                </a:cubicBezTo>
                <a:cubicBezTo>
                  <a:pt x="455410" y="4988286"/>
                  <a:pt x="470269" y="5009470"/>
                  <a:pt x="485701" y="5033207"/>
                </a:cubicBezTo>
                <a:cubicBezTo>
                  <a:pt x="496940" y="5050467"/>
                  <a:pt x="511038" y="5070083"/>
                  <a:pt x="512180" y="5089305"/>
                </a:cubicBezTo>
                <a:cubicBezTo>
                  <a:pt x="514656" y="5132851"/>
                  <a:pt x="553902" y="5170316"/>
                  <a:pt x="531613" y="5217589"/>
                </a:cubicBezTo>
                <a:cubicBezTo>
                  <a:pt x="530089" y="5220727"/>
                  <a:pt x="533899" y="5226415"/>
                  <a:pt x="534851" y="5230926"/>
                </a:cubicBezTo>
                <a:cubicBezTo>
                  <a:pt x="542091" y="5267019"/>
                  <a:pt x="535041" y="5300953"/>
                  <a:pt x="511228" y="5327433"/>
                </a:cubicBezTo>
                <a:cubicBezTo>
                  <a:pt x="480175" y="5362152"/>
                  <a:pt x="477127" y="5400597"/>
                  <a:pt x="487225" y="5443357"/>
                </a:cubicBezTo>
                <a:cubicBezTo>
                  <a:pt x="490464" y="5457089"/>
                  <a:pt x="492750" y="5470820"/>
                  <a:pt x="495416" y="5484746"/>
                </a:cubicBezTo>
                <a:cubicBezTo>
                  <a:pt x="499226" y="5503576"/>
                  <a:pt x="503228" y="5522604"/>
                  <a:pt x="507038" y="5541432"/>
                </a:cubicBezTo>
                <a:cubicBezTo>
                  <a:pt x="510848" y="5559676"/>
                  <a:pt x="517324" y="5579880"/>
                  <a:pt x="500942" y="5594001"/>
                </a:cubicBezTo>
                <a:cubicBezTo>
                  <a:pt x="486843" y="5606164"/>
                  <a:pt x="488177" y="5614794"/>
                  <a:pt x="500370" y="5625974"/>
                </a:cubicBezTo>
                <a:cubicBezTo>
                  <a:pt x="543043" y="5664813"/>
                  <a:pt x="569714" y="5711889"/>
                  <a:pt x="571618" y="5771911"/>
                </a:cubicBezTo>
                <a:cubicBezTo>
                  <a:pt x="572000" y="5784268"/>
                  <a:pt x="574666" y="5796822"/>
                  <a:pt x="577524" y="5808982"/>
                </a:cubicBezTo>
                <a:cubicBezTo>
                  <a:pt x="579239" y="5816437"/>
                  <a:pt x="581145" y="5825462"/>
                  <a:pt x="586289" y="5829971"/>
                </a:cubicBezTo>
                <a:cubicBezTo>
                  <a:pt x="625532" y="5865083"/>
                  <a:pt x="652775" y="5908825"/>
                  <a:pt x="674684" y="5956490"/>
                </a:cubicBezTo>
                <a:cubicBezTo>
                  <a:pt x="682494" y="5973553"/>
                  <a:pt x="690304" y="5991797"/>
                  <a:pt x="692590" y="6010235"/>
                </a:cubicBezTo>
                <a:cubicBezTo>
                  <a:pt x="694876" y="6029456"/>
                  <a:pt x="691066" y="6049660"/>
                  <a:pt x="688970" y="6069276"/>
                </a:cubicBezTo>
                <a:cubicBezTo>
                  <a:pt x="687828" y="6080849"/>
                  <a:pt x="688018" y="6094187"/>
                  <a:pt x="682494" y="6103407"/>
                </a:cubicBezTo>
                <a:cubicBezTo>
                  <a:pt x="665157" y="6132633"/>
                  <a:pt x="646489" y="6160879"/>
                  <a:pt x="626294" y="6188144"/>
                </a:cubicBezTo>
                <a:cubicBezTo>
                  <a:pt x="608958" y="6211486"/>
                  <a:pt x="606481" y="6216194"/>
                  <a:pt x="628200" y="6236396"/>
                </a:cubicBezTo>
                <a:cubicBezTo>
                  <a:pt x="650489" y="6257190"/>
                  <a:pt x="662109" y="6283082"/>
                  <a:pt x="666871" y="6311718"/>
                </a:cubicBezTo>
                <a:cubicBezTo>
                  <a:pt x="674302" y="6357030"/>
                  <a:pt x="680588" y="6402732"/>
                  <a:pt x="684208" y="6448435"/>
                </a:cubicBezTo>
                <a:cubicBezTo>
                  <a:pt x="687446" y="6489823"/>
                  <a:pt x="669920" y="6509634"/>
                  <a:pt x="630104" y="6517873"/>
                </a:cubicBezTo>
                <a:cubicBezTo>
                  <a:pt x="608005" y="6522581"/>
                  <a:pt x="584001" y="6528663"/>
                  <a:pt x="578096" y="6553767"/>
                </a:cubicBezTo>
                <a:cubicBezTo>
                  <a:pt x="568570" y="6594765"/>
                  <a:pt x="564380" y="6637329"/>
                  <a:pt x="517706" y="6657533"/>
                </a:cubicBezTo>
                <a:cubicBezTo>
                  <a:pt x="527993" y="6668713"/>
                  <a:pt x="534089" y="6675579"/>
                  <a:pt x="540185" y="6682250"/>
                </a:cubicBezTo>
                <a:cubicBezTo>
                  <a:pt x="557140" y="6700686"/>
                  <a:pt x="564380" y="6738934"/>
                  <a:pt x="549712" y="6758356"/>
                </a:cubicBezTo>
                <a:cubicBezTo>
                  <a:pt x="528375" y="6786993"/>
                  <a:pt x="532375" y="6813278"/>
                  <a:pt x="548950" y="6840738"/>
                </a:cubicBezTo>
                <a:lnTo>
                  <a:pt x="556149" y="6858001"/>
                </a:lnTo>
                <a:lnTo>
                  <a:pt x="760427" y="6858001"/>
                </a:lnTo>
                <a:lnTo>
                  <a:pt x="763269" y="6846819"/>
                </a:lnTo>
                <a:cubicBezTo>
                  <a:pt x="771841" y="6790916"/>
                  <a:pt x="777937" y="6734620"/>
                  <a:pt x="784795" y="6678324"/>
                </a:cubicBezTo>
                <a:cubicBezTo>
                  <a:pt x="791844" y="6620265"/>
                  <a:pt x="799274" y="6562401"/>
                  <a:pt x="805560" y="6504338"/>
                </a:cubicBezTo>
                <a:cubicBezTo>
                  <a:pt x="808800" y="6472562"/>
                  <a:pt x="809370" y="6440589"/>
                  <a:pt x="812418" y="6408814"/>
                </a:cubicBezTo>
                <a:cubicBezTo>
                  <a:pt x="815086" y="6380959"/>
                  <a:pt x="820039" y="6353302"/>
                  <a:pt x="823279" y="6325450"/>
                </a:cubicBezTo>
                <a:cubicBezTo>
                  <a:pt x="825945" y="6301323"/>
                  <a:pt x="827469" y="6277000"/>
                  <a:pt x="830137" y="6252873"/>
                </a:cubicBezTo>
                <a:cubicBezTo>
                  <a:pt x="834517" y="6214231"/>
                  <a:pt x="839471" y="6175786"/>
                  <a:pt x="844043" y="6137341"/>
                </a:cubicBezTo>
                <a:cubicBezTo>
                  <a:pt x="845757" y="6121257"/>
                  <a:pt x="850520" y="6104387"/>
                  <a:pt x="847663" y="6089284"/>
                </a:cubicBezTo>
                <a:cubicBezTo>
                  <a:pt x="840423" y="6051230"/>
                  <a:pt x="842519" y="6013764"/>
                  <a:pt x="847471" y="5975908"/>
                </a:cubicBezTo>
                <a:cubicBezTo>
                  <a:pt x="849188" y="5962962"/>
                  <a:pt x="848806" y="5949036"/>
                  <a:pt x="845567" y="5936481"/>
                </a:cubicBezTo>
                <a:cubicBezTo>
                  <a:pt x="839089" y="5910785"/>
                  <a:pt x="829945" y="5885876"/>
                  <a:pt x="821945" y="5860571"/>
                </a:cubicBezTo>
                <a:cubicBezTo>
                  <a:pt x="820993" y="5857824"/>
                  <a:pt x="820801" y="5854490"/>
                  <a:pt x="820231" y="5851549"/>
                </a:cubicBezTo>
                <a:cubicBezTo>
                  <a:pt x="816990" y="5834874"/>
                  <a:pt x="813752" y="5818399"/>
                  <a:pt x="810894" y="5801726"/>
                </a:cubicBezTo>
                <a:cubicBezTo>
                  <a:pt x="809370" y="5792704"/>
                  <a:pt x="809180" y="5783484"/>
                  <a:pt x="807846" y="5774460"/>
                </a:cubicBezTo>
                <a:cubicBezTo>
                  <a:pt x="802512" y="5739546"/>
                  <a:pt x="811466" y="5701101"/>
                  <a:pt x="788415" y="5670892"/>
                </a:cubicBezTo>
                <a:cubicBezTo>
                  <a:pt x="773555" y="5651277"/>
                  <a:pt x="776985" y="5632250"/>
                  <a:pt x="779271" y="5611265"/>
                </a:cubicBezTo>
                <a:cubicBezTo>
                  <a:pt x="780985" y="5595374"/>
                  <a:pt x="780413" y="5579094"/>
                  <a:pt x="780605" y="5563010"/>
                </a:cubicBezTo>
                <a:cubicBezTo>
                  <a:pt x="781175" y="5534764"/>
                  <a:pt x="781367" y="5506518"/>
                  <a:pt x="782319" y="5478272"/>
                </a:cubicBezTo>
                <a:cubicBezTo>
                  <a:pt x="782699" y="5469249"/>
                  <a:pt x="787463" y="5460031"/>
                  <a:pt x="786701" y="5451203"/>
                </a:cubicBezTo>
                <a:cubicBezTo>
                  <a:pt x="783081" y="5410403"/>
                  <a:pt x="777365" y="5369604"/>
                  <a:pt x="774127" y="5328805"/>
                </a:cubicBezTo>
                <a:cubicBezTo>
                  <a:pt x="772223" y="5305660"/>
                  <a:pt x="775841" y="5281924"/>
                  <a:pt x="773175" y="5258975"/>
                </a:cubicBezTo>
                <a:cubicBezTo>
                  <a:pt x="770127" y="5232496"/>
                  <a:pt x="762317" y="5206604"/>
                  <a:pt x="757552" y="5180319"/>
                </a:cubicBezTo>
                <a:cubicBezTo>
                  <a:pt x="756220" y="5173061"/>
                  <a:pt x="757934" y="5165020"/>
                  <a:pt x="758314" y="5157370"/>
                </a:cubicBezTo>
                <a:cubicBezTo>
                  <a:pt x="758697" y="5148739"/>
                  <a:pt x="759459" y="5140304"/>
                  <a:pt x="759649" y="5131673"/>
                </a:cubicBezTo>
                <a:cubicBezTo>
                  <a:pt x="760031" y="5105388"/>
                  <a:pt x="759459" y="5079104"/>
                  <a:pt x="760793" y="5052820"/>
                </a:cubicBezTo>
                <a:cubicBezTo>
                  <a:pt x="761555" y="5036736"/>
                  <a:pt x="769365" y="5019868"/>
                  <a:pt x="766507" y="5004959"/>
                </a:cubicBezTo>
                <a:cubicBezTo>
                  <a:pt x="760983" y="4974557"/>
                  <a:pt x="773365" y="4944153"/>
                  <a:pt x="763079" y="4913751"/>
                </a:cubicBezTo>
                <a:cubicBezTo>
                  <a:pt x="760031" y="4904334"/>
                  <a:pt x="767651" y="4891388"/>
                  <a:pt x="768031" y="4880011"/>
                </a:cubicBezTo>
                <a:cubicBezTo>
                  <a:pt x="768983" y="4851570"/>
                  <a:pt x="768793" y="4823128"/>
                  <a:pt x="768603" y="4794687"/>
                </a:cubicBezTo>
                <a:cubicBezTo>
                  <a:pt x="768413" y="4769186"/>
                  <a:pt x="771079" y="4742705"/>
                  <a:pt x="765745" y="4718187"/>
                </a:cubicBezTo>
                <a:cubicBezTo>
                  <a:pt x="760031" y="4692491"/>
                  <a:pt x="760793" y="4669346"/>
                  <a:pt x="767269" y="4644434"/>
                </a:cubicBezTo>
                <a:cubicBezTo>
                  <a:pt x="771651" y="4627369"/>
                  <a:pt x="772223" y="4609322"/>
                  <a:pt x="773555" y="4591670"/>
                </a:cubicBezTo>
                <a:cubicBezTo>
                  <a:pt x="775079" y="4572644"/>
                  <a:pt x="771079" y="4551655"/>
                  <a:pt x="777365" y="4534394"/>
                </a:cubicBezTo>
                <a:cubicBezTo>
                  <a:pt x="796036" y="4483001"/>
                  <a:pt x="800036" y="4430237"/>
                  <a:pt x="800036" y="4376493"/>
                </a:cubicBezTo>
                <a:cubicBezTo>
                  <a:pt x="800036" y="4366684"/>
                  <a:pt x="797370" y="4356680"/>
                  <a:pt x="794512" y="4347267"/>
                </a:cubicBezTo>
                <a:cubicBezTo>
                  <a:pt x="777365" y="4292342"/>
                  <a:pt x="778889" y="4237224"/>
                  <a:pt x="789368" y="4181322"/>
                </a:cubicBezTo>
                <a:cubicBezTo>
                  <a:pt x="791654" y="4169748"/>
                  <a:pt x="792036" y="4156803"/>
                  <a:pt x="789750" y="4145230"/>
                </a:cubicBezTo>
                <a:cubicBezTo>
                  <a:pt x="783081" y="4112668"/>
                  <a:pt x="772031" y="4081088"/>
                  <a:pt x="767269" y="4048330"/>
                </a:cubicBezTo>
                <a:cubicBezTo>
                  <a:pt x="759459" y="3994194"/>
                  <a:pt x="785747" y="3947314"/>
                  <a:pt x="802894" y="3898864"/>
                </a:cubicBezTo>
                <a:cubicBezTo>
                  <a:pt x="819087" y="3852768"/>
                  <a:pt x="855664" y="3813538"/>
                  <a:pt x="847471" y="3759007"/>
                </a:cubicBezTo>
                <a:lnTo>
                  <a:pt x="848163" y="3756136"/>
                </a:lnTo>
                <a:lnTo>
                  <a:pt x="819543" y="3748731"/>
                </a:lnTo>
                <a:lnTo>
                  <a:pt x="819313" y="3748682"/>
                </a:lnTo>
                <a:lnTo>
                  <a:pt x="819544" y="3748730"/>
                </a:lnTo>
                <a:lnTo>
                  <a:pt x="848164" y="3756135"/>
                </a:lnTo>
                <a:lnTo>
                  <a:pt x="849545" y="3750401"/>
                </a:lnTo>
                <a:cubicBezTo>
                  <a:pt x="850902" y="3747434"/>
                  <a:pt x="852522" y="3744394"/>
                  <a:pt x="853189" y="3741353"/>
                </a:cubicBezTo>
                <a:cubicBezTo>
                  <a:pt x="856809" y="3724680"/>
                  <a:pt x="861189" y="3708009"/>
                  <a:pt x="862905" y="3691138"/>
                </a:cubicBezTo>
                <a:cubicBezTo>
                  <a:pt x="865191" y="3670544"/>
                  <a:pt x="864429" y="3649555"/>
                  <a:pt x="866333" y="3628959"/>
                </a:cubicBezTo>
                <a:cubicBezTo>
                  <a:pt x="868619" y="3602478"/>
                  <a:pt x="874715" y="3576391"/>
                  <a:pt x="874715" y="3550106"/>
                </a:cubicBezTo>
                <a:lnTo>
                  <a:pt x="871487" y="3524252"/>
                </a:lnTo>
                <a:lnTo>
                  <a:pt x="871488" y="3524252"/>
                </a:lnTo>
                <a:lnTo>
                  <a:pt x="870763" y="3518451"/>
                </a:lnTo>
                <a:cubicBezTo>
                  <a:pt x="868573" y="3507933"/>
                  <a:pt x="865953" y="3497439"/>
                  <a:pt x="864238" y="3486946"/>
                </a:cubicBezTo>
                <a:cubicBezTo>
                  <a:pt x="859476" y="3457327"/>
                  <a:pt x="860810" y="3424765"/>
                  <a:pt x="848618" y="3398677"/>
                </a:cubicBezTo>
                <a:lnTo>
                  <a:pt x="837595" y="3365728"/>
                </a:lnTo>
                <a:lnTo>
                  <a:pt x="834829" y="3357461"/>
                </a:lnTo>
                <a:close/>
                <a:moveTo>
                  <a:pt x="513783" y="0"/>
                </a:moveTo>
                <a:lnTo>
                  <a:pt x="72334" y="0"/>
                </a:lnTo>
                <a:lnTo>
                  <a:pt x="75447" y="27991"/>
                </a:lnTo>
                <a:cubicBezTo>
                  <a:pt x="80828" y="63323"/>
                  <a:pt x="87734" y="98434"/>
                  <a:pt x="88115" y="134133"/>
                </a:cubicBezTo>
                <a:cubicBezTo>
                  <a:pt x="88495" y="166498"/>
                  <a:pt x="94591" y="198471"/>
                  <a:pt x="62778" y="221224"/>
                </a:cubicBezTo>
                <a:cubicBezTo>
                  <a:pt x="58586" y="224165"/>
                  <a:pt x="60872" y="238486"/>
                  <a:pt x="62206" y="247312"/>
                </a:cubicBezTo>
                <a:cubicBezTo>
                  <a:pt x="65065" y="266927"/>
                  <a:pt x="72303" y="286346"/>
                  <a:pt x="72113" y="305764"/>
                </a:cubicBezTo>
                <a:cubicBezTo>
                  <a:pt x="71923" y="345976"/>
                  <a:pt x="68875" y="386383"/>
                  <a:pt x="65445" y="426397"/>
                </a:cubicBezTo>
                <a:cubicBezTo>
                  <a:pt x="64111" y="441500"/>
                  <a:pt x="58968" y="456017"/>
                  <a:pt x="55348" y="470924"/>
                </a:cubicBezTo>
                <a:cubicBezTo>
                  <a:pt x="53252" y="479162"/>
                  <a:pt x="47728" y="487990"/>
                  <a:pt x="48870" y="495638"/>
                </a:cubicBezTo>
                <a:cubicBezTo>
                  <a:pt x="55538" y="539970"/>
                  <a:pt x="39156" y="580573"/>
                  <a:pt x="30963" y="622548"/>
                </a:cubicBezTo>
                <a:cubicBezTo>
                  <a:pt x="27153" y="641968"/>
                  <a:pt x="18009" y="660210"/>
                  <a:pt x="11723" y="679040"/>
                </a:cubicBezTo>
                <a:cubicBezTo>
                  <a:pt x="10007" y="683943"/>
                  <a:pt x="8483" y="689436"/>
                  <a:pt x="8865" y="694341"/>
                </a:cubicBezTo>
                <a:cubicBezTo>
                  <a:pt x="11151" y="722389"/>
                  <a:pt x="14389" y="750244"/>
                  <a:pt x="16865" y="778095"/>
                </a:cubicBezTo>
                <a:cubicBezTo>
                  <a:pt x="19151" y="803401"/>
                  <a:pt x="19913" y="828900"/>
                  <a:pt x="47918" y="840866"/>
                </a:cubicBezTo>
                <a:cubicBezTo>
                  <a:pt x="52300" y="842633"/>
                  <a:pt x="55538" y="848516"/>
                  <a:pt x="58396" y="853028"/>
                </a:cubicBezTo>
                <a:cubicBezTo>
                  <a:pt x="102404" y="922662"/>
                  <a:pt x="101260" y="959929"/>
                  <a:pt x="54776" y="1027995"/>
                </a:cubicBezTo>
                <a:cubicBezTo>
                  <a:pt x="50014" y="1035056"/>
                  <a:pt x="46584" y="1050159"/>
                  <a:pt x="50394" y="1054866"/>
                </a:cubicBezTo>
                <a:cubicBezTo>
                  <a:pt x="82019" y="1094882"/>
                  <a:pt x="78589" y="1138623"/>
                  <a:pt x="68683" y="1184720"/>
                </a:cubicBezTo>
                <a:cubicBezTo>
                  <a:pt x="66017" y="1196684"/>
                  <a:pt x="66017" y="1213555"/>
                  <a:pt x="72303" y="1222576"/>
                </a:cubicBezTo>
                <a:cubicBezTo>
                  <a:pt x="101450" y="1265534"/>
                  <a:pt x="97260" y="1311630"/>
                  <a:pt x="88687" y="1358313"/>
                </a:cubicBezTo>
                <a:cubicBezTo>
                  <a:pt x="87353" y="1365570"/>
                  <a:pt x="80113" y="1374398"/>
                  <a:pt x="73447" y="1377535"/>
                </a:cubicBezTo>
                <a:cubicBezTo>
                  <a:pt x="49824" y="1388716"/>
                  <a:pt x="41822" y="1409705"/>
                  <a:pt x="35153" y="1432851"/>
                </a:cubicBezTo>
                <a:cubicBezTo>
                  <a:pt x="24295" y="1469335"/>
                  <a:pt x="11531" y="1505229"/>
                  <a:pt x="1244" y="1541910"/>
                </a:cubicBezTo>
                <a:cubicBezTo>
                  <a:pt x="-1232" y="1550935"/>
                  <a:pt x="292" y="1562114"/>
                  <a:pt x="3149" y="1571529"/>
                </a:cubicBezTo>
                <a:cubicBezTo>
                  <a:pt x="12865" y="1603698"/>
                  <a:pt x="37250" y="1624098"/>
                  <a:pt x="59730" y="1646459"/>
                </a:cubicBezTo>
                <a:cubicBezTo>
                  <a:pt x="69637" y="1656267"/>
                  <a:pt x="76685" y="1669800"/>
                  <a:pt x="82399" y="1682944"/>
                </a:cubicBezTo>
                <a:cubicBezTo>
                  <a:pt x="97070" y="1717073"/>
                  <a:pt x="110214" y="1751988"/>
                  <a:pt x="124120" y="1786511"/>
                </a:cubicBezTo>
                <a:cubicBezTo>
                  <a:pt x="125454" y="1789845"/>
                  <a:pt x="128883" y="1792590"/>
                  <a:pt x="131741" y="1795142"/>
                </a:cubicBezTo>
                <a:cubicBezTo>
                  <a:pt x="161842" y="1820640"/>
                  <a:pt x="192131" y="1845943"/>
                  <a:pt x="222232" y="1871640"/>
                </a:cubicBezTo>
                <a:cubicBezTo>
                  <a:pt x="227946" y="1876543"/>
                  <a:pt x="232138" y="1883606"/>
                  <a:pt x="237662" y="1888901"/>
                </a:cubicBezTo>
                <a:cubicBezTo>
                  <a:pt x="245282" y="1896356"/>
                  <a:pt x="252523" y="1905771"/>
                  <a:pt x="261667" y="1909694"/>
                </a:cubicBezTo>
                <a:cubicBezTo>
                  <a:pt x="290432" y="1921855"/>
                  <a:pt x="302816" y="1945197"/>
                  <a:pt x="308150" y="1974618"/>
                </a:cubicBezTo>
                <a:cubicBezTo>
                  <a:pt x="313103" y="2001493"/>
                  <a:pt x="317295" y="2028365"/>
                  <a:pt x="323009" y="2055042"/>
                </a:cubicBezTo>
                <a:cubicBezTo>
                  <a:pt x="329867" y="2087602"/>
                  <a:pt x="337297" y="2119968"/>
                  <a:pt x="345680" y="2152137"/>
                </a:cubicBezTo>
                <a:cubicBezTo>
                  <a:pt x="349300" y="2166063"/>
                  <a:pt x="353490" y="2180774"/>
                  <a:pt x="360920" y="2192740"/>
                </a:cubicBezTo>
                <a:cubicBezTo>
                  <a:pt x="381495" y="2226281"/>
                  <a:pt x="395401" y="2262177"/>
                  <a:pt x="389877" y="2301603"/>
                </a:cubicBezTo>
                <a:cubicBezTo>
                  <a:pt x="385495" y="2333183"/>
                  <a:pt x="396735" y="2359664"/>
                  <a:pt x="414262" y="2379279"/>
                </a:cubicBezTo>
                <a:cubicBezTo>
                  <a:pt x="446077" y="2414980"/>
                  <a:pt x="438837" y="2453227"/>
                  <a:pt x="428551" y="2491281"/>
                </a:cubicBezTo>
                <a:cubicBezTo>
                  <a:pt x="423216" y="2510897"/>
                  <a:pt x="423978" y="2526980"/>
                  <a:pt x="429121" y="2545615"/>
                </a:cubicBezTo>
                <a:cubicBezTo>
                  <a:pt x="441123" y="2588768"/>
                  <a:pt x="473700" y="2617603"/>
                  <a:pt x="502275" y="2645455"/>
                </a:cubicBezTo>
                <a:cubicBezTo>
                  <a:pt x="526660" y="2669191"/>
                  <a:pt x="540376" y="2695868"/>
                  <a:pt x="550665" y="2725094"/>
                </a:cubicBezTo>
                <a:cubicBezTo>
                  <a:pt x="563809" y="2761970"/>
                  <a:pt x="558857" y="2791196"/>
                  <a:pt x="527232" y="2808850"/>
                </a:cubicBezTo>
                <a:cubicBezTo>
                  <a:pt x="518277" y="2813754"/>
                  <a:pt x="507799" y="2822385"/>
                  <a:pt x="505133" y="2831604"/>
                </a:cubicBezTo>
                <a:cubicBezTo>
                  <a:pt x="491799" y="2876129"/>
                  <a:pt x="472366" y="2921245"/>
                  <a:pt x="484178" y="2968910"/>
                </a:cubicBezTo>
                <a:cubicBezTo>
                  <a:pt x="500371" y="3034817"/>
                  <a:pt x="499419" y="3099154"/>
                  <a:pt x="483416" y="3165061"/>
                </a:cubicBezTo>
                <a:cubicBezTo>
                  <a:pt x="470462" y="3218512"/>
                  <a:pt x="457126" y="3271963"/>
                  <a:pt x="447744" y="3326101"/>
                </a:cubicBezTo>
                <a:lnTo>
                  <a:pt x="446756" y="3333750"/>
                </a:lnTo>
                <a:lnTo>
                  <a:pt x="834222" y="3333750"/>
                </a:lnTo>
                <a:lnTo>
                  <a:pt x="833756" y="3315508"/>
                </a:lnTo>
                <a:cubicBezTo>
                  <a:pt x="835090" y="3305897"/>
                  <a:pt x="843092" y="3293538"/>
                  <a:pt x="851283" y="3289224"/>
                </a:cubicBezTo>
                <a:cubicBezTo>
                  <a:pt x="869571" y="3279612"/>
                  <a:pt x="872811" y="3266470"/>
                  <a:pt x="866523" y="3248621"/>
                </a:cubicBezTo>
                <a:cubicBezTo>
                  <a:pt x="861189" y="3233124"/>
                  <a:pt x="858523" y="3214098"/>
                  <a:pt x="848234" y="3203506"/>
                </a:cubicBezTo>
                <a:cubicBezTo>
                  <a:pt x="819088" y="3173494"/>
                  <a:pt x="818135" y="3135244"/>
                  <a:pt x="810325" y="3097977"/>
                </a:cubicBezTo>
                <a:cubicBezTo>
                  <a:pt x="805561" y="3075225"/>
                  <a:pt x="805371" y="3054039"/>
                  <a:pt x="808609" y="3031285"/>
                </a:cubicBezTo>
                <a:cubicBezTo>
                  <a:pt x="815849" y="2981857"/>
                  <a:pt x="805561" y="2933799"/>
                  <a:pt x="792417" y="2886329"/>
                </a:cubicBezTo>
                <a:cubicBezTo>
                  <a:pt x="783654" y="2854945"/>
                  <a:pt x="778320" y="2822776"/>
                  <a:pt x="769366" y="2791590"/>
                </a:cubicBezTo>
                <a:cubicBezTo>
                  <a:pt x="762508" y="2768247"/>
                  <a:pt x="754315" y="2744906"/>
                  <a:pt x="743267" y="2723527"/>
                </a:cubicBezTo>
                <a:cubicBezTo>
                  <a:pt x="727072" y="2692532"/>
                  <a:pt x="702688" y="2665466"/>
                  <a:pt x="709166" y="2626038"/>
                </a:cubicBezTo>
                <a:cubicBezTo>
                  <a:pt x="714880" y="2591317"/>
                  <a:pt x="702880" y="2559935"/>
                  <a:pt x="691449" y="2528158"/>
                </a:cubicBezTo>
                <a:cubicBezTo>
                  <a:pt x="683067" y="2504816"/>
                  <a:pt x="674493" y="2481477"/>
                  <a:pt x="669159" y="2457348"/>
                </a:cubicBezTo>
                <a:cubicBezTo>
                  <a:pt x="662872" y="2428709"/>
                  <a:pt x="665540" y="2396344"/>
                  <a:pt x="653918" y="2370844"/>
                </a:cubicBezTo>
                <a:cubicBezTo>
                  <a:pt x="641726" y="2344167"/>
                  <a:pt x="649918" y="2322005"/>
                  <a:pt x="653348" y="2298269"/>
                </a:cubicBezTo>
                <a:cubicBezTo>
                  <a:pt x="658682" y="2260413"/>
                  <a:pt x="668589" y="2222749"/>
                  <a:pt x="656014" y="2184501"/>
                </a:cubicBezTo>
                <a:cubicBezTo>
                  <a:pt x="640774" y="2138014"/>
                  <a:pt x="624391" y="2091918"/>
                  <a:pt x="609913" y="2045235"/>
                </a:cubicBezTo>
                <a:cubicBezTo>
                  <a:pt x="604386" y="2027187"/>
                  <a:pt x="602100" y="2007771"/>
                  <a:pt x="599624" y="1988939"/>
                </a:cubicBezTo>
                <a:cubicBezTo>
                  <a:pt x="597528" y="1971091"/>
                  <a:pt x="602862" y="1949711"/>
                  <a:pt x="594862" y="1935977"/>
                </a:cubicBezTo>
                <a:cubicBezTo>
                  <a:pt x="574287" y="1900670"/>
                  <a:pt x="564191" y="1864385"/>
                  <a:pt x="564191" y="1823583"/>
                </a:cubicBezTo>
                <a:cubicBezTo>
                  <a:pt x="564191" y="1808282"/>
                  <a:pt x="555617" y="1793374"/>
                  <a:pt x="554093" y="1777881"/>
                </a:cubicBezTo>
                <a:cubicBezTo>
                  <a:pt x="552189" y="1756694"/>
                  <a:pt x="547044" y="1732372"/>
                  <a:pt x="554285" y="1713934"/>
                </a:cubicBezTo>
                <a:cubicBezTo>
                  <a:pt x="571429" y="1670585"/>
                  <a:pt x="557141" y="1635476"/>
                  <a:pt x="540186" y="1597617"/>
                </a:cubicBezTo>
                <a:cubicBezTo>
                  <a:pt x="523422" y="1560348"/>
                  <a:pt x="510087" y="1521118"/>
                  <a:pt x="499037" y="1481495"/>
                </a:cubicBezTo>
                <a:cubicBezTo>
                  <a:pt x="495037" y="1466588"/>
                  <a:pt x="501705" y="1448740"/>
                  <a:pt x="503037" y="1432262"/>
                </a:cubicBezTo>
                <a:cubicBezTo>
                  <a:pt x="503419" y="1426376"/>
                  <a:pt x="503991" y="1419903"/>
                  <a:pt x="502085" y="1414609"/>
                </a:cubicBezTo>
                <a:cubicBezTo>
                  <a:pt x="483796" y="1363414"/>
                  <a:pt x="469890" y="1311432"/>
                  <a:pt x="479414" y="1255923"/>
                </a:cubicBezTo>
                <a:cubicBezTo>
                  <a:pt x="480368" y="1250824"/>
                  <a:pt x="478272" y="1245135"/>
                  <a:pt x="476938" y="1240034"/>
                </a:cubicBezTo>
                <a:cubicBezTo>
                  <a:pt x="470080" y="1215122"/>
                  <a:pt x="459222" y="1190799"/>
                  <a:pt x="456745" y="1165498"/>
                </a:cubicBezTo>
                <a:cubicBezTo>
                  <a:pt x="450649" y="1103121"/>
                  <a:pt x="448171" y="1040355"/>
                  <a:pt x="444171" y="977582"/>
                </a:cubicBezTo>
                <a:cubicBezTo>
                  <a:pt x="443981" y="973659"/>
                  <a:pt x="443981" y="969541"/>
                  <a:pt x="442647" y="966011"/>
                </a:cubicBezTo>
                <a:cubicBezTo>
                  <a:pt x="434455" y="942864"/>
                  <a:pt x="437123" y="922662"/>
                  <a:pt x="452743" y="903045"/>
                </a:cubicBezTo>
                <a:cubicBezTo>
                  <a:pt x="459602" y="894414"/>
                  <a:pt x="463222" y="882645"/>
                  <a:pt x="467032" y="871859"/>
                </a:cubicBezTo>
                <a:cubicBezTo>
                  <a:pt x="472748" y="855968"/>
                  <a:pt x="478272" y="839689"/>
                  <a:pt x="481892" y="823213"/>
                </a:cubicBezTo>
                <a:cubicBezTo>
                  <a:pt x="485320" y="806930"/>
                  <a:pt x="490083" y="789474"/>
                  <a:pt x="487416" y="773781"/>
                </a:cubicBezTo>
                <a:cubicBezTo>
                  <a:pt x="482654" y="745535"/>
                  <a:pt x="471986" y="718661"/>
                  <a:pt x="464936" y="690809"/>
                </a:cubicBezTo>
                <a:cubicBezTo>
                  <a:pt x="462460" y="681198"/>
                  <a:pt x="462842" y="670605"/>
                  <a:pt x="462650" y="660603"/>
                </a:cubicBezTo>
                <a:cubicBezTo>
                  <a:pt x="462080" y="637652"/>
                  <a:pt x="467604" y="614113"/>
                  <a:pt x="451791" y="593322"/>
                </a:cubicBezTo>
                <a:cubicBezTo>
                  <a:pt x="436933" y="574101"/>
                  <a:pt x="441313" y="554679"/>
                  <a:pt x="452553" y="534478"/>
                </a:cubicBezTo>
                <a:cubicBezTo>
                  <a:pt x="460556" y="519961"/>
                  <a:pt x="466842" y="503486"/>
                  <a:pt x="469890" y="487205"/>
                </a:cubicBezTo>
                <a:cubicBezTo>
                  <a:pt x="474080" y="464843"/>
                  <a:pt x="475796" y="442679"/>
                  <a:pt x="473318" y="418552"/>
                </a:cubicBezTo>
                <a:cubicBezTo>
                  <a:pt x="471604" y="401485"/>
                  <a:pt x="470842" y="387559"/>
                  <a:pt x="460746" y="374220"/>
                </a:cubicBezTo>
                <a:cubicBezTo>
                  <a:pt x="459222" y="372064"/>
                  <a:pt x="458840" y="368141"/>
                  <a:pt x="459032" y="365198"/>
                </a:cubicBezTo>
                <a:cubicBezTo>
                  <a:pt x="462270" y="326557"/>
                  <a:pt x="460556" y="288308"/>
                  <a:pt x="458267" y="249272"/>
                </a:cubicBezTo>
                <a:cubicBezTo>
                  <a:pt x="455221" y="199649"/>
                  <a:pt x="464174" y="147470"/>
                  <a:pt x="496179" y="104514"/>
                </a:cubicBezTo>
                <a:cubicBezTo>
                  <a:pt x="500943" y="98237"/>
                  <a:pt x="503037" y="88822"/>
                  <a:pt x="504181" y="80583"/>
                </a:cubicBezTo>
                <a:close/>
              </a:path>
            </a:pathLst>
          </a:custGeom>
          <a:blipFill dpi="0" rotWithShape="1">
            <a:blip r:embed="rId2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9CC8A40-D5EE-4D48-B79F-40C0C2D496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8669292"/>
              </p:ext>
            </p:extLst>
          </p:nvPr>
        </p:nvGraphicFramePr>
        <p:xfrm>
          <a:off x="5334000" y="766719"/>
          <a:ext cx="6096000" cy="5329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28151117"/>
      </p:ext>
    </p:extLst>
  </p:cSld>
  <p:clrMapOvr>
    <a:masterClrMapping/>
  </p:clrMapOvr>
</p:sld>
</file>

<file path=ppt/theme/theme1.xml><?xml version="1.0" encoding="utf-8"?>
<a:theme xmlns:a="http://schemas.openxmlformats.org/drawingml/2006/main" name="TornVTI">
  <a:themeElements>
    <a:clrScheme name="Custom 1">
      <a:dk1>
        <a:sysClr val="windowText" lastClr="000000"/>
      </a:dk1>
      <a:lt1>
        <a:sysClr val="window" lastClr="FFFFFF"/>
      </a:lt1>
      <a:dk2>
        <a:srgbClr val="131523"/>
      </a:dk2>
      <a:lt2>
        <a:srgbClr val="E7E6E6"/>
      </a:lt2>
      <a:accent1>
        <a:srgbClr val="3FB96C"/>
      </a:accent1>
      <a:accent2>
        <a:srgbClr val="699EFA"/>
      </a:accent2>
      <a:accent3>
        <a:srgbClr val="8039C1"/>
      </a:accent3>
      <a:accent4>
        <a:srgbClr val="D1971A"/>
      </a:accent4>
      <a:accent5>
        <a:srgbClr val="E62B59"/>
      </a:accent5>
      <a:accent6>
        <a:srgbClr val="9CA2AB"/>
      </a:accent6>
      <a:hlink>
        <a:srgbClr val="FFFFFF"/>
      </a:hlink>
      <a:folHlink>
        <a:srgbClr val="57618E"/>
      </a:folHlink>
    </a:clrScheme>
    <a:fontScheme name="Torn">
      <a:majorFont>
        <a:latin typeface="Verdana Pro Cond SemiBold"/>
        <a:ea typeface=""/>
        <a:cs typeface=""/>
      </a:majorFont>
      <a:minorFont>
        <a:latin typeface="Verdana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ornVTI" id="{D93270A2-BAD7-4DCC-9D1D-3427EACCFA88}" vid="{1B17486C-9B79-43FC-98F9-5BF7AA5600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</TotalTime>
  <Words>487</Words>
  <Application>Microsoft Macintosh PowerPoint</Application>
  <PresentationFormat>Panorámica</PresentationFormat>
  <Paragraphs>68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9" baseType="lpstr">
      <vt:lpstr>Arial</vt:lpstr>
      <vt:lpstr>Verdana Pro</vt:lpstr>
      <vt:lpstr>Verdana Pro Cond SemiBold</vt:lpstr>
      <vt:lpstr>TornVTI</vt:lpstr>
      <vt:lpstr>WHAT REDDIT USERS THINK AND TALK ABOUT EUROPEAN CITIES?</vt:lpstr>
      <vt:lpstr>INDEX</vt:lpstr>
      <vt:lpstr>0UR IDEA</vt:lpstr>
      <vt:lpstr>WHY CHOOSE THIS PROJECT? </vt:lpstr>
      <vt:lpstr>HOW IS REDDIT ORGANIZED?</vt:lpstr>
      <vt:lpstr>GET THE DATA FROM REDDIT</vt:lpstr>
      <vt:lpstr>WHY REDDIT?</vt:lpstr>
      <vt:lpstr>DATA ANALYSIS</vt:lpstr>
      <vt:lpstr>NATURAL LANGUAGE PROCESSING</vt:lpstr>
      <vt:lpstr>REGRESSION &amp; CLASSIFICATION</vt:lpstr>
      <vt:lpstr>INTERACTIVE DASHBOARD</vt:lpstr>
      <vt:lpstr>ONE CITY  ONE DASHBOARD</vt:lpstr>
      <vt:lpstr>DASHBOARD CONNECTED TO JUPYTER</vt:lpstr>
      <vt:lpstr>RELATED WORKS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RELATIONSHIP BETWEEN CITIES ON TWITTER</dc:title>
  <dc:creator>Ricardo Estaire</dc:creator>
  <cp:lastModifiedBy>Gonzalo  Tomás Garcinuño</cp:lastModifiedBy>
  <cp:revision>6</cp:revision>
  <dcterms:created xsi:type="dcterms:W3CDTF">2021-10-31T18:27:34Z</dcterms:created>
  <dcterms:modified xsi:type="dcterms:W3CDTF">2021-11-04T10:34:43Z</dcterms:modified>
</cp:coreProperties>
</file>