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A9B4-A800-4227-B8B2-619CFAF2F02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2231-2456-4BFA-9F20-6697C6AB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fif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62" y="-269968"/>
            <a:ext cx="3657600" cy="3657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8562" y="-727168"/>
            <a:ext cx="3657600" cy="36576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10703" y="-944882"/>
            <a:ext cx="3657600" cy="3657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1119" y="3104604"/>
            <a:ext cx="3657600" cy="3657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35833" y="-727168"/>
            <a:ext cx="3657600" cy="36576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23213" y="-552996"/>
            <a:ext cx="3657600" cy="3657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27670" y="2930432"/>
            <a:ext cx="3657600" cy="36576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2023-12-30T19:32:19Z</dcterms:created>
  <dcterms:modified xsi:type="dcterms:W3CDTF">2023-12-30T22:11:46Z</dcterms:modified>
</cp:coreProperties>
</file>