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15-2-28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电信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龚杰 </a:t>
            </a:r>
            <a:r>
              <a:rPr kumimoji="1" lang="en-US" altLang="zh-CN" dirty="0" smtClean="0"/>
              <a:t>1111112115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寒假社会实践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考驾照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日通过科目二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26</a:t>
            </a:r>
            <a:r>
              <a:rPr kumimoji="1" lang="zh-CN" altLang="en-US" dirty="0" smtClean="0"/>
              <a:t>日上午通过科目三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26</a:t>
            </a:r>
            <a:r>
              <a:rPr kumimoji="1" lang="zh-CN" altLang="en-US" dirty="0" smtClean="0"/>
              <a:t>日下午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点通过科目四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26</a:t>
            </a:r>
            <a:r>
              <a:rPr kumimoji="1" lang="zh-CN" altLang="en-US" dirty="0" smtClean="0"/>
              <a:t>日下午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点宣誓并取得驾照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6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驾照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rcRect t="29592" b="29592"/>
          <a:stretch>
            <a:fillRect/>
          </a:stretch>
        </p:blipFill>
        <p:spPr>
          <a:xfrm>
            <a:off x="2046107" y="2505527"/>
            <a:ext cx="5083883" cy="2745658"/>
          </a:xfrm>
        </p:spPr>
      </p:pic>
    </p:spTree>
    <p:extLst>
      <p:ext uri="{BB962C8B-B14F-4D97-AF65-F5344CB8AC3E}">
        <p14:creationId xmlns:p14="http://schemas.microsoft.com/office/powerpoint/2010/main" val="133934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外包项目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一个安卓客户端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两个网站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收益</a:t>
            </a:r>
            <a:r>
              <a:rPr kumimoji="1" lang="en-US" altLang="zh-CN" dirty="0" smtClean="0"/>
              <a:t>10k</a:t>
            </a:r>
            <a:r>
              <a:rPr kumimoji="1" lang="zh-CN" altLang="en-US" dirty="0" smtClean="0"/>
              <a:t>左右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1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安卓客户端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专门为</a:t>
            </a:r>
            <a:r>
              <a:rPr kumimoji="1" lang="en-US" altLang="zh-CN" dirty="0" smtClean="0"/>
              <a:t>DOTA</a:t>
            </a:r>
            <a:r>
              <a:rPr kumimoji="1" lang="zh-CN" altLang="en-US" dirty="0" smtClean="0"/>
              <a:t>爱好者设计并开发的手机应用程序，能够在线观看</a:t>
            </a:r>
            <a:r>
              <a:rPr kumimoji="1" lang="en-US" altLang="zh-CN" dirty="0" smtClean="0"/>
              <a:t>DOTA</a:t>
            </a:r>
            <a:r>
              <a:rPr kumimoji="1" lang="zh-CN" altLang="en-US" dirty="0" smtClean="0"/>
              <a:t>世界顶级选手的第一视角，并帮助玩家提升游戏技巧。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百度、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、小米商店搜索：第一视角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– </a:t>
            </a:r>
            <a:r>
              <a:rPr kumimoji="1" lang="en-US" altLang="zh-CN" dirty="0" err="1" smtClean="0"/>
              <a:t>DotA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可以找到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网址：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dotaly.com</a:t>
            </a:r>
            <a:r>
              <a:rPr kumimoji="1" lang="en-US" altLang="zh-CN" dirty="0"/>
              <a:t>/app/</a:t>
            </a:r>
            <a:r>
              <a:rPr kumimoji="1" lang="en-US" altLang="zh-CN" dirty="0" err="1"/>
              <a:t>dota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93" y="3647613"/>
            <a:ext cx="1716538" cy="30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通过网易的入职前培训，补习了很多大学没有的课程，知识增长非常多。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拿到驾照后开家里的车出去游玩感觉很不错。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远程外包项目非常成功，用户数量一直在飞速增长</a:t>
            </a:r>
            <a:r>
              <a:rPr kumimoji="1" lang="zh-CN" altLang="en-US" smtClean="0"/>
              <a:t>，帮助客户实现收益。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完成网易游戏入职前的培训内容</a:t>
            </a:r>
            <a:endParaRPr kumimoji="1" lang="en-US" altLang="zh-CN" dirty="0" smtClean="0"/>
          </a:p>
          <a:p>
            <a:r>
              <a:rPr kumimoji="1" lang="zh-CN" altLang="en-US" dirty="0" smtClean="0"/>
              <a:t>着手毕业设计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考驾照</a:t>
            </a:r>
            <a:endParaRPr kumimoji="1" lang="en-US" altLang="zh-CN" dirty="0" smtClean="0"/>
          </a:p>
          <a:p>
            <a:r>
              <a:rPr kumimoji="1" lang="zh-CN" altLang="en-US" dirty="0" smtClean="0"/>
              <a:t>远程的外包项目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培训内容</a:t>
            </a:r>
            <a:r>
              <a:rPr kumimoji="1" lang="zh-CN" altLang="zh-CN" dirty="0"/>
              <a:t>1</a:t>
            </a:r>
            <a:r>
              <a:rPr kumimoji="1" lang="zh-CN" altLang="en-US" dirty="0" smtClean="0"/>
              <a:t> 操作系统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）完成操作系统</a:t>
            </a:r>
            <a:r>
              <a:rPr lang="zh-CN" altLang="en-US" dirty="0" smtClean="0"/>
              <a:t>的安装 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）熟悉</a:t>
            </a:r>
            <a:r>
              <a:rPr lang="en-US" altLang="zh-CN" dirty="0" smtClean="0"/>
              <a:t>Unix/Linux</a:t>
            </a:r>
            <a:r>
              <a:rPr lang="zh-CN" altLang="en-US" dirty="0" smtClean="0"/>
              <a:t>常用命令的使用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）掌握</a:t>
            </a:r>
            <a:r>
              <a:rPr lang="en-US" altLang="zh-CN" dirty="0"/>
              <a:t>apt</a:t>
            </a:r>
            <a:r>
              <a:rPr lang="zh-CN" altLang="en-US" dirty="0"/>
              <a:t>工具安装常用软件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/>
              <a:t>）安装</a:t>
            </a:r>
            <a:r>
              <a:rPr lang="en-US" altLang="zh-CN" dirty="0"/>
              <a:t>Apache</a:t>
            </a:r>
            <a:r>
              <a:rPr lang="zh-CN" altLang="en-US" dirty="0"/>
              <a:t>，尝试建立一个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/>
              <a:t>）安装</a:t>
            </a:r>
            <a:r>
              <a:rPr lang="en-US" altLang="zh-CN" dirty="0" err="1"/>
              <a:t>nginx</a:t>
            </a:r>
            <a:r>
              <a:rPr lang="zh-CN" altLang="en-US" dirty="0"/>
              <a:t>，尝试建立一个</a:t>
            </a:r>
            <a:r>
              <a:rPr lang="en-US" altLang="zh-CN" dirty="0"/>
              <a:t>web</a:t>
            </a:r>
            <a:r>
              <a:rPr lang="zh-CN" altLang="en-US" dirty="0"/>
              <a:t>站点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3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</a:t>
            </a:r>
            <a:r>
              <a:rPr kumimoji="1" lang="zh-CN" altLang="en-US" dirty="0" smtClean="0"/>
              <a:t>内容</a:t>
            </a: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 版本控制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了解为什么需要版本控制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掌握</a:t>
            </a:r>
            <a:r>
              <a:rPr lang="en-US" altLang="zh-CN" dirty="0" err="1"/>
              <a:t>svn</a:t>
            </a:r>
            <a:r>
              <a:rPr lang="zh-CN" altLang="en-US" dirty="0"/>
              <a:t>基本理念，常用名词（</a:t>
            </a:r>
            <a:r>
              <a:rPr lang="en-US" altLang="zh-CN" dirty="0"/>
              <a:t>revision</a:t>
            </a:r>
            <a:r>
              <a:rPr lang="zh-CN" altLang="en-US" dirty="0"/>
              <a:t>、</a:t>
            </a:r>
            <a:r>
              <a:rPr lang="en-US" altLang="zh-CN" dirty="0" err="1"/>
              <a:t>wc</a:t>
            </a:r>
            <a:r>
              <a:rPr lang="zh-CN" altLang="en-US" dirty="0"/>
              <a:t>等等）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掌握常用</a:t>
            </a:r>
            <a:r>
              <a:rPr lang="en-US" altLang="zh-CN" dirty="0" err="1"/>
              <a:t>svn</a:t>
            </a:r>
            <a:r>
              <a:rPr lang="zh-CN" altLang="en-US" dirty="0"/>
              <a:t>命令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掌握如何做分支开发（如何创建</a:t>
            </a:r>
            <a:r>
              <a:rPr lang="en-US" altLang="zh-CN" dirty="0"/>
              <a:t>branch</a:t>
            </a:r>
            <a:r>
              <a:rPr lang="zh-CN" altLang="en-US" dirty="0"/>
              <a:t>、</a:t>
            </a:r>
            <a:r>
              <a:rPr lang="en-US" altLang="zh-CN" dirty="0"/>
              <a:t>merge</a:t>
            </a:r>
            <a:r>
              <a:rPr lang="zh-CN" altLang="en-US" dirty="0"/>
              <a:t>等）</a:t>
            </a:r>
            <a:br>
              <a:rPr lang="zh-CN" altLang="en-US" dirty="0"/>
            </a:br>
            <a:r>
              <a:rPr lang="en-US" altLang="zh-CN" dirty="0"/>
              <a:t>5.</a:t>
            </a:r>
            <a:r>
              <a:rPr lang="zh-CN" altLang="en-US" dirty="0"/>
              <a:t>使用</a:t>
            </a:r>
            <a:r>
              <a:rPr lang="en-US" altLang="zh-CN" dirty="0" err="1"/>
              <a:t>svn</a:t>
            </a:r>
            <a:r>
              <a:rPr lang="zh-CN" altLang="en-US" dirty="0"/>
              <a:t>管理自己的小程序代码（并尝试</a:t>
            </a:r>
            <a:r>
              <a:rPr lang="en-US" altLang="zh-CN" dirty="0" err="1"/>
              <a:t>svn</a:t>
            </a:r>
            <a:r>
              <a:rPr lang="zh-CN" altLang="en-US" dirty="0"/>
              <a:t>的常用命令，例如修改代码后提交）</a:t>
            </a:r>
            <a:br>
              <a:rPr lang="zh-CN" altLang="en-US" dirty="0"/>
            </a:br>
            <a:r>
              <a:rPr lang="en-US" altLang="zh-CN" dirty="0"/>
              <a:t>6.</a:t>
            </a:r>
            <a:r>
              <a:rPr lang="zh-CN" altLang="en-US" dirty="0"/>
              <a:t>模拟出一个代码出现冲突（</a:t>
            </a:r>
            <a:r>
              <a:rPr lang="en-US" altLang="zh-CN" dirty="0"/>
              <a:t>conflict</a:t>
            </a:r>
            <a:r>
              <a:rPr lang="zh-CN" altLang="en-US" dirty="0"/>
              <a:t>）的情况，并解决冲突</a:t>
            </a:r>
            <a:br>
              <a:rPr lang="zh-CN" altLang="en-US" dirty="0"/>
            </a:br>
            <a:r>
              <a:rPr lang="en-US" altLang="zh-CN" dirty="0"/>
              <a:t>7.</a:t>
            </a:r>
            <a:r>
              <a:rPr lang="zh-CN" altLang="en-US" dirty="0"/>
              <a:t>模拟出一个分支开发，并尝试在分支上的多次修改合并会主分支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2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• 1. GIT BASICS</a:t>
            </a:r>
            <a:br>
              <a:rPr lang="en-US" altLang="zh-CN" dirty="0"/>
            </a:br>
            <a:r>
              <a:rPr lang="en-US" altLang="zh-CN" dirty="0"/>
              <a:t> • 2. UNDOING CHANGES</a:t>
            </a:r>
            <a:br>
              <a:rPr lang="en-US" altLang="zh-CN" dirty="0"/>
            </a:br>
            <a:r>
              <a:rPr lang="en-US" altLang="zh-CN" dirty="0"/>
              <a:t> • 3. GIT BRANCHES</a:t>
            </a:r>
            <a:br>
              <a:rPr lang="en-US" altLang="zh-CN" dirty="0"/>
            </a:br>
            <a:r>
              <a:rPr lang="en-US" altLang="zh-CN" dirty="0"/>
              <a:t> • 4. REWRITING GIT HISTORY</a:t>
            </a:r>
            <a:br>
              <a:rPr lang="en-US" altLang="zh-CN" dirty="0"/>
            </a:br>
            <a:r>
              <a:rPr lang="en-US" altLang="zh-CN" dirty="0"/>
              <a:t> • 5. REMOTE REPOSITORIES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13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</a:t>
            </a:r>
            <a:r>
              <a:rPr kumimoji="1" lang="zh-CN" altLang="en-US" dirty="0" smtClean="0"/>
              <a:t>内容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Bash</a:t>
            </a:r>
            <a:r>
              <a:rPr kumimoji="1" lang="zh-CN" altLang="en-US" dirty="0" smtClean="0"/>
              <a:t>编程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）理解变量、条件语句、循环语句、标准输入输出、</a:t>
            </a:r>
            <a:r>
              <a:rPr lang="en-US" altLang="zh-CN" dirty="0"/>
              <a:t>I/O</a:t>
            </a:r>
            <a:r>
              <a:rPr lang="zh-CN" altLang="en-US" dirty="0"/>
              <a:t>重定向、管道、函数等概念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）能编写脚本，组合常用</a:t>
            </a:r>
            <a:r>
              <a:rPr lang="en-US" altLang="zh-CN" dirty="0"/>
              <a:t>Linux</a:t>
            </a:r>
            <a:r>
              <a:rPr lang="zh-CN" altLang="en-US" dirty="0"/>
              <a:t>工具完成简单工作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）尝试用</a:t>
            </a:r>
            <a:r>
              <a:rPr lang="en-US" altLang="zh-CN" dirty="0"/>
              <a:t>Shell</a:t>
            </a:r>
            <a:r>
              <a:rPr lang="zh-CN" altLang="en-US" dirty="0"/>
              <a:t>写些小程序，统计某工作目录及其子目录下</a:t>
            </a:r>
            <a:r>
              <a:rPr lang="en-US" altLang="zh-CN" dirty="0"/>
              <a:t>.c</a:t>
            </a:r>
            <a:r>
              <a:rPr lang="zh-CN" altLang="en-US" dirty="0"/>
              <a:t>文件一共有多少行，统计某文件中出现最多的</a:t>
            </a:r>
            <a:r>
              <a:rPr lang="en-US" altLang="zh-CN" dirty="0"/>
              <a:t>10</a:t>
            </a:r>
            <a:r>
              <a:rPr lang="zh-CN" altLang="en-US" dirty="0"/>
              <a:t>个单词的次数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1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</a:t>
            </a:r>
            <a:r>
              <a:rPr kumimoji="1" lang="zh-CN" altLang="en-US" dirty="0" smtClean="0"/>
              <a:t>内容</a:t>
            </a:r>
            <a:r>
              <a:rPr kumimoji="1" lang="zh-CN" altLang="zh-CN" dirty="0" smtClean="0"/>
              <a:t>5</a:t>
            </a:r>
            <a:r>
              <a:rPr kumimoji="1" lang="zh-CN" altLang="en-US" dirty="0" smtClean="0"/>
              <a:t> 数据库相关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mysql5.5</a:t>
            </a:r>
            <a:r>
              <a:rPr lang="zh-CN" altLang="en-US" dirty="0"/>
              <a:t>，熟练在</a:t>
            </a:r>
            <a:r>
              <a:rPr lang="en-US" altLang="zh-CN" dirty="0" err="1"/>
              <a:t>mysql</a:t>
            </a:r>
            <a:r>
              <a:rPr lang="en-US" altLang="zh-CN" dirty="0"/>
              <a:t> client</a:t>
            </a:r>
            <a:r>
              <a:rPr lang="zh-CN" altLang="en-US" dirty="0"/>
              <a:t>下各常用命令的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熟悉</a:t>
            </a:r>
            <a:r>
              <a:rPr lang="en-US" altLang="zh-CN" dirty="0" err="1"/>
              <a:t>mysql</a:t>
            </a:r>
            <a:r>
              <a:rPr lang="zh-CN" altLang="en-US" dirty="0"/>
              <a:t>的字段类型；熟悉创建表、修改表、增删改查等常用操作；熟悉</a:t>
            </a:r>
            <a:r>
              <a:rPr lang="en-US" altLang="zh-CN" dirty="0" err="1"/>
              <a:t>mysql</a:t>
            </a:r>
            <a:r>
              <a:rPr lang="zh-CN" altLang="en-US" dirty="0"/>
              <a:t>权限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了解</a:t>
            </a:r>
            <a:r>
              <a:rPr lang="en-US" altLang="zh-CN" dirty="0" err="1"/>
              <a:t>MyISAM</a:t>
            </a:r>
            <a:r>
              <a:rPr lang="zh-CN" altLang="en-US" dirty="0"/>
              <a:t>和</a:t>
            </a:r>
            <a:r>
              <a:rPr lang="en-US" altLang="zh-CN" dirty="0" err="1"/>
              <a:t>Innodb</a:t>
            </a:r>
            <a:r>
              <a:rPr lang="zh-CN" altLang="en-US" dirty="0"/>
              <a:t>两个引擎的差别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掌握</a:t>
            </a:r>
            <a:r>
              <a:rPr lang="en-US" altLang="zh-CN" dirty="0" err="1"/>
              <a:t>mysql</a:t>
            </a:r>
            <a:r>
              <a:rPr lang="zh-CN" altLang="en-US" dirty="0"/>
              <a:t>索引的使用和原理</a:t>
            </a:r>
            <a:br>
              <a:rPr lang="zh-CN" altLang="en-US" dirty="0"/>
            </a:b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掌握</a:t>
            </a:r>
            <a:r>
              <a:rPr lang="en-US" altLang="zh-CN" dirty="0" err="1"/>
              <a:t>mysql</a:t>
            </a:r>
            <a:r>
              <a:rPr lang="zh-CN" altLang="en-US" dirty="0"/>
              <a:t>事务的使用和原理（</a:t>
            </a:r>
            <a:r>
              <a:rPr lang="en-US" altLang="zh-CN" dirty="0"/>
              <a:t>4</a:t>
            </a:r>
            <a:r>
              <a:rPr lang="zh-CN" altLang="en-US" dirty="0"/>
              <a:t>个隔离级别、锁机制）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48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培训</a:t>
            </a:r>
            <a:r>
              <a:rPr kumimoji="1" lang="zh-CN" altLang="en-US" dirty="0" smtClean="0"/>
              <a:t>内容</a:t>
            </a:r>
            <a:r>
              <a:rPr kumimoji="1" lang="zh-CN" altLang="zh-CN" dirty="0" smtClean="0"/>
              <a:t>6</a:t>
            </a:r>
            <a:r>
              <a:rPr kumimoji="1" lang="zh-CN" altLang="en-US" dirty="0" smtClean="0"/>
              <a:t> 网络安全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原理与基本使用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如何安全的存储密码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67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毕业设计规划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计划帮助湖工的老师打造一个在线教育平台，把湖工优秀的老师和优秀的课程推向整个互联网。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基于</a:t>
            </a:r>
            <a:r>
              <a:rPr kumimoji="1" lang="en-US" altLang="zh-CN" dirty="0" err="1" smtClean="0"/>
              <a:t>ThinkPHP</a:t>
            </a:r>
            <a:r>
              <a:rPr kumimoji="1" lang="zh-CN" altLang="en-US" dirty="0" smtClean="0"/>
              <a:t>的开发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通过智能爬虫从其他网站获取教学内容，减少人工</a:t>
            </a:r>
            <a:endParaRPr kumimoji="1" lang="en-US" altLang="zh-CN" dirty="0" smtClean="0"/>
          </a:p>
          <a:p>
            <a:r>
              <a:rPr kumimoji="1" lang="zh-CN" altLang="en-US" dirty="0" smtClean="0"/>
              <a:t>构建一个老师视频教学的分享平台，供所有学生学习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93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59</TotalTime>
  <Words>302</Words>
  <Application>Microsoft Macintosh PowerPoint</Application>
  <PresentationFormat>全屏显示(4:3)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微风</vt:lpstr>
      <vt:lpstr>寒假社会实践</vt:lpstr>
      <vt:lpstr>主要内容</vt:lpstr>
      <vt:lpstr>培训内容1 操作系统</vt:lpstr>
      <vt:lpstr>培训内容2 版本控制</vt:lpstr>
      <vt:lpstr>培训内容3 Git的使用</vt:lpstr>
      <vt:lpstr>培训内容4 Bash编程</vt:lpstr>
      <vt:lpstr>培训内容5 数据库相关</vt:lpstr>
      <vt:lpstr>培训内容6 网络安全</vt:lpstr>
      <vt:lpstr>毕业设计规划</vt:lpstr>
      <vt:lpstr>考驾照</vt:lpstr>
      <vt:lpstr>驾照</vt:lpstr>
      <vt:lpstr>外包项目</vt:lpstr>
      <vt:lpstr>安卓客户端</vt:lpstr>
      <vt:lpstr>结语</vt:lpstr>
    </vt:vector>
  </TitlesOfParts>
  <Company>Ussyer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寒假社会实践</dc:title>
  <dc:creator>Leo Rea</dc:creator>
  <cp:lastModifiedBy>Leo Rea</cp:lastModifiedBy>
  <cp:revision>5</cp:revision>
  <dcterms:created xsi:type="dcterms:W3CDTF">2015-02-28T10:27:21Z</dcterms:created>
  <dcterms:modified xsi:type="dcterms:W3CDTF">2015-02-28T11:27:42Z</dcterms:modified>
</cp:coreProperties>
</file>