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0C411-EE57-4211-9F9F-4E3A1C9D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022162-19F1-4E70-A444-FBC1C1392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A1DD2-00F9-4613-805F-2E08AC52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C9763-A24D-42C0-A3C3-331334A9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675AF-9EAE-4FED-B092-59B08D9C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2167-2F52-4A0B-A0D7-3F66E897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42CF25-1864-4DF4-8363-37F8931A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9A5F5C-04D6-4532-B2DC-24674F77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1770C-6ADD-4928-AFFD-1C8C4D8C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39AEA2-1EE4-493C-8519-2C7F8C6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85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AC3389-7D4F-46B8-84AC-D02B15919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B32A49-D7DD-4812-8C55-9EAF16CB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8D56B0-E7AB-4493-9526-5AC3FA3F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D69CF-0B40-4A0F-8BC6-8733AB0D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89BFEF-3C63-48E8-B543-D9F48777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9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82211-1065-484F-BB93-F13537A7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A4641-2E8B-4D53-A6A4-C6A260E1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053B0-C83F-465C-B52C-92EE442F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F296D-184B-4AA9-9B7F-36A05BFE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EEC0-1F89-4645-ABC5-395E6C31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8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E0E44-CC89-47F8-B4E8-7D872861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A3C6FA-8A18-423C-A0F3-FBBA9769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7B097-F4B5-4E7A-8560-2B0BF3CB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08CBF2-2C90-454A-A338-52F28117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99D8A-0F6D-4847-8E46-9385A27F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7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A2BA6-8E29-4335-B5E6-DF879F27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7A051-A82E-441C-A4B5-D968F15C4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EB55F1-1B31-490A-BB12-159A9502A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9D46D-214A-4F6D-AB0A-A5D2E087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5B27B-68A7-4565-A0FF-4061C560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5F5DD2-AD7B-48CB-8E43-EBE86406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26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E71CF-D80E-4424-BAC4-FA2886B7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49C5D-4B48-4719-9086-A0FA2881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F1060-2A9B-40B3-8F1B-39749BB7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D67C51-226A-4078-825C-1F63662ED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53BEC9-C76E-405F-B048-809F71C05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DE9BEF-CDEF-4C04-B0B8-E95A2268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252676-D85E-475D-966B-B5BDB043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F49646-0C19-4F10-8052-47662309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73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AC78-F221-4655-A0AD-33D12701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457944-196F-4CB1-8138-14CFA57E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5BD292-E378-46C9-9596-00520566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B88681-3E41-4DED-8C9B-80DCCB75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5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BCB186-D1B4-4ACE-B26C-8CFC0FFA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A89EC-3924-4F51-9473-34A56E01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023F23-00B1-4BB6-BFE2-B6C3DBE3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10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FDEFD-D2E5-4281-945C-A0C5953B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17AB8-C2F8-4EA3-ABFC-0ECD4953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525BBD-981F-4864-B67A-50948F4A4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6B5EEE-2BDF-479E-B279-728228EB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DDE49E-EC76-4954-8A20-A21EE0A9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A48BA-B5B2-4361-9A21-A0766430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6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17F25-0196-4307-BF00-6DA2FE57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58FA83-A87C-4903-B95D-83B5EBC5A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8883A1-29D7-4614-B1DC-EA3D60BF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1A374E-632D-490E-820E-BB35641F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0CFF69-54B3-44FE-8AEE-78BA954A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2935DD-DEB5-4A78-87D1-AE234FA7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20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54B602-0B64-4E56-ADCC-2BF133E0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E0D87F-C627-40FD-8761-07E6C5BA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772F4-E4D7-471C-82C0-B96520B0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E599-88FD-44B2-8779-06B325FC5E86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FEB1C0-1172-4EDE-9E73-B80CEBD0A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1456B-9400-457B-9FA8-6C78A55A2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FB8E4-BC05-4EDB-8091-2E7010178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81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57E882B-4550-437A-B68C-6D3B7989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14" y="457200"/>
            <a:ext cx="4069886" cy="561022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76C594F-B53A-457C-B3CC-14FCC4B84AD8}"/>
              </a:ext>
            </a:extLst>
          </p:cNvPr>
          <p:cNvCxnSpPr>
            <a:cxnSpLocks/>
          </p:cNvCxnSpPr>
          <p:nvPr/>
        </p:nvCxnSpPr>
        <p:spPr>
          <a:xfrm flipH="1">
            <a:off x="4795936" y="1614195"/>
            <a:ext cx="1368000" cy="576000"/>
          </a:xfrm>
          <a:prstGeom prst="straightConnector1">
            <a:avLst/>
          </a:prstGeom>
          <a:ln>
            <a:solidFill>
              <a:srgbClr val="026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F01725A-5E2C-4E75-A1BD-3234820F5CD5}"/>
              </a:ext>
            </a:extLst>
          </p:cNvPr>
          <p:cNvSpPr txBox="1"/>
          <p:nvPr/>
        </p:nvSpPr>
        <p:spPr>
          <a:xfrm>
            <a:off x="6096000" y="1325078"/>
            <a:ext cx="4852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Cliquer sur « Ajouter » pour chaque fichier ou dossier à envoyer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32182A6-AACE-469E-BF51-D6041BEE7EB2}"/>
              </a:ext>
            </a:extLst>
          </p:cNvPr>
          <p:cNvCxnSpPr>
            <a:cxnSpLocks/>
          </p:cNvCxnSpPr>
          <p:nvPr/>
        </p:nvCxnSpPr>
        <p:spPr>
          <a:xfrm flipH="1">
            <a:off x="4863872" y="2562911"/>
            <a:ext cx="1368000" cy="576000"/>
          </a:xfrm>
          <a:prstGeom prst="straightConnector1">
            <a:avLst/>
          </a:prstGeom>
          <a:ln>
            <a:solidFill>
              <a:srgbClr val="026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F3B4B23-430E-4568-B02C-1FF392190567}"/>
              </a:ext>
            </a:extLst>
          </p:cNvPr>
          <p:cNvSpPr txBox="1"/>
          <p:nvPr/>
        </p:nvSpPr>
        <p:spPr>
          <a:xfrm>
            <a:off x="6163936" y="2273794"/>
            <a:ext cx="451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Saisir ici l’adresse courriel du ou des destinataires, séparés par un «</a:t>
            </a:r>
            <a:r>
              <a:rPr lang="fr-FR" sz="1400" b="1" dirty="0"/>
              <a:t> </a:t>
            </a:r>
            <a:r>
              <a:rPr lang="fr-FR" sz="1400" dirty="0"/>
              <a:t>; »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191054-0AC7-412C-BE05-3A97EF6CBCA1}"/>
              </a:ext>
            </a:extLst>
          </p:cNvPr>
          <p:cNvCxnSpPr>
            <a:cxnSpLocks/>
          </p:cNvCxnSpPr>
          <p:nvPr/>
        </p:nvCxnSpPr>
        <p:spPr>
          <a:xfrm flipH="1">
            <a:off x="4795936" y="3078967"/>
            <a:ext cx="1368000" cy="576000"/>
          </a:xfrm>
          <a:prstGeom prst="straightConnector1">
            <a:avLst/>
          </a:prstGeom>
          <a:ln>
            <a:solidFill>
              <a:srgbClr val="026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D8A958A-6C0A-49D0-8FAF-72FFE392C2C0}"/>
              </a:ext>
            </a:extLst>
          </p:cNvPr>
          <p:cNvSpPr txBox="1"/>
          <p:nvPr/>
        </p:nvSpPr>
        <p:spPr>
          <a:xfrm>
            <a:off x="6096000" y="2789850"/>
            <a:ext cx="239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Saisir ici votre adresse courriel</a:t>
            </a:r>
            <a:endParaRPr lang="fr-FR" sz="1400" b="1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63FA5A5-6C86-4C80-BA4D-6DB8995E51CE}"/>
              </a:ext>
            </a:extLst>
          </p:cNvPr>
          <p:cNvCxnSpPr>
            <a:cxnSpLocks/>
          </p:cNvCxnSpPr>
          <p:nvPr/>
        </p:nvCxnSpPr>
        <p:spPr>
          <a:xfrm flipH="1">
            <a:off x="4599992" y="3501078"/>
            <a:ext cx="1575476" cy="485321"/>
          </a:xfrm>
          <a:prstGeom prst="straightConnector1">
            <a:avLst/>
          </a:prstGeom>
          <a:ln>
            <a:solidFill>
              <a:srgbClr val="026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3B43E4A3-E01F-4BB4-9312-45F646A593DB}"/>
              </a:ext>
            </a:extLst>
          </p:cNvPr>
          <p:cNvSpPr txBox="1"/>
          <p:nvPr/>
        </p:nvSpPr>
        <p:spPr>
          <a:xfrm>
            <a:off x="6107532" y="3211961"/>
            <a:ext cx="440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Cliquer ici pour protéger le transfert par mot de passe</a:t>
            </a:r>
            <a:endParaRPr lang="fr-FR" sz="1400" b="1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F64C9E4-3861-43B5-B17E-0F76C57176E1}"/>
              </a:ext>
            </a:extLst>
          </p:cNvPr>
          <p:cNvCxnSpPr>
            <a:cxnSpLocks/>
          </p:cNvCxnSpPr>
          <p:nvPr/>
        </p:nvCxnSpPr>
        <p:spPr>
          <a:xfrm flipH="1">
            <a:off x="4588460" y="4256856"/>
            <a:ext cx="1575476" cy="485321"/>
          </a:xfrm>
          <a:prstGeom prst="straightConnector1">
            <a:avLst/>
          </a:prstGeom>
          <a:ln>
            <a:solidFill>
              <a:srgbClr val="026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19C2E883-152E-41E9-8172-6270113289E5}"/>
              </a:ext>
            </a:extLst>
          </p:cNvPr>
          <p:cNvSpPr txBox="1"/>
          <p:nvPr/>
        </p:nvSpPr>
        <p:spPr>
          <a:xfrm>
            <a:off x="6096000" y="3967739"/>
            <a:ext cx="440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Saisir ici un message qui accompagnera le transfert (facultatif)</a:t>
            </a:r>
            <a:endParaRPr lang="fr-FR" sz="1400" b="1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6C37A6-B675-43E4-A752-07DD532DC116}"/>
              </a:ext>
            </a:extLst>
          </p:cNvPr>
          <p:cNvCxnSpPr>
            <a:cxnSpLocks/>
          </p:cNvCxnSpPr>
          <p:nvPr/>
        </p:nvCxnSpPr>
        <p:spPr>
          <a:xfrm flipH="1">
            <a:off x="4587483" y="4940794"/>
            <a:ext cx="1575476" cy="485321"/>
          </a:xfrm>
          <a:prstGeom prst="straightConnector1">
            <a:avLst/>
          </a:prstGeom>
          <a:ln>
            <a:solidFill>
              <a:srgbClr val="026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F765A55-AB53-42F4-B272-77718A77796A}"/>
              </a:ext>
            </a:extLst>
          </p:cNvPr>
          <p:cNvSpPr txBox="1"/>
          <p:nvPr/>
        </p:nvSpPr>
        <p:spPr>
          <a:xfrm>
            <a:off x="6095023" y="4651677"/>
            <a:ext cx="440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Il faut accepter les conditions générales d’utilisation en cliquant dans cette case</a:t>
            </a:r>
            <a:endParaRPr lang="fr-FR" sz="1400" b="1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29D9C68-8BCB-46B3-97E8-D6C343B762A3}"/>
              </a:ext>
            </a:extLst>
          </p:cNvPr>
          <p:cNvCxnSpPr>
            <a:cxnSpLocks/>
          </p:cNvCxnSpPr>
          <p:nvPr/>
        </p:nvCxnSpPr>
        <p:spPr>
          <a:xfrm flipH="1">
            <a:off x="4772994" y="5441760"/>
            <a:ext cx="1575476" cy="485321"/>
          </a:xfrm>
          <a:prstGeom prst="straightConnector1">
            <a:avLst/>
          </a:prstGeom>
          <a:ln>
            <a:solidFill>
              <a:srgbClr val="026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A1DC891-17BD-4AAD-BEC9-76DA8D57F0FA}"/>
              </a:ext>
            </a:extLst>
          </p:cNvPr>
          <p:cNvSpPr txBox="1"/>
          <p:nvPr/>
        </p:nvSpPr>
        <p:spPr>
          <a:xfrm>
            <a:off x="6280534" y="5152643"/>
            <a:ext cx="440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Cliquer sur « Envoyer » pour déclencher le transfert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806664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74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GONTARA MOHAMED</dc:creator>
  <cp:lastModifiedBy>GONTARA MOHAMED</cp:lastModifiedBy>
  <cp:revision>2</cp:revision>
  <dcterms:created xsi:type="dcterms:W3CDTF">2020-02-27T19:19:06Z</dcterms:created>
  <dcterms:modified xsi:type="dcterms:W3CDTF">2020-02-27T19:29:50Z</dcterms:modified>
</cp:coreProperties>
</file>