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5"/>
    <p:restoredTop sz="94351"/>
  </p:normalViewPr>
  <p:slideViewPr>
    <p:cSldViewPr snapToGrid="0" snapToObjects="1">
      <p:cViewPr>
        <p:scale>
          <a:sx n="71" d="100"/>
          <a:sy n="71" d="100"/>
        </p:scale>
        <p:origin x="-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66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3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3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78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2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85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4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2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4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8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7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46F2-9264-C143-A385-31B7F81A484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808E-6C86-5A4F-B288-77B6BC791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62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61733" y="474133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817254" y="5977466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03866" y="4462701"/>
            <a:ext cx="1026776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873636" y="4294898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64661" y="2655445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336144" y="1534775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331854" y="2285999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68323" y="4462302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 flipH="1">
            <a:off x="2325255" y="1249606"/>
            <a:ext cx="825596" cy="140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4" idx="5"/>
          </p:cNvCxnSpPr>
          <p:nvPr/>
        </p:nvCxnSpPr>
        <p:spPr>
          <a:xfrm>
            <a:off x="3728943" y="1225716"/>
            <a:ext cx="1110911" cy="121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9" idx="0"/>
          </p:cNvCxnSpPr>
          <p:nvPr/>
        </p:nvCxnSpPr>
        <p:spPr>
          <a:xfrm flipH="1" flipV="1">
            <a:off x="3877733" y="914400"/>
            <a:ext cx="2966411" cy="62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1664662" y="3348951"/>
            <a:ext cx="507999" cy="138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5"/>
          </p:cNvCxnSpPr>
          <p:nvPr/>
        </p:nvCxnSpPr>
        <p:spPr>
          <a:xfrm>
            <a:off x="2531871" y="3407028"/>
            <a:ext cx="735033" cy="105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5081884" y="3056862"/>
            <a:ext cx="279054" cy="140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9" idx="2"/>
            <a:endCxn id="10" idx="7"/>
          </p:cNvCxnSpPr>
          <p:nvPr/>
        </p:nvCxnSpPr>
        <p:spPr>
          <a:xfrm flipH="1">
            <a:off x="5199064" y="1975042"/>
            <a:ext cx="1137080" cy="43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endCxn id="7" idx="7"/>
          </p:cNvCxnSpPr>
          <p:nvPr/>
        </p:nvCxnSpPr>
        <p:spPr>
          <a:xfrm flipH="1">
            <a:off x="5740846" y="2285999"/>
            <a:ext cx="1103298" cy="213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1813813" y="5132714"/>
            <a:ext cx="358848" cy="84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266917" y="2445323"/>
            <a:ext cx="1016000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</a:t>
            </a:r>
            <a:endParaRPr kumimoji="1" lang="zh-CN" altLang="en-US" dirty="0"/>
          </a:p>
        </p:txBody>
      </p:sp>
      <p:cxnSp>
        <p:nvCxnSpPr>
          <p:cNvPr id="47" name="直线连接符 46"/>
          <p:cNvCxnSpPr/>
          <p:nvPr/>
        </p:nvCxnSpPr>
        <p:spPr>
          <a:xfrm>
            <a:off x="7224052" y="1975042"/>
            <a:ext cx="1265172" cy="68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1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2020-04-21T02:11:56Z</dcterms:created>
  <dcterms:modified xsi:type="dcterms:W3CDTF">2020-04-21T02:49:43Z</dcterms:modified>
</cp:coreProperties>
</file>