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302" r:id="rId5"/>
    <p:sldId id="298" r:id="rId6"/>
    <p:sldId id="303" r:id="rId7"/>
    <p:sldId id="299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63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11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0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7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7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F0CE-1FD7-4F55-8731-D2DCF34A3288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8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5E7BF-7A40-4AF6-AF2D-A7FC1FDF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Fast digest Git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F0B602-32DE-46B3-990A-D77D7839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acelerada</a:t>
            </a:r>
            <a:r>
              <a:rPr lang="en-US" dirty="0"/>
              <a:t> 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66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0930-3EB8-4F34-9195-01C09491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Tarefas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BF37D-BDD9-4775-82F3-43E1B7F1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nova branch </a:t>
            </a:r>
            <a:r>
              <a:rPr lang="en-US" i="1" dirty="0"/>
              <a:t>feature</a:t>
            </a:r>
            <a:r>
              <a:rPr lang="en-US" dirty="0"/>
              <a:t>/</a:t>
            </a:r>
            <a:r>
              <a:rPr lang="en-US" i="1" dirty="0" err="1"/>
              <a:t>novatabela</a:t>
            </a:r>
            <a:endParaRPr lang="en-US" i="1" dirty="0"/>
          </a:p>
          <a:p>
            <a:pPr lvl="1"/>
            <a:r>
              <a:rPr lang="en-US" dirty="0"/>
              <a:t>$ git branch feature/</a:t>
            </a:r>
            <a:r>
              <a:rPr lang="en-US" dirty="0" err="1"/>
              <a:t>novatabela</a:t>
            </a:r>
            <a:endParaRPr lang="en-US" dirty="0"/>
          </a:p>
          <a:p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 de tarefa02.txt</a:t>
            </a:r>
          </a:p>
          <a:p>
            <a:r>
              <a:rPr lang="en-US" dirty="0" err="1"/>
              <a:t>Adicionar</a:t>
            </a:r>
            <a:r>
              <a:rPr lang="en-US" dirty="0"/>
              <a:t> e </a:t>
            </a:r>
            <a:r>
              <a:rPr lang="en-US" dirty="0" err="1"/>
              <a:t>confirmar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endParaRPr lang="en-US" dirty="0"/>
          </a:p>
          <a:p>
            <a:r>
              <a:rPr lang="en-US" dirty="0"/>
              <a:t>Mudar para a branch </a:t>
            </a:r>
            <a:r>
              <a:rPr lang="en-US" i="1" dirty="0"/>
              <a:t>develop</a:t>
            </a:r>
            <a:r>
              <a:rPr lang="en-US" dirty="0"/>
              <a:t> e </a:t>
            </a:r>
            <a:r>
              <a:rPr lang="en-US" dirty="0" err="1"/>
              <a:t>fazer</a:t>
            </a:r>
            <a:r>
              <a:rPr lang="en-US" dirty="0"/>
              <a:t> merge</a:t>
            </a:r>
          </a:p>
          <a:p>
            <a:pPr lvl="1"/>
            <a:r>
              <a:rPr lang="en-US" dirty="0"/>
              <a:t>$ git merge feature/</a:t>
            </a:r>
            <a:r>
              <a:rPr lang="en-US" dirty="0" err="1"/>
              <a:t>novatabela</a:t>
            </a:r>
            <a:endParaRPr lang="en-US" dirty="0"/>
          </a:p>
          <a:p>
            <a:r>
              <a:rPr lang="en-US" dirty="0" err="1"/>
              <a:t>Eliminar</a:t>
            </a:r>
            <a:r>
              <a:rPr lang="en-US" dirty="0"/>
              <a:t> branch feature/</a:t>
            </a:r>
            <a:r>
              <a:rPr lang="en-US" dirty="0" err="1"/>
              <a:t>novatabela</a:t>
            </a:r>
            <a:endParaRPr lang="en-US" dirty="0"/>
          </a:p>
          <a:p>
            <a:pPr lvl="1"/>
            <a:r>
              <a:rPr lang="en-US" dirty="0"/>
              <a:t>$ git branch –D feature/</a:t>
            </a:r>
            <a:r>
              <a:rPr lang="en-US" dirty="0" err="1"/>
              <a:t>novatabela</a:t>
            </a:r>
            <a:endParaRPr lang="en-US" dirty="0"/>
          </a:p>
          <a:p>
            <a:r>
              <a:rPr lang="en-US" dirty="0" err="1"/>
              <a:t>Publicar</a:t>
            </a: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6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746F-423D-4B4F-AF35-BDE0B93E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0BD2-4F8B-4B3D-91C5-397F17B0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distribuição e versionamento de documentos.</a:t>
            </a:r>
          </a:p>
          <a:p>
            <a:r>
              <a:rPr lang="pt-BR" dirty="0"/>
              <a:t>Um código centralizado e com múltiplas versões.</a:t>
            </a:r>
          </a:p>
          <a:p>
            <a:r>
              <a:rPr lang="pt-BR" dirty="0"/>
              <a:t>Colaborativo.</a:t>
            </a:r>
          </a:p>
          <a:p>
            <a:r>
              <a:rPr lang="pt-BR" dirty="0"/>
              <a:t>Seguimento de progresso.</a:t>
            </a:r>
          </a:p>
          <a:p>
            <a:r>
              <a:rPr lang="pt-BR" dirty="0"/>
              <a:t>Respaldo Backup</a:t>
            </a:r>
          </a:p>
          <a:p>
            <a:r>
              <a:rPr lang="pt-BR" dirty="0"/>
              <a:t>Simplificado.</a:t>
            </a:r>
          </a:p>
          <a:p>
            <a:r>
              <a:rPr lang="pt-BR" dirty="0"/>
              <a:t>Seguro : Autenticação simples ou dupla.</a:t>
            </a:r>
          </a:p>
        </p:txBody>
      </p:sp>
    </p:spTree>
    <p:extLst>
      <p:ext uri="{BB962C8B-B14F-4D97-AF65-F5344CB8AC3E}">
        <p14:creationId xmlns:p14="http://schemas.microsoft.com/office/powerpoint/2010/main" val="9637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D4AF-BAAB-4160-821B-5E4FF4D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F36D8-8EF9-4892-8921-EC2E166C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Descargar versão de acordo com o sistema operativo</a:t>
            </a:r>
          </a:p>
          <a:p>
            <a:r>
              <a:rPr lang="pt-BR" dirty="0"/>
              <a:t>Linux/</a:t>
            </a:r>
            <a:r>
              <a:rPr lang="pt-BR" dirty="0" err="1"/>
              <a:t>MacOS</a:t>
            </a:r>
            <a:endParaRPr lang="pt-BR" dirty="0"/>
          </a:p>
          <a:p>
            <a:pPr lvl="1"/>
            <a:r>
              <a:rPr lang="pt-BR" dirty="0"/>
              <a:t>$ </a:t>
            </a:r>
            <a:r>
              <a:rPr lang="pt-BR" dirty="0" err="1"/>
              <a:t>git</a:t>
            </a:r>
            <a:endParaRPr lang="pt-BR" dirty="0"/>
          </a:p>
          <a:p>
            <a:pPr lvl="1"/>
            <a:r>
              <a:rPr lang="pt-BR" dirty="0"/>
              <a:t>Resposta de acordo com a </a:t>
            </a:r>
            <a:r>
              <a:rPr lang="pt-BR" dirty="0" err="1"/>
              <a:t>vers</a:t>
            </a:r>
            <a:r>
              <a:rPr lang="en-US" dirty="0" err="1"/>
              <a:t>ão</a:t>
            </a:r>
            <a:r>
              <a:rPr lang="en-US" dirty="0"/>
              <a:t> do </a:t>
            </a:r>
            <a:r>
              <a:rPr lang="en-US" dirty="0" err="1"/>
              <a:t>linux</a:t>
            </a:r>
            <a:r>
              <a:rPr lang="en-US" dirty="0"/>
              <a:t> (use apt, </a:t>
            </a:r>
            <a:r>
              <a:rPr lang="en-US" dirty="0" err="1"/>
              <a:t>pacman</a:t>
            </a:r>
            <a:r>
              <a:rPr lang="en-US" dirty="0"/>
              <a:t>, </a:t>
            </a:r>
            <a:r>
              <a:rPr lang="en-US" dirty="0" err="1"/>
              <a:t>dpkg</a:t>
            </a:r>
            <a:r>
              <a:rPr lang="en-US" dirty="0"/>
              <a:t>, rpm, yum,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pt-BR" dirty="0"/>
              <a:t>Windows</a:t>
            </a:r>
          </a:p>
          <a:p>
            <a:pPr lvl="1"/>
            <a:r>
              <a:rPr lang="en-US" dirty="0"/>
              <a:t>https://git-scm.com/download/win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3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D4AF-BAAB-4160-821B-5E4FF4D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– </a:t>
            </a:r>
            <a:r>
              <a:rPr lang="pt-BR" dirty="0" err="1"/>
              <a:t>Repositorios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F36D8-8EF9-4892-8921-EC2E166C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Repositorios</a:t>
            </a:r>
            <a:r>
              <a:rPr lang="pt-BR" dirty="0"/>
              <a:t> : fonte de </a:t>
            </a:r>
            <a:r>
              <a:rPr lang="pt-BR" dirty="0" err="1"/>
              <a:t>codigos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E65C8C-1565-4C65-9E79-8258055D1228}"/>
              </a:ext>
            </a:extLst>
          </p:cNvPr>
          <p:cNvSpPr/>
          <p:nvPr/>
        </p:nvSpPr>
        <p:spPr>
          <a:xfrm>
            <a:off x="4165773" y="4092556"/>
            <a:ext cx="3355058" cy="50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feature/change1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1D2D786-839B-4463-970A-3B0BAA0113BF}"/>
              </a:ext>
            </a:extLst>
          </p:cNvPr>
          <p:cNvSpPr/>
          <p:nvPr/>
        </p:nvSpPr>
        <p:spPr>
          <a:xfrm>
            <a:off x="4174926" y="3502727"/>
            <a:ext cx="1406769" cy="50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develop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09E757-1A0D-487B-95E3-9EE1572DE936}"/>
              </a:ext>
            </a:extLst>
          </p:cNvPr>
          <p:cNvSpPr/>
          <p:nvPr/>
        </p:nvSpPr>
        <p:spPr>
          <a:xfrm>
            <a:off x="3104216" y="2839580"/>
            <a:ext cx="3355058" cy="534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553EFE4-797E-40D3-946A-3546FFB59AEB}"/>
              </a:ext>
            </a:extLst>
          </p:cNvPr>
          <p:cNvSpPr/>
          <p:nvPr/>
        </p:nvSpPr>
        <p:spPr>
          <a:xfrm>
            <a:off x="4165773" y="4682385"/>
            <a:ext cx="3355058" cy="50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feature/change2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FDDA57-0303-461B-97E0-B1B3D40354C4}"/>
              </a:ext>
            </a:extLst>
          </p:cNvPr>
          <p:cNvSpPr/>
          <p:nvPr/>
        </p:nvSpPr>
        <p:spPr>
          <a:xfrm>
            <a:off x="3104216" y="5309898"/>
            <a:ext cx="3355058" cy="502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release/v1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A3E323F-5EF4-4628-8711-E4619CD417F6}"/>
              </a:ext>
            </a:extLst>
          </p:cNvPr>
          <p:cNvSpPr/>
          <p:nvPr/>
        </p:nvSpPr>
        <p:spPr>
          <a:xfrm>
            <a:off x="3104216" y="5936191"/>
            <a:ext cx="3355058" cy="502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release/v2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2B0B7FC-AF9E-41CA-8D60-19BA9EC8A46E}"/>
              </a:ext>
            </a:extLst>
          </p:cNvPr>
          <p:cNvSpPr txBox="1"/>
          <p:nvPr/>
        </p:nvSpPr>
        <p:spPr>
          <a:xfrm>
            <a:off x="8432800" y="452945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Branches</a:t>
            </a:r>
            <a:endParaRPr lang="pt-BR" dirty="0"/>
          </a:p>
        </p:txBody>
      </p:sp>
      <p:sp>
        <p:nvSpPr>
          <p:cNvPr id="24" name="Chave Direita 23">
            <a:extLst>
              <a:ext uri="{FF2B5EF4-FFF2-40B4-BE49-F238E27FC236}">
                <a16:creationId xmlns:a16="http://schemas.microsoft.com/office/drawing/2014/main" id="{CAD4DBD3-CC8A-4813-8905-C88AFDFCDB1A}"/>
              </a:ext>
            </a:extLst>
          </p:cNvPr>
          <p:cNvSpPr/>
          <p:nvPr/>
        </p:nvSpPr>
        <p:spPr>
          <a:xfrm>
            <a:off x="7787574" y="2839580"/>
            <a:ext cx="645226" cy="3599316"/>
          </a:xfrm>
          <a:prstGeom prst="rightBrac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7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69321" cy="3657527"/>
          </a:xfrm>
        </p:spPr>
        <p:txBody>
          <a:bodyPr>
            <a:normAutofit/>
          </a:bodyPr>
          <a:lstStyle/>
          <a:p>
            <a:r>
              <a:rPr lang="en-US" dirty="0"/>
              <a:t>$ git clone https://</a:t>
            </a:r>
          </a:p>
          <a:p>
            <a:r>
              <a:rPr lang="en-US" dirty="0"/>
              <a:t>$ git status</a:t>
            </a:r>
          </a:p>
          <a:p>
            <a:r>
              <a:rPr lang="en-US" dirty="0"/>
              <a:t>$ git add &lt;</a:t>
            </a:r>
            <a:r>
              <a:rPr lang="en-US" dirty="0" err="1"/>
              <a:t>rota</a:t>
            </a:r>
            <a:r>
              <a:rPr lang="en-US" dirty="0"/>
              <a:t>/</a:t>
            </a:r>
            <a:r>
              <a:rPr lang="en-US" dirty="0" err="1"/>
              <a:t>arquivos</a:t>
            </a:r>
            <a:r>
              <a:rPr lang="en-US" dirty="0"/>
              <a:t>&gt;</a:t>
            </a:r>
          </a:p>
          <a:p>
            <a:r>
              <a:rPr lang="en-US" dirty="0"/>
              <a:t>$ git restore &lt;</a:t>
            </a:r>
            <a:r>
              <a:rPr lang="en-US" dirty="0" err="1"/>
              <a:t>rota</a:t>
            </a:r>
            <a:r>
              <a:rPr lang="en-US" dirty="0"/>
              <a:t>/</a:t>
            </a:r>
            <a:r>
              <a:rPr lang="en-US" dirty="0" err="1"/>
              <a:t>arquivos</a:t>
            </a:r>
            <a:r>
              <a:rPr lang="en-US" dirty="0"/>
              <a:t>&gt;</a:t>
            </a:r>
          </a:p>
          <a:p>
            <a:r>
              <a:rPr lang="en-US" dirty="0"/>
              <a:t>$ git commit –m “</a:t>
            </a:r>
            <a:r>
              <a:rPr lang="en-US" dirty="0" err="1"/>
              <a:t>Mensagem</a:t>
            </a:r>
            <a:r>
              <a:rPr lang="en-US" dirty="0"/>
              <a:t>”</a:t>
            </a:r>
          </a:p>
          <a:p>
            <a:r>
              <a:rPr lang="en-US" dirty="0"/>
              <a:t>$ git push</a:t>
            </a:r>
          </a:p>
          <a:p>
            <a:r>
              <a:rPr lang="en-US" dirty="0"/>
              <a:t>$ git pull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9E68967-37EE-4103-B396-C8FE7DBA5B66}"/>
              </a:ext>
            </a:extLst>
          </p:cNvPr>
          <p:cNvSpPr/>
          <p:nvPr/>
        </p:nvSpPr>
        <p:spPr>
          <a:xfrm>
            <a:off x="6035900" y="2372435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de </a:t>
            </a:r>
            <a:r>
              <a:rPr lang="en-US" dirty="0" err="1"/>
              <a:t>repositorio</a:t>
            </a:r>
            <a:endParaRPr lang="en-US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8519F73-C502-4480-89A0-510497A5F45D}"/>
              </a:ext>
            </a:extLst>
          </p:cNvPr>
          <p:cNvSpPr/>
          <p:nvPr/>
        </p:nvSpPr>
        <p:spPr>
          <a:xfrm>
            <a:off x="3756894" y="2817895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Status de </a:t>
            </a:r>
            <a:r>
              <a:rPr lang="en-US" dirty="0" err="1"/>
              <a:t>alterações</a:t>
            </a:r>
            <a:endParaRPr lang="en-US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5C04BC-C0A4-41C5-B7E9-A15E3DCCCACC}"/>
              </a:ext>
            </a:extLst>
          </p:cNvPr>
          <p:cNvSpPr/>
          <p:nvPr/>
        </p:nvSpPr>
        <p:spPr>
          <a:xfrm>
            <a:off x="5075739" y="3247898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9008F12-0F63-4172-BD27-35144588AFBC}"/>
              </a:ext>
            </a:extLst>
          </p:cNvPr>
          <p:cNvSpPr/>
          <p:nvPr/>
        </p:nvSpPr>
        <p:spPr>
          <a:xfrm>
            <a:off x="5434423" y="3697404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Descarta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65A81F6-B70F-4DDE-98F6-BBAD77DA131D}"/>
              </a:ext>
            </a:extLst>
          </p:cNvPr>
          <p:cNvSpPr/>
          <p:nvPr/>
        </p:nvSpPr>
        <p:spPr>
          <a:xfrm>
            <a:off x="5722781" y="4146910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Confirma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933F87B-8C78-44E4-A1E4-ED41D0BEAAA4}"/>
              </a:ext>
            </a:extLst>
          </p:cNvPr>
          <p:cNvSpPr/>
          <p:nvPr/>
        </p:nvSpPr>
        <p:spPr>
          <a:xfrm>
            <a:off x="4263389" y="4623576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Publica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44D5201-7430-4F32-A9FF-D2C7E9BF21ED}"/>
              </a:ext>
            </a:extLst>
          </p:cNvPr>
          <p:cNvSpPr/>
          <p:nvPr/>
        </p:nvSpPr>
        <p:spPr>
          <a:xfrm>
            <a:off x="3537452" y="5096056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Resgata</a:t>
            </a:r>
            <a:r>
              <a:rPr lang="en-US" dirty="0"/>
              <a:t> </a:t>
            </a:r>
            <a:r>
              <a:rPr lang="en-US" dirty="0" err="1"/>
              <a:t>ultimas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732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69321" cy="4158930"/>
          </a:xfrm>
        </p:spPr>
        <p:txBody>
          <a:bodyPr>
            <a:normAutofit/>
          </a:bodyPr>
          <a:lstStyle/>
          <a:p>
            <a:r>
              <a:rPr lang="en-US" dirty="0"/>
              <a:t>$ git branch -a</a:t>
            </a:r>
          </a:p>
          <a:p>
            <a:r>
              <a:rPr lang="en-US" dirty="0"/>
              <a:t>$ git checkout &lt;branch&gt;</a:t>
            </a:r>
          </a:p>
          <a:p>
            <a:r>
              <a:rPr lang="en-US" dirty="0"/>
              <a:t>$ git merge &lt;branch&gt;</a:t>
            </a:r>
            <a:endParaRPr lang="pt-BR" dirty="0"/>
          </a:p>
          <a:p>
            <a:r>
              <a:rPr lang="pt-BR" dirty="0"/>
              <a:t>$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–D &lt;</a:t>
            </a:r>
            <a:r>
              <a:rPr lang="pt-BR" dirty="0" err="1"/>
              <a:t>branch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9E68967-37EE-4103-B396-C8FE7DBA5B66}"/>
              </a:ext>
            </a:extLst>
          </p:cNvPr>
          <p:cNvSpPr/>
          <p:nvPr/>
        </p:nvSpPr>
        <p:spPr>
          <a:xfrm>
            <a:off x="4910249" y="3270116"/>
            <a:ext cx="5183643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Consolida</a:t>
            </a:r>
            <a:r>
              <a:rPr lang="en-US" dirty="0"/>
              <a:t> e </a:t>
            </a:r>
            <a:r>
              <a:rPr lang="en-US" dirty="0" err="1"/>
              <a:t>aplica</a:t>
            </a:r>
            <a:r>
              <a:rPr lang="en-US" dirty="0"/>
              <a:t> as </a:t>
            </a:r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aguas</a:t>
            </a:r>
            <a:r>
              <a:rPr lang="en-US" dirty="0"/>
              <a:t> </a:t>
            </a:r>
            <a:r>
              <a:rPr lang="en-US" dirty="0" err="1"/>
              <a:t>acima</a:t>
            </a:r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F20FFCA-479E-42A7-8A83-CBBDAB5E67A8}"/>
              </a:ext>
            </a:extLst>
          </p:cNvPr>
          <p:cNvSpPr/>
          <p:nvPr/>
        </p:nvSpPr>
        <p:spPr>
          <a:xfrm>
            <a:off x="4604282" y="2287436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Lista branches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9DD7659-C68D-49FC-96B2-69B36BCEAA30}"/>
              </a:ext>
            </a:extLst>
          </p:cNvPr>
          <p:cNvSpPr/>
          <p:nvPr/>
        </p:nvSpPr>
        <p:spPr>
          <a:xfrm>
            <a:off x="4733355" y="2758691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Mudar de branch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9008F12-0F63-4172-BD27-35144588AFBC}"/>
              </a:ext>
            </a:extLst>
          </p:cNvPr>
          <p:cNvSpPr/>
          <p:nvPr/>
        </p:nvSpPr>
        <p:spPr>
          <a:xfrm>
            <a:off x="5214981" y="3684556"/>
            <a:ext cx="3355058" cy="50270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Deleta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32715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B8CCB-31B8-44E8-BECC-62B4356E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.git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B075F-8486-408E-A007-99660B7A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Personalização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opções</a:t>
            </a:r>
            <a:endParaRPr lang="en-US" dirty="0"/>
          </a:p>
          <a:p>
            <a:pPr lvl="1"/>
            <a:r>
              <a:rPr lang="pt-BR" dirty="0"/>
              <a:t>Arquivo de configuração .</a:t>
            </a:r>
            <a:r>
              <a:rPr lang="pt-BR" dirty="0" err="1"/>
              <a:t>git</a:t>
            </a:r>
            <a:r>
              <a:rPr lang="en-US" dirty="0"/>
              <a:t>/config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pt-BR" dirty="0"/>
          </a:p>
          <a:p>
            <a:pPr lvl="1"/>
            <a:r>
              <a:rPr lang="pt-BR" dirty="0"/>
              <a:t>Arquivos omitidos .</a:t>
            </a:r>
            <a:r>
              <a:rPr lang="pt-BR" dirty="0" err="1"/>
              <a:t>git_ignore</a:t>
            </a:r>
            <a:endParaRPr lang="pt-BR" dirty="0"/>
          </a:p>
          <a:p>
            <a:pPr lvl="1"/>
            <a:r>
              <a:rPr lang="pt-BR" dirty="0"/>
              <a:t>Login e senha  .</a:t>
            </a:r>
            <a:r>
              <a:rPr lang="pt-BR" dirty="0" err="1"/>
              <a:t>git_authentication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0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0930-3EB8-4F34-9195-01C09491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Tarefas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BF37D-BDD9-4775-82F3-43E1B7F1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8930"/>
          </a:xfrm>
        </p:spPr>
        <p:txBody>
          <a:bodyPr>
            <a:normAutofit/>
          </a:bodyPr>
          <a:lstStyle/>
          <a:p>
            <a:r>
              <a:rPr lang="en-US" dirty="0" err="1"/>
              <a:t>Abrir</a:t>
            </a:r>
            <a:r>
              <a:rPr lang="en-US" dirty="0"/>
              <a:t> Git CMD </a:t>
            </a:r>
          </a:p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 e publica para usar </a:t>
            </a:r>
            <a:r>
              <a:rPr lang="en-US" dirty="0" err="1"/>
              <a:t>github</a:t>
            </a:r>
            <a:r>
              <a:rPr lang="en-US" dirty="0"/>
              <a:t> (paso </a:t>
            </a:r>
            <a:r>
              <a:rPr lang="en-US" dirty="0" err="1"/>
              <a:t>inicial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-keygen –t ed25519 –C “&lt;email </a:t>
            </a:r>
            <a:r>
              <a:rPr lang="en-US" dirty="0" err="1"/>
              <a:t>atos</a:t>
            </a:r>
            <a:r>
              <a:rPr lang="en-US" dirty="0"/>
              <a:t>&gt;”</a:t>
            </a:r>
          </a:p>
          <a:p>
            <a:pPr lvl="1"/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com </a:t>
            </a:r>
            <a:r>
              <a:rPr lang="en-US" dirty="0" err="1"/>
              <a:t>chave</a:t>
            </a:r>
            <a:r>
              <a:rPr lang="en-US" dirty="0"/>
              <a:t> publica $HOME/.</a:t>
            </a:r>
            <a:r>
              <a:rPr lang="en-US" dirty="0" err="1"/>
              <a:t>ssh</a:t>
            </a:r>
            <a:r>
              <a:rPr lang="en-US" dirty="0"/>
              <a:t>/id_ed25519.pub </a:t>
            </a:r>
            <a:r>
              <a:rPr lang="en-US" dirty="0" err="1"/>
              <a:t>por</a:t>
            </a:r>
            <a:r>
              <a:rPr lang="en-US" dirty="0"/>
              <a:t> email a gonzalo.2.alvarez@atos.net</a:t>
            </a:r>
          </a:p>
          <a:p>
            <a:r>
              <a:rPr lang="en-US" dirty="0" err="1"/>
              <a:t>Conectar</a:t>
            </a:r>
            <a:r>
              <a:rPr lang="en-US" dirty="0"/>
              <a:t> com o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treinamento</a:t>
            </a:r>
            <a:r>
              <a:rPr lang="en-US" dirty="0"/>
              <a:t>, </a:t>
            </a:r>
            <a:r>
              <a:rPr lang="en-US" dirty="0" err="1"/>
              <a:t>pedirá</a:t>
            </a:r>
            <a:r>
              <a:rPr lang="en-US" dirty="0"/>
              <a:t>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gerada</a:t>
            </a:r>
            <a:r>
              <a:rPr lang="en-US" dirty="0"/>
              <a:t> no </a:t>
            </a:r>
            <a:r>
              <a:rPr lang="en-US" dirty="0" err="1"/>
              <a:t>passo</a:t>
            </a:r>
            <a:r>
              <a:rPr lang="en-US" dirty="0"/>
              <a:t> anterior.</a:t>
            </a:r>
          </a:p>
          <a:p>
            <a:pPr lvl="1"/>
            <a:r>
              <a:rPr lang="en-US" dirty="0"/>
              <a:t>$ git clone </a:t>
            </a:r>
            <a:r>
              <a:rPr lang="en-US" dirty="0" err="1"/>
              <a:t>git@github.com:gonra</a:t>
            </a:r>
            <a:r>
              <a:rPr lang="en-US" dirty="0"/>
              <a:t>/treinamento001.git</a:t>
            </a:r>
          </a:p>
          <a:p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</a:t>
            </a:r>
          </a:p>
          <a:p>
            <a:pPr lvl="1"/>
            <a:r>
              <a:rPr lang="en-US" dirty="0"/>
              <a:t>$ cd treinamento001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0930-3EB8-4F34-9195-01C09491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Tarefas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BF37D-BDD9-4775-82F3-43E1B7F1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Mudar para a branch </a:t>
            </a:r>
            <a:r>
              <a:rPr lang="en-US" i="1" dirty="0"/>
              <a:t>develop</a:t>
            </a:r>
          </a:p>
          <a:p>
            <a:pPr lvl="1"/>
            <a:r>
              <a:rPr lang="en-US" dirty="0"/>
              <a:t>$ git checkout develop</a:t>
            </a:r>
          </a:p>
          <a:p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tarefa01.txt</a:t>
            </a:r>
          </a:p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pasta con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endParaRPr lang="en-US" dirty="0"/>
          </a:p>
          <a:p>
            <a:r>
              <a:rPr lang="en-US" dirty="0" err="1"/>
              <a:t>Verificar</a:t>
            </a:r>
            <a:r>
              <a:rPr lang="en-US" dirty="0"/>
              <a:t> status, e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mensagens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git add *</a:t>
            </a:r>
          </a:p>
          <a:p>
            <a:r>
              <a:rPr lang="en-US" dirty="0" err="1"/>
              <a:t>Confirmar</a:t>
            </a:r>
            <a:r>
              <a:rPr lang="en-US" dirty="0"/>
              <a:t> </a:t>
            </a:r>
            <a:r>
              <a:rPr lang="en-US" dirty="0" err="1"/>
              <a:t>atualização</a:t>
            </a:r>
            <a:endParaRPr lang="en-US" dirty="0"/>
          </a:p>
          <a:p>
            <a:pPr lvl="1"/>
            <a:r>
              <a:rPr lang="en-US" dirty="0"/>
              <a:t>$ git commit –m “[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personalizada</a:t>
            </a:r>
            <a:r>
              <a:rPr lang="en-US" dirty="0"/>
              <a:t>]”</a:t>
            </a:r>
          </a:p>
          <a:p>
            <a:r>
              <a:rPr lang="en-US" dirty="0" err="1"/>
              <a:t>Publicar</a:t>
            </a:r>
            <a:endParaRPr lang="en-US" dirty="0"/>
          </a:p>
          <a:p>
            <a:pPr lvl="1"/>
            <a:r>
              <a:rPr lang="en-US" dirty="0"/>
              <a:t>$ git push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696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1411</TotalTime>
  <Words>429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Fast digest Git</vt:lpstr>
      <vt:lpstr>Git?</vt:lpstr>
      <vt:lpstr>Instalação</vt:lpstr>
      <vt:lpstr>Estrutura – Repositorios</vt:lpstr>
      <vt:lpstr>Showtime</vt:lpstr>
      <vt:lpstr>Showtime</vt:lpstr>
      <vt:lpstr>Arquivos .git</vt:lpstr>
      <vt:lpstr>Tarefas 1</vt:lpstr>
      <vt:lpstr>Tarefas 2</vt:lpstr>
      <vt:lpstr>Tarefas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digest Docker</dc:title>
  <dc:creator>ALVAREZ, GONZALO</dc:creator>
  <cp:lastModifiedBy>GONZALO ALVAREZ</cp:lastModifiedBy>
  <cp:revision>8</cp:revision>
  <dcterms:created xsi:type="dcterms:W3CDTF">2022-04-28T13:57:13Z</dcterms:created>
  <dcterms:modified xsi:type="dcterms:W3CDTF">2022-09-22T19:15:10Z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2022-04-28T13:57:13Z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b30bb5c3-3e21-493e-9260-bd7e8e1d20c2</vt:lpwstr>
  </property>
  <property fmtid="{D5CDD505-2E9C-101B-9397-08002B2CF9AE}" pid="8" name="MSIP_Label_e463cba9-5f6c-478d-9329-7b2295e4e8ed_ContentBits">
    <vt:lpwstr>0</vt:lpwstr>
  </property>
</Properties>
</file>