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9" r:id="rId5"/>
    <p:sldId id="298" r:id="rId6"/>
    <p:sldId id="300" r:id="rId7"/>
    <p:sldId id="302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63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1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0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F0CE-1FD7-4F55-8731-D2DCF34A3288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8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middleware/weblogic/downloads/wls-for-dev-1703574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5E7BF-7A40-4AF6-AF2D-A7FC1FDF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Fast digest Oracle WLS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0B602-32DE-46B3-990A-D77D7839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acelerada</a:t>
            </a:r>
            <a:r>
              <a:rPr lang="en-US" dirty="0"/>
              <a:t> WLS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6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746F-423D-4B4F-AF35-BDE0B93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0BD2-4F8B-4B3D-91C5-397F17B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de aplicações Web Oracle.</a:t>
            </a:r>
          </a:p>
          <a:p>
            <a:r>
              <a:rPr lang="pt-BR" dirty="0"/>
              <a:t>JEE</a:t>
            </a:r>
          </a:p>
          <a:p>
            <a:r>
              <a:rPr lang="pt-BR" dirty="0"/>
              <a:t>Permite múltiplas instâncias</a:t>
            </a:r>
          </a:p>
          <a:p>
            <a:r>
              <a:rPr lang="pt-BR" dirty="0"/>
              <a:t>Compartir conexões a bancos</a:t>
            </a:r>
          </a:p>
          <a:p>
            <a:r>
              <a:rPr lang="pt-BR" dirty="0"/>
              <a:t>Permite vários níveis de segurança</a:t>
            </a:r>
          </a:p>
          <a:p>
            <a:r>
              <a:rPr lang="pt-BR" dirty="0"/>
              <a:t>Alto nível de standard</a:t>
            </a:r>
          </a:p>
        </p:txBody>
      </p:sp>
    </p:spTree>
    <p:extLst>
      <p:ext uri="{BB962C8B-B14F-4D97-AF65-F5344CB8AC3E}">
        <p14:creationId xmlns:p14="http://schemas.microsoft.com/office/powerpoint/2010/main" val="9637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D4AF-BAAB-4160-821B-5E4FF4D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– do ponto de vista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36D8-8EF9-4892-8921-EC2E166C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MainServer</a:t>
            </a:r>
            <a:r>
              <a:rPr lang="pt-BR" dirty="0"/>
              <a:t> : \apps\wls12130 diretório inicial descomprimido desde  arquivo </a:t>
            </a:r>
            <a:r>
              <a:rPr lang="pt-BR" dirty="0">
                <a:hlinkClick r:id="rId2"/>
              </a:rPr>
              <a:t>wls1213_dev_update3.zip</a:t>
            </a:r>
            <a:endParaRPr lang="pt-BR" dirty="0"/>
          </a:p>
          <a:p>
            <a:r>
              <a:rPr lang="pt-BR" dirty="0"/>
              <a:t>Apps : \apps\myApp1 diretório particular app e configuração</a:t>
            </a:r>
          </a:p>
          <a:p>
            <a:r>
              <a:rPr lang="pt-BR" dirty="0"/>
              <a:t> 	   \apps\myApp2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3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5F2B6-879E-4895-9F1A-168FD431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eclipse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2993A-6043-4F40-B7C3-7770ED32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70619"/>
            <a:ext cx="9613861" cy="3599316"/>
          </a:xfrm>
        </p:spPr>
        <p:txBody>
          <a:bodyPr/>
          <a:lstStyle/>
          <a:p>
            <a:r>
              <a:rPr lang="en-US" dirty="0"/>
              <a:t>Novo Server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D4BAF-9ABC-44B1-8955-DAF0ED06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2833761"/>
            <a:ext cx="4307378" cy="3599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8F6351-0351-45BC-91C5-AE1C4C0E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90" y="2336873"/>
            <a:ext cx="3596495" cy="409620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3C42C17-7449-40F1-88BE-CDD5B56D213F}"/>
              </a:ext>
            </a:extLst>
          </p:cNvPr>
          <p:cNvCxnSpPr/>
          <p:nvPr/>
        </p:nvCxnSpPr>
        <p:spPr>
          <a:xfrm>
            <a:off x="4064000" y="4891314"/>
            <a:ext cx="333829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eclipse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130"/>
            <a:ext cx="9613861" cy="3599316"/>
          </a:xfrm>
        </p:spPr>
        <p:txBody>
          <a:bodyPr/>
          <a:lstStyle/>
          <a:p>
            <a:r>
              <a:rPr lang="en-US" dirty="0"/>
              <a:t>Novo Server 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880AFB-42A1-46F5-866E-9DD8942A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5" y="2506114"/>
            <a:ext cx="3596495" cy="40962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7A8009-0191-48CC-91C7-D259655D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747" y="2558200"/>
            <a:ext cx="3449991" cy="40441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7A3D1F-8551-4970-9297-A6CA33876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107" y="2541795"/>
            <a:ext cx="4081453" cy="406052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D3DCA8C-D92E-4D33-9462-8AF567AF3331}"/>
              </a:ext>
            </a:extLst>
          </p:cNvPr>
          <p:cNvCxnSpPr/>
          <p:nvPr/>
        </p:nvCxnSpPr>
        <p:spPr>
          <a:xfrm>
            <a:off x="7199086" y="3429000"/>
            <a:ext cx="638628" cy="4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39B943-DA58-4612-8E43-BB94BE119E14}"/>
              </a:ext>
            </a:extLst>
          </p:cNvPr>
          <p:cNvCxnSpPr>
            <a:cxnSpLocks/>
          </p:cNvCxnSpPr>
          <p:nvPr/>
        </p:nvCxnSpPr>
        <p:spPr>
          <a:xfrm flipH="1">
            <a:off x="2280062" y="5945410"/>
            <a:ext cx="1151907" cy="41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2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conexões</a:t>
            </a:r>
            <a:r>
              <a:rPr lang="en-US" dirty="0"/>
              <a:t> JDBC para </a:t>
            </a:r>
            <a:r>
              <a:rPr lang="en-US" dirty="0" err="1"/>
              <a:t>pib</a:t>
            </a:r>
            <a:r>
              <a:rPr lang="en-US" dirty="0"/>
              <a:t>-web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130"/>
            <a:ext cx="9613861" cy="3599316"/>
          </a:xfrm>
        </p:spPr>
        <p:txBody>
          <a:bodyPr/>
          <a:lstStyle/>
          <a:p>
            <a:r>
              <a:rPr lang="en-US" dirty="0"/>
              <a:t>https://localhost:7001/console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6AC806-AEC6-4ADA-A850-22B55B45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479981"/>
            <a:ext cx="8795657" cy="43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conexões</a:t>
            </a:r>
            <a:r>
              <a:rPr lang="en-US" dirty="0"/>
              <a:t> JDBC para </a:t>
            </a:r>
            <a:r>
              <a:rPr lang="en-US" dirty="0" err="1"/>
              <a:t>pib</a:t>
            </a:r>
            <a:r>
              <a:rPr lang="en-US" dirty="0"/>
              <a:t>-web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130"/>
            <a:ext cx="9613861" cy="3599316"/>
          </a:xfrm>
        </p:spPr>
        <p:txBody>
          <a:bodyPr/>
          <a:lstStyle/>
          <a:p>
            <a:r>
              <a:rPr lang="en-US" dirty="0"/>
              <a:t>https://localhost:7001/console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86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 para </a:t>
            </a:r>
            <a:r>
              <a:rPr lang="en-US" dirty="0" err="1"/>
              <a:t>pib</a:t>
            </a:r>
            <a:r>
              <a:rPr lang="en-US" dirty="0"/>
              <a:t>-web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130"/>
            <a:ext cx="9613861" cy="3599316"/>
          </a:xfrm>
        </p:spPr>
        <p:txBody>
          <a:bodyPr/>
          <a:lstStyle/>
          <a:p>
            <a:r>
              <a:rPr lang="en-US" dirty="0"/>
              <a:t>https://localhost:7001/console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D6537D-338D-4B23-8DCF-6655EE23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2643454"/>
            <a:ext cx="8467232" cy="42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 para </a:t>
            </a:r>
            <a:r>
              <a:rPr lang="en-US" dirty="0" err="1"/>
              <a:t>pib</a:t>
            </a:r>
            <a:r>
              <a:rPr lang="en-US" dirty="0"/>
              <a:t>-web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130"/>
            <a:ext cx="9613861" cy="3599316"/>
          </a:xfrm>
        </p:spPr>
        <p:txBody>
          <a:bodyPr/>
          <a:lstStyle/>
          <a:p>
            <a:r>
              <a:rPr lang="en-US" dirty="0"/>
              <a:t>https://localhost:7001/console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D6537D-338D-4B23-8DCF-6655EE23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2643454"/>
            <a:ext cx="8467232" cy="42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615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1418</TotalTime>
  <Words>130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Fast digest Oracle WLS</vt:lpstr>
      <vt:lpstr>WLS?</vt:lpstr>
      <vt:lpstr>Estrutura – do ponto de vista usuário</vt:lpstr>
      <vt:lpstr>Configuração eclipse</vt:lpstr>
      <vt:lpstr>Configuração eclipse</vt:lpstr>
      <vt:lpstr>Configuração conexões JDBC para pib-web</vt:lpstr>
      <vt:lpstr>Configuração conexões JDBC para pib-web</vt:lpstr>
      <vt:lpstr>Configuração segurança para pib-web</vt:lpstr>
      <vt:lpstr>Configuração segurança para pib-web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digest Docker</dc:title>
  <dc:creator>ALVAREZ, GONZALO</dc:creator>
  <cp:lastModifiedBy>GONZALO ALVAREZ</cp:lastModifiedBy>
  <cp:revision>4</cp:revision>
  <dcterms:created xsi:type="dcterms:W3CDTF">2022-04-28T13:57:13Z</dcterms:created>
  <dcterms:modified xsi:type="dcterms:W3CDTF">2022-12-16T19:15:57Z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2022-04-28T13:57:13Z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b30bb5c3-3e21-493e-9260-bd7e8e1d20c2</vt:lpwstr>
  </property>
  <property fmtid="{D5CDD505-2E9C-101B-9397-08002B2CF9AE}" pid="8" name="MSIP_Label_e463cba9-5f6c-478d-9329-7b2295e4e8ed_ContentBits">
    <vt:lpwstr>0</vt:lpwstr>
  </property>
</Properties>
</file>