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97" r:id="rId4"/>
    <p:sldId id="29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5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5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31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630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11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106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555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07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3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56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90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69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64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0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85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7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72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F0CE-1FD7-4F55-8731-D2DCF34A3288}" type="datetimeFigureOut">
              <a:rPr lang="pt-BR" smtClean="0"/>
              <a:t>24/10/2022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02C3-6F14-439C-A33D-AE4176F81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982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65E7BF-7A40-4AF6-AF2D-A7FC1FDFF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Fast digest TI Corp.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F0B602-32DE-46B3-990A-D77D7839E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US" dirty="0" err="1"/>
              <a:t>Guia</a:t>
            </a:r>
            <a:r>
              <a:rPr lang="en-US" dirty="0"/>
              <a:t> </a:t>
            </a:r>
            <a:r>
              <a:rPr lang="en-US" dirty="0" err="1"/>
              <a:t>acelerada</a:t>
            </a:r>
            <a:r>
              <a:rPr lang="en-US" dirty="0"/>
              <a:t> Technology Industry Corp.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66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A746F-423D-4B4F-AF35-BDE0B93E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080BD2-4F8B-4B3D-91C5-397F17B0B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Sigla para </a:t>
            </a:r>
            <a:r>
              <a:rPr lang="en-US" dirty="0" err="1"/>
              <a:t>Corporativo</a:t>
            </a:r>
            <a:r>
              <a:rPr lang="en-US" dirty="0"/>
              <a:t>, </a:t>
            </a:r>
            <a:r>
              <a:rPr lang="en-US" dirty="0" err="1"/>
              <a:t>Empresarial</a:t>
            </a:r>
            <a:endParaRPr lang="en-US" dirty="0"/>
          </a:p>
          <a:p>
            <a:r>
              <a:rPr lang="en-US" dirty="0"/>
              <a:t>Conjunto de ferramentas livres para </a:t>
            </a:r>
            <a:r>
              <a:rPr lang="en-US" dirty="0" err="1"/>
              <a:t>suporte</a:t>
            </a:r>
            <a:r>
              <a:rPr lang="en-US" dirty="0"/>
              <a:t> de TI</a:t>
            </a:r>
          </a:p>
          <a:p>
            <a:r>
              <a:rPr lang="pt-BR" dirty="0"/>
              <a:t>Esquema similar empresas</a:t>
            </a:r>
          </a:p>
        </p:txBody>
      </p:sp>
    </p:spTree>
    <p:extLst>
      <p:ext uri="{BB962C8B-B14F-4D97-AF65-F5344CB8AC3E}">
        <p14:creationId xmlns:p14="http://schemas.microsoft.com/office/powerpoint/2010/main" val="96373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BD4AF-BAAB-4160-821B-5E4FF4DC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F36D8-8EF9-4892-8921-EC2E166C1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SaaS – Software as a </a:t>
            </a:r>
            <a:r>
              <a:rPr lang="pt-BR" dirty="0" err="1"/>
              <a:t>service</a:t>
            </a:r>
            <a:r>
              <a:rPr lang="pt-BR" dirty="0"/>
              <a:t> </a:t>
            </a:r>
          </a:p>
          <a:p>
            <a:r>
              <a:rPr lang="pt-BR" dirty="0"/>
              <a:t>PaaS – </a:t>
            </a:r>
          </a:p>
          <a:p>
            <a:r>
              <a:rPr lang="pt-BR" dirty="0" err="1"/>
              <a:t>DaaS</a:t>
            </a:r>
            <a:r>
              <a:rPr lang="pt-BR" dirty="0"/>
              <a:t> – </a:t>
            </a:r>
            <a:r>
              <a:rPr lang="pt-BR" dirty="0" err="1"/>
              <a:t>Database</a:t>
            </a:r>
            <a:r>
              <a:rPr lang="pt-BR" dirty="0"/>
              <a:t> as a </a:t>
            </a:r>
            <a:r>
              <a:rPr lang="pt-BR" dirty="0" err="1"/>
              <a:t>service</a:t>
            </a:r>
            <a:endParaRPr lang="pt-BR" dirty="0"/>
          </a:p>
          <a:p>
            <a:r>
              <a:rPr lang="pt-BR" dirty="0"/>
              <a:t>*</a:t>
            </a:r>
            <a:r>
              <a:rPr lang="pt-BR" dirty="0" err="1"/>
              <a:t>aaS</a:t>
            </a:r>
            <a:r>
              <a:rPr lang="pt-BR" dirty="0"/>
              <a:t> – </a:t>
            </a:r>
            <a:r>
              <a:rPr lang="pt-BR" dirty="0" err="1"/>
              <a:t>Anything</a:t>
            </a:r>
            <a:r>
              <a:rPr lang="pt-BR" dirty="0"/>
              <a:t> as a </a:t>
            </a:r>
            <a:r>
              <a:rPr lang="pt-BR" dirty="0" err="1"/>
              <a:t>service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36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D4A51-20E3-4EFA-852B-A2999E5E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Estrutura</a:t>
            </a:r>
            <a:endParaRPr lang="pt-BR" dirty="0"/>
          </a:p>
        </p:txBody>
      </p:sp>
      <p:pic>
        <p:nvPicPr>
          <p:cNvPr id="1026" name="Picture 2" descr="Nexus Repository Manager">
            <a:extLst>
              <a:ext uri="{FF2B5EF4-FFF2-40B4-BE49-F238E27FC236}">
                <a16:creationId xmlns:a16="http://schemas.microsoft.com/office/drawing/2014/main" id="{A4B03F56-1743-4255-AF4B-B29C63412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727"/>
          <a:stretch/>
        </p:blipFill>
        <p:spPr bwMode="auto">
          <a:xfrm>
            <a:off x="2643322" y="2172400"/>
            <a:ext cx="2275861" cy="93711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8" name="Picture 4" descr="Java: Entenda para que serve o software e os problemas da sua ausência |  Dicas e Tutoriais | TechTudo">
            <a:extLst>
              <a:ext uri="{FF2B5EF4-FFF2-40B4-BE49-F238E27FC236}">
                <a16:creationId xmlns:a16="http://schemas.microsoft.com/office/drawing/2014/main" id="{3AB6D5B0-0E6B-4013-A79D-181F1E941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09" y="2278525"/>
            <a:ext cx="906560" cy="50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enkins">
            <a:extLst>
              <a:ext uri="{FF2B5EF4-FFF2-40B4-BE49-F238E27FC236}">
                <a16:creationId xmlns:a16="http://schemas.microsoft.com/office/drawing/2014/main" id="{7498775E-FF02-41CB-96CA-4CE08CAC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3" y="2186634"/>
            <a:ext cx="2063749" cy="10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fana : Visualização de Dados de Código Aberto | OVHcloud">
            <a:extLst>
              <a:ext uri="{FF2B5EF4-FFF2-40B4-BE49-F238E27FC236}">
                <a16:creationId xmlns:a16="http://schemas.microsoft.com/office/drawing/2014/main" id="{BC046CCC-5E51-47E3-9223-1FCCF7169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33" y="5307420"/>
            <a:ext cx="2063749" cy="96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ariz Fadian: Spring Boot: Lazy Init Configuration Example">
            <a:extLst>
              <a:ext uri="{FF2B5EF4-FFF2-40B4-BE49-F238E27FC236}">
                <a16:creationId xmlns:a16="http://schemas.microsoft.com/office/drawing/2014/main" id="{6181D958-1A26-4F48-A753-5085464A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972" y="2786510"/>
            <a:ext cx="2600362" cy="74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Spring Batch. Now we tend to go more towards… | by Ndongo  Tonux Samb | Medium">
            <a:extLst>
              <a:ext uri="{FF2B5EF4-FFF2-40B4-BE49-F238E27FC236}">
                <a16:creationId xmlns:a16="http://schemas.microsoft.com/office/drawing/2014/main" id="{4CFFF098-3773-4DF1-BB80-11F604BB9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972" y="3619780"/>
            <a:ext cx="1548822" cy="81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onarQube - Eclipsepedia">
            <a:extLst>
              <a:ext uri="{FF2B5EF4-FFF2-40B4-BE49-F238E27FC236}">
                <a16:creationId xmlns:a16="http://schemas.microsoft.com/office/drawing/2014/main" id="{740709D3-165A-42C6-937E-40E34270C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21" y="5621513"/>
            <a:ext cx="2558675" cy="67227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067ABB85-409C-4D88-BE15-A1FA7B74F500}"/>
              </a:ext>
            </a:extLst>
          </p:cNvPr>
          <p:cNvSpPr/>
          <p:nvPr/>
        </p:nvSpPr>
        <p:spPr>
          <a:xfrm>
            <a:off x="5442303" y="2231510"/>
            <a:ext cx="1190172" cy="14579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MariaDB</a:t>
            </a:r>
          </a:p>
          <a:p>
            <a:pPr algn="ctr"/>
            <a:r>
              <a:rPr lang="en-US" dirty="0"/>
              <a:t>Postgres</a:t>
            </a:r>
          </a:p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dirty="0"/>
              <a:t>H2SQL</a:t>
            </a:r>
            <a:endParaRPr lang="pt-BR" dirty="0"/>
          </a:p>
        </p:txBody>
      </p:sp>
      <p:pic>
        <p:nvPicPr>
          <p:cNvPr id="1042" name="Picture 18" descr="Angular (framework) – Wikipédia, a enciclopédia livre">
            <a:extLst>
              <a:ext uri="{FF2B5EF4-FFF2-40B4-BE49-F238E27FC236}">
                <a16:creationId xmlns:a16="http://schemas.microsoft.com/office/drawing/2014/main" id="{0545970B-A60A-481D-93AC-864356EE7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972" y="5154306"/>
            <a:ext cx="1029664" cy="10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D8DC6E3-039A-47CD-80D5-45281C2EC4B2}"/>
              </a:ext>
            </a:extLst>
          </p:cNvPr>
          <p:cNvSpPr txBox="1"/>
          <p:nvPr/>
        </p:nvSpPr>
        <p:spPr>
          <a:xfrm>
            <a:off x="530056" y="3295963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Orquestrador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4AF478-A0B5-41B9-A0B3-48E90E942CB1}"/>
              </a:ext>
            </a:extLst>
          </p:cNvPr>
          <p:cNvSpPr txBox="1"/>
          <p:nvPr/>
        </p:nvSpPr>
        <p:spPr>
          <a:xfrm>
            <a:off x="3110908" y="3267025"/>
            <a:ext cx="224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Repositorio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GIT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3D2860F-16FD-4059-99F2-0885FA739149}"/>
              </a:ext>
            </a:extLst>
          </p:cNvPr>
          <p:cNvSpPr txBox="1"/>
          <p:nvPr/>
        </p:nvSpPr>
        <p:spPr>
          <a:xfrm>
            <a:off x="2415955" y="631345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Qualidade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D90EC4-6878-42F3-B9B2-BEE9B3FC6D2E}"/>
              </a:ext>
            </a:extLst>
          </p:cNvPr>
          <p:cNvSpPr txBox="1"/>
          <p:nvPr/>
        </p:nvSpPr>
        <p:spPr>
          <a:xfrm>
            <a:off x="5128398" y="632049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Estadistica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F6958E6-138B-4FAF-B9E3-F10F1DF257A2}"/>
              </a:ext>
            </a:extLst>
          </p:cNvPr>
          <p:cNvSpPr txBox="1"/>
          <p:nvPr/>
        </p:nvSpPr>
        <p:spPr>
          <a:xfrm>
            <a:off x="6773582" y="229006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Linguagem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7E9C0E5-0487-4BD6-8E9A-B7EFA85D215F}"/>
              </a:ext>
            </a:extLst>
          </p:cNvPr>
          <p:cNvSpPr txBox="1"/>
          <p:nvPr/>
        </p:nvSpPr>
        <p:spPr>
          <a:xfrm>
            <a:off x="7931167" y="32563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  <a:endParaRPr lang="pt-BR" dirty="0"/>
          </a:p>
        </p:txBody>
      </p:sp>
      <p:pic>
        <p:nvPicPr>
          <p:cNvPr id="4" name="Picture 2" descr="Node.js - O que é, como funciona e quais as vantagens | OPUS">
            <a:extLst>
              <a:ext uri="{FF2B5EF4-FFF2-40B4-BE49-F238E27FC236}">
                <a16:creationId xmlns:a16="http://schemas.microsoft.com/office/drawing/2014/main" id="{8CCB5D46-36E2-4E97-AB1F-5BB157C2F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09" y="4433904"/>
            <a:ext cx="1029664" cy="61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FEE11E2-0637-4B8A-A256-99B95381E66F}"/>
              </a:ext>
            </a:extLst>
          </p:cNvPr>
          <p:cNvSpPr txBox="1"/>
          <p:nvPr/>
        </p:nvSpPr>
        <p:spPr>
          <a:xfrm>
            <a:off x="8065923" y="55448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Framework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462481F-6E21-49C4-92C1-1E1EC1830F9D}"/>
              </a:ext>
            </a:extLst>
          </p:cNvPr>
          <p:cNvSpPr txBox="1"/>
          <p:nvPr/>
        </p:nvSpPr>
        <p:spPr>
          <a:xfrm>
            <a:off x="6875334" y="4565563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Linguagem</a:t>
            </a:r>
            <a:endParaRPr lang="pt-BR" dirty="0"/>
          </a:p>
        </p:txBody>
      </p:sp>
      <p:sp>
        <p:nvSpPr>
          <p:cNvPr id="21" name="Fluxograma: Disco Magnético 20">
            <a:extLst>
              <a:ext uri="{FF2B5EF4-FFF2-40B4-BE49-F238E27FC236}">
                <a16:creationId xmlns:a16="http://schemas.microsoft.com/office/drawing/2014/main" id="{F0156174-43F7-4BEB-B117-1600DFE4F384}"/>
              </a:ext>
            </a:extLst>
          </p:cNvPr>
          <p:cNvSpPr/>
          <p:nvPr/>
        </p:nvSpPr>
        <p:spPr>
          <a:xfrm>
            <a:off x="114295" y="4086828"/>
            <a:ext cx="1190172" cy="145797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NO-SQL</a:t>
            </a:r>
          </a:p>
          <a:p>
            <a:pPr algn="ctr"/>
            <a:r>
              <a:rPr lang="en-US" dirty="0"/>
              <a:t>MongoDB</a:t>
            </a:r>
          </a:p>
          <a:p>
            <a:pPr algn="ctr"/>
            <a:r>
              <a:rPr lang="en-US" dirty="0"/>
              <a:t>…</a:t>
            </a:r>
          </a:p>
        </p:txBody>
      </p:sp>
      <p:pic>
        <p:nvPicPr>
          <p:cNvPr id="7" name="Picture 2" descr="Image result for docker">
            <a:extLst>
              <a:ext uri="{FF2B5EF4-FFF2-40B4-BE49-F238E27FC236}">
                <a16:creationId xmlns:a16="http://schemas.microsoft.com/office/drawing/2014/main" id="{97D349FC-33C6-4F19-BB7A-3D8A04B2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52" y="3904068"/>
            <a:ext cx="1102901" cy="110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3238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1550</TotalTime>
  <Words>69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Berlim</vt:lpstr>
      <vt:lpstr>Fast digest TI Corp.</vt:lpstr>
      <vt:lpstr>Corp?</vt:lpstr>
      <vt:lpstr>Estrutura</vt:lpstr>
      <vt:lpstr>Estrutura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digest Docker</dc:title>
  <dc:creator>ALVAREZ, GONZALO</dc:creator>
  <cp:lastModifiedBy>GONZALO ALVAREZ</cp:lastModifiedBy>
  <cp:revision>9</cp:revision>
  <dcterms:created xsi:type="dcterms:W3CDTF">2022-04-28T13:57:13Z</dcterms:created>
  <dcterms:modified xsi:type="dcterms:W3CDTF">2022-10-24T17:55:38Z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2022-04-28T13:57:13Z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b30bb5c3-3e21-493e-9260-bd7e8e1d20c2</vt:lpwstr>
  </property>
  <property fmtid="{D5CDD505-2E9C-101B-9397-08002B2CF9AE}" pid="8" name="MSIP_Label_e463cba9-5f6c-478d-9329-7b2295e4e8ed_ContentBits">
    <vt:lpwstr>0</vt:lpwstr>
  </property>
</Properties>
</file>