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7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2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372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8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3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8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6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CF3E-9863-428F-9C79-EC42BED328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86BF9E-8FA2-4A0F-AE08-12B4AE80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67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23455" y="720436"/>
            <a:ext cx="10044545" cy="112221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u="sng" dirty="0" smtClean="0">
                <a:latin typeface="Arial Black" panose="020B0A04020102020204" pitchFamily="34" charset="0"/>
              </a:rPr>
              <a:t>INTRODUCTON OF COMPUTERS</a:t>
            </a:r>
            <a:endParaRPr lang="en-IN" sz="4000" u="sng" dirty="0">
              <a:latin typeface="Arial Black" panose="020B0A040201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89710" y="2438400"/>
            <a:ext cx="9060874" cy="429490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WHAT </a:t>
            </a:r>
            <a:r>
              <a:rPr lang="en-US" sz="2400" dirty="0"/>
              <a:t>IS COMPUTER ?</a:t>
            </a:r>
          </a:p>
          <a:p>
            <a:pPr algn="l"/>
            <a:r>
              <a:rPr lang="en-US" sz="2400" dirty="0"/>
              <a:t>COMPUTER :  A Computer is an electronic device  capable of </a:t>
            </a:r>
            <a:r>
              <a:rPr lang="en-US" sz="2400" dirty="0" smtClean="0"/>
              <a:t>accepting </a:t>
            </a:r>
            <a:r>
              <a:rPr lang="en-US" sz="2400" dirty="0"/>
              <a:t>data as input process it and give out information as output. This is made as possible by a set of instructions called programs in the computer.</a:t>
            </a:r>
          </a:p>
          <a:p>
            <a:pPr algn="l"/>
            <a:r>
              <a:rPr lang="en-US" sz="2400" dirty="0"/>
              <a:t>DEFINITION 2: A Computer is an electronic device that </a:t>
            </a:r>
            <a:r>
              <a:rPr lang="en-US" sz="2400" dirty="0" smtClean="0"/>
              <a:t>processes the data into information with the help of the computer programs that provide the required instruction called programs in </a:t>
            </a:r>
            <a:r>
              <a:rPr lang="en-US" sz="2400" smtClean="0"/>
              <a:t>the computer.</a:t>
            </a:r>
            <a:endParaRPr lang="en-US" sz="2400" dirty="0" smtClean="0"/>
          </a:p>
          <a:p>
            <a:pPr algn="l"/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80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Trebuchet MS</vt:lpstr>
      <vt:lpstr>Wingdings 3</vt:lpstr>
      <vt:lpstr>Facet</vt:lpstr>
      <vt:lpstr> INTRODUCTON OF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INTRODUCTON OF COMPUTERS</dc:title>
  <dc:creator>GVPW</dc:creator>
  <cp:lastModifiedBy>GVPW</cp:lastModifiedBy>
  <cp:revision>5</cp:revision>
  <dcterms:created xsi:type="dcterms:W3CDTF">2024-11-11T05:40:35Z</dcterms:created>
  <dcterms:modified xsi:type="dcterms:W3CDTF">2024-11-11T06:37:17Z</dcterms:modified>
</cp:coreProperties>
</file>