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0"/>
  </p:notesMasterIdLst>
  <p:sldIdLst>
    <p:sldId id="261" r:id="rId2"/>
    <p:sldId id="266" r:id="rId3"/>
    <p:sldId id="260" r:id="rId4"/>
    <p:sldId id="276" r:id="rId5"/>
    <p:sldId id="277" r:id="rId6"/>
    <p:sldId id="265" r:id="rId7"/>
    <p:sldId id="278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0C0"/>
    <a:srgbClr val="1D2926"/>
    <a:srgbClr val="323232"/>
    <a:srgbClr val="5A5A5A"/>
    <a:srgbClr val="7A7A7A"/>
    <a:srgbClr val="6D7F39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>
        <p:scale>
          <a:sx n="100" d="100"/>
          <a:sy n="100" d="100"/>
        </p:scale>
        <p:origin x="1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EEEA-C3FC-4F96-904A-A22CFBE4F5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C77D-A4C8-491F-8F9B-DFB58D79CBB4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80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1F9CBB-9623-448E-A340-7441BC22ADEC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5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3460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76264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4280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7574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1195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6952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0E84-C91C-48D2-93A5-005C1F66398D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607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E54-7435-41E1-B89C-A1CA9385AAB9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14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6B78-ADA7-4DD2-B857-6C035B1176B1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69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BFB-8DC4-4837-B734-C136D93D8605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7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2B2D-2BA0-4AEE-B0C8-479C01DE4F6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33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8AA-4003-4535-875D-F32A6F69BEA6}" type="datetime1">
              <a:rPr lang="pl-PL" smtClean="0"/>
              <a:t>21.04.2022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67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2D5-6793-455F-91F3-A86769A71045}" type="datetime1">
              <a:rPr lang="pl-PL" smtClean="0"/>
              <a:t>21.04.2022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52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9A4-CC34-44DF-8186-D7B8936D6996}" type="datetime1">
              <a:rPr lang="pl-PL" smtClean="0"/>
              <a:t>21.04.2022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0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16A-C102-4C9A-B008-FED9C4109DAD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77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7CE-DCE6-46BB-838F-FBCEA9EE56D0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1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C001FE-F018-44F1-B627-D467DC163867}"/>
              </a:ext>
            </a:extLst>
          </p:cNvPr>
          <p:cNvSpPr/>
          <p:nvPr userDrawn="1"/>
        </p:nvSpPr>
        <p:spPr>
          <a:xfrm>
            <a:off x="10615612" y="5883274"/>
            <a:ext cx="1576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E0C53-F4D3-4654-B424-21E738184C1E}"/>
              </a:ext>
            </a:extLst>
          </p:cNvPr>
          <p:cNvSpPr/>
          <p:nvPr userDrawn="1"/>
        </p:nvSpPr>
        <p:spPr>
          <a:xfrm>
            <a:off x="-4765" y="292100"/>
            <a:ext cx="11825289" cy="66357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253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2334E1A-9475-4584-99CA-0EBC26E1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33" y="5400388"/>
            <a:ext cx="3225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Autor: Lic. Gonzalo Vila.</a:t>
            </a:r>
            <a:endParaRPr kumimoji="0" lang="en-US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B1328D-625D-4EA2-A4C1-2E1507E0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33" y="5956317"/>
            <a:ext cx="3069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Cohorte: CESE 16-2021</a:t>
            </a:r>
            <a:endParaRPr kumimoji="0" lang="en-US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1B8EC-6C76-4ABA-8847-7DB611671236}"/>
              </a:ext>
            </a:extLst>
          </p:cNvPr>
          <p:cNvSpPr txBox="1"/>
          <p:nvPr/>
        </p:nvSpPr>
        <p:spPr>
          <a:xfrm>
            <a:off x="1227333" y="2461659"/>
            <a:ext cx="990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</a:t>
            </a:r>
            <a:r>
              <a:rPr lang="es-AR" sz="3600" b="1" dirty="0"/>
              <a:t>river para el sensor de temperatura TMP102</a:t>
            </a:r>
          </a:p>
          <a:p>
            <a:pPr algn="ctr"/>
            <a:r>
              <a:rPr lang="es-AR" sz="3600" b="1" dirty="0"/>
              <a:t>y Port a la plataforma STM32F429ZI</a:t>
            </a:r>
            <a:endParaRPr lang="pl-PL"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5C3FA-91D1-4AC0-9947-037B82CD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5355" y="6120604"/>
            <a:ext cx="771089" cy="365125"/>
          </a:xfrm>
        </p:spPr>
        <p:txBody>
          <a:bodyPr/>
          <a:lstStyle/>
          <a:p>
            <a:fld id="{B2602332-FB90-494A-91FC-EAFA0A702FB9}" type="slidenum">
              <a:rPr lang="pl-PL" sz="1800" b="1" smtClean="0"/>
              <a:t>1</a:t>
            </a:fld>
            <a:endParaRPr lang="pl-PL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266DC-B4B3-412F-A764-379E4347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76" r="2433" b="12307"/>
          <a:stretch/>
        </p:blipFill>
        <p:spPr>
          <a:xfrm>
            <a:off x="3217542" y="355396"/>
            <a:ext cx="5927604" cy="17313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B27D7A1-E1D8-47D1-953A-D821D0B2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33" y="4127445"/>
            <a:ext cx="68952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Protocolos de comunicación en sistemas embebidos.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2400" b="1" dirty="0">
                <a:latin typeface="Calibri" panose="020F0502020204030204" pitchFamily="34" charset="0"/>
              </a:rPr>
              <a:t>Carrera de Especialización en Sistemas Embebidos.</a:t>
            </a:r>
            <a:endParaRPr kumimoji="0" lang="es-AR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50A0-B508-4154-90C3-18E3C77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9222" y="5883274"/>
            <a:ext cx="551444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2</a:t>
            </a:fld>
            <a:endParaRPr lang="pl-PL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F60C961-BAFE-41ED-8ABC-4902B7D0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0" y="304584"/>
            <a:ext cx="9040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Introducción al sensor TMP102 (Texas Instruments) 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895848-007F-4C0C-BC88-D16943FB4220}"/>
              </a:ext>
            </a:extLst>
          </p:cNvPr>
          <p:cNvSpPr txBox="1"/>
          <p:nvPr/>
        </p:nvSpPr>
        <p:spPr>
          <a:xfrm>
            <a:off x="5875080" y="1421314"/>
            <a:ext cx="517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Rango de operación: - 40°C a +125°C</a:t>
            </a:r>
            <a:endParaRPr lang="es-AR" sz="2400" b="1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DC474D7-D78E-4F94-B8AF-C89214671C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5299" y="3090119"/>
            <a:ext cx="1358005" cy="1358005"/>
          </a:xfrm>
          <a:prstGeom prst="rect">
            <a:avLst/>
          </a:prstGeom>
        </p:spPr>
      </p:pic>
      <p:sp>
        <p:nvSpPr>
          <p:cNvPr id="23" name="Rectangle 61">
            <a:extLst>
              <a:ext uri="{FF2B5EF4-FFF2-40B4-BE49-F238E27FC236}">
                <a16:creationId xmlns:a16="http://schemas.microsoft.com/office/drawing/2014/main" id="{EAF62B1F-F5D0-42BE-BC5C-8EFFCC123CD5}"/>
              </a:ext>
            </a:extLst>
          </p:cNvPr>
          <p:cNvSpPr/>
          <p:nvPr/>
        </p:nvSpPr>
        <p:spPr>
          <a:xfrm>
            <a:off x="1599975" y="4624160"/>
            <a:ext cx="1609750" cy="8661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s-AR" b="1" dirty="0">
                <a:solidFill>
                  <a:schemeClr val="tx1"/>
                </a:solidFill>
              </a:rPr>
              <a:t>ontrol Industrial</a:t>
            </a:r>
            <a:endParaRPr lang="pl-PL" b="1" dirty="0">
              <a:solidFill>
                <a:schemeClr val="tx1"/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95E56EE-D81F-40A4-8D02-FCBF6A0322CB}"/>
              </a:ext>
            </a:extLst>
          </p:cNvPr>
          <p:cNvGrpSpPr/>
          <p:nvPr/>
        </p:nvGrpSpPr>
        <p:grpSpPr>
          <a:xfrm>
            <a:off x="723900" y="2370468"/>
            <a:ext cx="10744200" cy="3395849"/>
            <a:chOff x="723900" y="2370468"/>
            <a:chExt cx="10744200" cy="3395849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E3EBD110-FB7B-437B-B2D0-7548DE4A27FF}"/>
                </a:ext>
              </a:extLst>
            </p:cNvPr>
            <p:cNvSpPr/>
            <p:nvPr/>
          </p:nvSpPr>
          <p:spPr>
            <a:xfrm>
              <a:off x="723900" y="2817845"/>
              <a:ext cx="10744200" cy="29484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AF1F5CA7-8013-4D1A-8571-96016381E0EC}"/>
                </a:ext>
              </a:extLst>
            </p:cNvPr>
            <p:cNvSpPr/>
            <p:nvPr/>
          </p:nvSpPr>
          <p:spPr>
            <a:xfrm>
              <a:off x="858416" y="2370468"/>
              <a:ext cx="2751819" cy="43641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</a:rPr>
                <a:t>U</a:t>
              </a:r>
              <a:r>
                <a:rPr lang="es-AR" sz="2000" b="1" dirty="0">
                  <a:solidFill>
                    <a:srgbClr val="00B050"/>
                  </a:solidFill>
                </a:rPr>
                <a:t>sos Frecuentes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6C97C9-01B9-4316-A61A-FE30EC09CAF1}"/>
              </a:ext>
            </a:extLst>
          </p:cNvPr>
          <p:cNvSpPr txBox="1"/>
          <p:nvPr/>
        </p:nvSpPr>
        <p:spPr>
          <a:xfrm>
            <a:off x="888216" y="1391937"/>
            <a:ext cx="319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Sensor de temperatura</a:t>
            </a:r>
            <a:endParaRPr lang="es-AR" sz="2400" b="1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4534A5C-98FA-44EC-A384-908F6C52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52" b="96416" l="5217" r="90000">
                        <a14:foregroundMark x1="55217" y1="11470" x2="67826" y2="10036"/>
                        <a14:foregroundMark x1="57826" y1="7885" x2="65652" y2="7168"/>
                        <a14:foregroundMark x1="50000" y1="88530" x2="71739" y2="88530"/>
                        <a14:foregroundMark x1="71739" y1="88530" x2="60435" y2="93907"/>
                        <a14:foregroundMark x1="58696" y1="96774" x2="59565" y2="96774"/>
                        <a14:foregroundMark x1="60435" y1="96416" x2="59565" y2="96416"/>
                        <a14:foregroundMark x1="29565" y1="16846" x2="26957" y2="37276"/>
                        <a14:foregroundMark x1="26957" y1="37276" x2="13913" y2="21147"/>
                        <a14:foregroundMark x1="13913" y1="21147" x2="14783" y2="17921"/>
                        <a14:foregroundMark x1="7391" y1="22939" x2="5217" y2="22581"/>
                        <a14:foregroundMark x1="86087" y1="15054" x2="86087" y2="15054"/>
                        <a14:foregroundMark x1="86087" y1="25806" x2="86087" y2="25806"/>
                        <a14:foregroundMark x1="87826" y1="36559" x2="87826" y2="36559"/>
                        <a14:foregroundMark x1="86957" y1="47312" x2="86957" y2="47312"/>
                        <a14:foregroundMark x1="86957" y1="58065" x2="86957" y2="580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37086" y="1111863"/>
            <a:ext cx="890792" cy="108056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3FA94A9-F36A-4519-8EB1-83D4E8FDC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61" b="94872" l="3349" r="94737">
                        <a14:foregroundMark x1="53589" y1="10623" x2="68900" y2="7692"/>
                        <a14:foregroundMark x1="56459" y1="6593" x2="65072" y2="5861"/>
                        <a14:foregroundMark x1="48325" y1="88278" x2="72727" y2="91575"/>
                        <a14:foregroundMark x1="72727" y1="91575" x2="46411" y2="89744"/>
                        <a14:foregroundMark x1="46411" y1="89744" x2="44019" y2="88278"/>
                        <a14:foregroundMark x1="51675" y1="94139" x2="68900" y2="94872"/>
                        <a14:foregroundMark x1="88038" y1="57875" x2="88038" y2="57875"/>
                        <a14:foregroundMark x1="88038" y1="46520" x2="88038" y2="46520"/>
                        <a14:foregroundMark x1="88517" y1="35165" x2="88517" y2="35165"/>
                        <a14:foregroundMark x1="95215" y1="35897" x2="95215" y2="35897"/>
                        <a14:foregroundMark x1="88517" y1="24542" x2="88517" y2="24542"/>
                        <a14:foregroundMark x1="88038" y1="12821" x2="88038" y2="12821"/>
                        <a14:foregroundMark x1="30144" y1="21612" x2="30144" y2="21612"/>
                        <a14:foregroundMark x1="3349" y1="28938" x2="3349" y2="28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5210" y="1147357"/>
            <a:ext cx="821066" cy="107249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3CF8B77-F309-4232-89ED-1F42A84C95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674" b="94326" l="5594" r="93357">
                        <a14:foregroundMark x1="61189" y1="87943" x2="83566" y2="84752"/>
                        <a14:foregroundMark x1="83566" y1="84752" x2="90210" y2="59574"/>
                        <a14:foregroundMark x1="90210" y1="59574" x2="88811" y2="39716"/>
                        <a14:foregroundMark x1="88811" y1="39716" x2="90909" y2="65248"/>
                        <a14:foregroundMark x1="90909" y1="65248" x2="85315" y2="83688"/>
                        <a14:foregroundMark x1="85315" y1="83688" x2="66084" y2="90426"/>
                        <a14:foregroundMark x1="66084" y1="90426" x2="62238" y2="90426"/>
                        <a14:foregroundMark x1="93007" y1="41489" x2="93357" y2="51773"/>
                        <a14:foregroundMark x1="66783" y1="93262" x2="71329" y2="93972"/>
                        <a14:foregroundMark x1="19580" y1="12766" x2="19580" y2="12766"/>
                        <a14:foregroundMark x1="18182" y1="9220" x2="24476" y2="14894"/>
                        <a14:foregroundMark x1="13636" y1="33688" x2="11888" y2="35461"/>
                        <a14:foregroundMark x1="14336" y1="33333" x2="21678" y2="36170"/>
                        <a14:foregroundMark x1="12587" y1="36525" x2="25175" y2="40071"/>
                        <a14:foregroundMark x1="11888" y1="37589" x2="25524" y2="42553"/>
                        <a14:foregroundMark x1="10839" y1="38298" x2="20280" y2="43617"/>
                        <a14:foregroundMark x1="15385" y1="32624" x2="24825" y2="32270"/>
                        <a14:foregroundMark x1="6294" y1="36879" x2="6294" y2="36879"/>
                        <a14:foregroundMark x1="18182" y1="5674" x2="18182" y2="5674"/>
                        <a14:foregroundMark x1="5944" y1="12411" x2="5944" y2="12411"/>
                        <a14:foregroundMark x1="17832" y1="94326" x2="17832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3777" y="3099626"/>
            <a:ext cx="1239504" cy="1222169"/>
          </a:xfrm>
          <a:prstGeom prst="rect">
            <a:avLst/>
          </a:prstGeom>
        </p:spPr>
      </p:pic>
      <p:sp>
        <p:nvSpPr>
          <p:cNvPr id="34" name="Rectangle 61">
            <a:extLst>
              <a:ext uri="{FF2B5EF4-FFF2-40B4-BE49-F238E27FC236}">
                <a16:creationId xmlns:a16="http://schemas.microsoft.com/office/drawing/2014/main" id="{D901DCF8-7234-4D0D-8081-80A25AA33877}"/>
              </a:ext>
            </a:extLst>
          </p:cNvPr>
          <p:cNvSpPr/>
          <p:nvPr/>
        </p:nvSpPr>
        <p:spPr>
          <a:xfrm>
            <a:off x="5073955" y="4624160"/>
            <a:ext cx="1609750" cy="8661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Dispositivos</a:t>
            </a:r>
            <a:r>
              <a:rPr lang="en-US" b="1" dirty="0">
                <a:solidFill>
                  <a:schemeClr val="tx1"/>
                </a:solidFill>
              </a:rPr>
              <a:t> Medicos</a:t>
            </a:r>
            <a:endParaRPr lang="pl-PL" b="1" dirty="0">
              <a:solidFill>
                <a:schemeClr val="tx1"/>
              </a:solidFill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CC1A8471-4433-47D1-85D2-42930E905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36" b="92734" l="6714" r="90813">
                        <a14:foregroundMark x1="39223" y1="16955" x2="57597" y2="14879"/>
                        <a14:foregroundMark x1="57597" y1="14879" x2="80212" y2="26644"/>
                        <a14:foregroundMark x1="80212" y1="26644" x2="84099" y2="47751"/>
                        <a14:foregroundMark x1="84099" y1="47751" x2="80919" y2="70588"/>
                        <a14:foregroundMark x1="80919" y1="70588" x2="64664" y2="86159"/>
                        <a14:foregroundMark x1="64664" y1="86159" x2="41343" y2="78547"/>
                        <a14:foregroundMark x1="41343" y1="78547" x2="38163" y2="47059"/>
                        <a14:foregroundMark x1="38163" y1="47059" x2="42756" y2="30450"/>
                        <a14:foregroundMark x1="42756" y1="30450" x2="26855" y2="19723"/>
                        <a14:foregroundMark x1="26855" y1="19723" x2="12014" y2="31834"/>
                        <a14:foregroundMark x1="12014" y1="31834" x2="10954" y2="59862"/>
                        <a14:foregroundMark x1="10954" y1="59862" x2="27208" y2="79239"/>
                        <a14:foregroundMark x1="27208" y1="79239" x2="44170" y2="89965"/>
                        <a14:foregroundMark x1="44170" y1="89965" x2="67845" y2="85467"/>
                        <a14:foregroundMark x1="67845" y1="85467" x2="81979" y2="74740"/>
                        <a14:foregroundMark x1="81979" y1="74740" x2="90106" y2="43253"/>
                        <a14:foregroundMark x1="90813" y1="44291" x2="90813" y2="49481"/>
                        <a14:foregroundMark x1="74205" y1="19031" x2="55124" y2="11765"/>
                        <a14:foregroundMark x1="55124" y1="11765" x2="32862" y2="12457"/>
                        <a14:foregroundMark x1="32862" y1="12457" x2="27208" y2="16263"/>
                        <a14:foregroundMark x1="8127" y1="35986" x2="7067" y2="49135"/>
                        <a14:foregroundMark x1="18728" y1="76125" x2="26502" y2="82353"/>
                        <a14:foregroundMark x1="39223" y1="89273" x2="60424" y2="89965"/>
                        <a14:foregroundMark x1="81979" y1="27682" x2="89399" y2="37370"/>
                        <a14:foregroundMark x1="85159" y1="26644" x2="67845" y2="16609"/>
                        <a14:foregroundMark x1="67845" y1="16609" x2="45230" y2="11073"/>
                        <a14:foregroundMark x1="45230" y1="11073" x2="24028" y2="17301"/>
                        <a14:foregroundMark x1="24028" y1="17301" x2="11661" y2="36678"/>
                        <a14:foregroundMark x1="11661" y1="36678" x2="9894" y2="59516"/>
                        <a14:foregroundMark x1="9894" y1="59516" x2="20495" y2="80277"/>
                        <a14:foregroundMark x1="35336" y1="89273" x2="50883" y2="92734"/>
                        <a14:foregroundMark x1="31095" y1="12111" x2="56537" y2="10727"/>
                        <a14:foregroundMark x1="56537" y1="10727" x2="71378" y2="14879"/>
                        <a14:foregroundMark x1="32862" y1="11073" x2="53357" y2="10035"/>
                        <a14:foregroundMark x1="53357" y1="10035" x2="54064" y2="10035"/>
                        <a14:foregroundMark x1="38163" y1="8651" x2="55124" y2="8997"/>
                        <a14:foregroundMark x1="46996" y1="5536" x2="47350" y2="5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3754" y="3078610"/>
            <a:ext cx="1258112" cy="1284786"/>
          </a:xfrm>
          <a:prstGeom prst="rect">
            <a:avLst/>
          </a:prstGeom>
        </p:spPr>
      </p:pic>
      <p:sp>
        <p:nvSpPr>
          <p:cNvPr id="37" name="Rectangle 61">
            <a:extLst>
              <a:ext uri="{FF2B5EF4-FFF2-40B4-BE49-F238E27FC236}">
                <a16:creationId xmlns:a16="http://schemas.microsoft.com/office/drawing/2014/main" id="{447F61F6-6323-4BF4-B678-0F7D29BBD561}"/>
              </a:ext>
            </a:extLst>
          </p:cNvPr>
          <p:cNvSpPr/>
          <p:nvPr/>
        </p:nvSpPr>
        <p:spPr>
          <a:xfrm>
            <a:off x="8547935" y="4624160"/>
            <a:ext cx="1609750" cy="8661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 de </a:t>
            </a:r>
            <a:r>
              <a:rPr lang="en-US" b="1" dirty="0" err="1">
                <a:solidFill>
                  <a:schemeClr val="tx1"/>
                </a:solidFill>
              </a:rPr>
              <a:t>Termostato</a:t>
            </a:r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83324D9-298E-4CC7-B636-5266E660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Descripción del sensor TMP102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DA46C-FAB5-4ABE-98B6-D460DB4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702" y="5884135"/>
            <a:ext cx="602371" cy="354739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3</a:t>
            </a:fld>
            <a:endParaRPr lang="pl-PL" sz="18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7681746-625F-45FC-BD64-42AE1022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67" y="1108974"/>
            <a:ext cx="11650466" cy="57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83324D9-298E-4CC7-B636-5266E660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TMP102 - Comunicación I2C (Selección de operación)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DA46C-FAB5-4ABE-98B6-D460DB4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702" y="5884135"/>
            <a:ext cx="602371" cy="354739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4</a:t>
            </a:fld>
            <a:endParaRPr lang="pl-PL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3CD771-5AF9-45F4-9F7D-B15DD963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18" y="1097265"/>
            <a:ext cx="1921755" cy="82586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41648BA-3685-4825-8518-97B087449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7" y="2216905"/>
            <a:ext cx="11406605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83324D9-298E-4CC7-B636-5266E660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TMP102 - Comunicación I2C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DA46C-FAB5-4ABE-98B6-D460DB4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702" y="5884135"/>
            <a:ext cx="602371" cy="354739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5</a:t>
            </a:fld>
            <a:endParaRPr lang="pl-PL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3CD771-5AF9-45F4-9F7D-B15DD963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18" y="1097265"/>
            <a:ext cx="1921755" cy="825865"/>
          </a:xfrm>
          <a:prstGeom prst="rect">
            <a:avLst/>
          </a:prstGeom>
        </p:spPr>
      </p:pic>
      <p:sp>
        <p:nvSpPr>
          <p:cNvPr id="153" name="CuadroTexto 152">
            <a:extLst>
              <a:ext uri="{FF2B5EF4-FFF2-40B4-BE49-F238E27FC236}">
                <a16:creationId xmlns:a16="http://schemas.microsoft.com/office/drawing/2014/main" id="{EA42777D-DD2E-4BF3-9D28-1ADDD1AC07A2}"/>
              </a:ext>
            </a:extLst>
          </p:cNvPr>
          <p:cNvSpPr txBox="1"/>
          <p:nvPr/>
        </p:nvSpPr>
        <p:spPr>
          <a:xfrm>
            <a:off x="7562851" y="3690475"/>
            <a:ext cx="453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Temperatura = Entero de 12Bits * 0,0625°C</a:t>
            </a:r>
            <a:endParaRPr lang="es-AR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24C9DD-BFBC-439D-B57C-C89BD3DD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1" y="1481622"/>
            <a:ext cx="6974428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6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34232-F396-4466-BBFD-8795DA5B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1316" y="5879924"/>
            <a:ext cx="573521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6</a:t>
            </a:fld>
            <a:endParaRPr lang="pl-PL" sz="1800" dirty="0"/>
          </a:p>
        </p:txBody>
      </p:sp>
      <p:sp>
        <p:nvSpPr>
          <p:cNvPr id="74" name="Rectangle 1">
            <a:extLst>
              <a:ext uri="{FF2B5EF4-FFF2-40B4-BE49-F238E27FC236}">
                <a16:creationId xmlns:a16="http://schemas.microsoft.com/office/drawing/2014/main" id="{52DEB62C-1029-43DD-A09C-476326EC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5" y="317082"/>
            <a:ext cx="105055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</a:t>
            </a:r>
            <a:r>
              <a:rPr kumimoji="0" lang="es-AR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MP102 – Driver para STM32F429Z</a:t>
            </a:r>
            <a:r>
              <a:rPr lang="es-AR" altLang="pl-PL" sz="3200" b="1" dirty="0">
                <a:latin typeface="Calibri" panose="020F0502020204030204" pitchFamily="34" charset="0"/>
              </a:rPr>
              <a:t>I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55F699A-449A-4CBC-AB85-9462891D44DC}"/>
              </a:ext>
            </a:extLst>
          </p:cNvPr>
          <p:cNvGrpSpPr/>
          <p:nvPr/>
        </p:nvGrpSpPr>
        <p:grpSpPr>
          <a:xfrm>
            <a:off x="3360518" y="5436862"/>
            <a:ext cx="6316736" cy="979615"/>
            <a:chOff x="3360518" y="5436862"/>
            <a:chExt cx="6316736" cy="979615"/>
          </a:xfrm>
        </p:grpSpPr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8C25B1F9-27E5-4243-ABE5-DB6B0D6DC904}"/>
                </a:ext>
              </a:extLst>
            </p:cNvPr>
            <p:cNvSpPr/>
            <p:nvPr/>
          </p:nvSpPr>
          <p:spPr>
            <a:xfrm rot="16200000">
              <a:off x="9100152" y="5863958"/>
              <a:ext cx="101337" cy="499683"/>
            </a:xfrm>
            <a:prstGeom prst="can">
              <a:avLst/>
            </a:prstGeom>
            <a:solidFill>
              <a:srgbClr val="1D292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0ECA7E38-A89E-4125-94CB-B8BE98876581}"/>
                </a:ext>
              </a:extLst>
            </p:cNvPr>
            <p:cNvSpPr/>
            <p:nvPr/>
          </p:nvSpPr>
          <p:spPr>
            <a:xfrm rot="2652302">
              <a:off x="9584712" y="5436862"/>
              <a:ext cx="92542" cy="821122"/>
            </a:xfrm>
            <a:prstGeom prst="can">
              <a:avLst/>
            </a:prstGeom>
            <a:solidFill>
              <a:srgbClr val="1D292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F6C0DAF6-B445-464C-9A69-E7F9E7195D8B}"/>
                </a:ext>
              </a:extLst>
            </p:cNvPr>
            <p:cNvSpPr/>
            <p:nvPr/>
          </p:nvSpPr>
          <p:spPr>
            <a:xfrm rot="16200000">
              <a:off x="4123388" y="5315092"/>
              <a:ext cx="106358" cy="1632097"/>
            </a:xfrm>
            <a:prstGeom prst="can">
              <a:avLst/>
            </a:prstGeom>
            <a:solidFill>
              <a:srgbClr val="1D292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AD96C5E0-3D2D-473D-B8EB-BC2993E88B33}"/>
                </a:ext>
              </a:extLst>
            </p:cNvPr>
            <p:cNvSpPr/>
            <p:nvPr/>
          </p:nvSpPr>
          <p:spPr>
            <a:xfrm>
              <a:off x="4839629" y="5485869"/>
              <a:ext cx="4606836" cy="930608"/>
            </a:xfrm>
            <a:custGeom>
              <a:avLst/>
              <a:gdLst>
                <a:gd name="connsiteX0" fmla="*/ 0 w 3744686"/>
                <a:gd name="connsiteY0" fmla="*/ 0 h 1557963"/>
                <a:gd name="connsiteX1" fmla="*/ 3744686 w 3744686"/>
                <a:gd name="connsiteY1" fmla="*/ 0 h 1557963"/>
                <a:gd name="connsiteX2" fmla="*/ 3744686 w 3744686"/>
                <a:gd name="connsiteY2" fmla="*/ 1557963 h 1557963"/>
                <a:gd name="connsiteX3" fmla="*/ 0 w 3744686"/>
                <a:gd name="connsiteY3" fmla="*/ 1557963 h 1557963"/>
                <a:gd name="connsiteX4" fmla="*/ 0 w 3744686"/>
                <a:gd name="connsiteY4" fmla="*/ 0 h 1557963"/>
                <a:gd name="connsiteX0" fmla="*/ 522514 w 3744686"/>
                <a:gd name="connsiteY0" fmla="*/ 0 h 1557963"/>
                <a:gd name="connsiteX1" fmla="*/ 3744686 w 3744686"/>
                <a:gd name="connsiteY1" fmla="*/ 0 h 1557963"/>
                <a:gd name="connsiteX2" fmla="*/ 3744686 w 3744686"/>
                <a:gd name="connsiteY2" fmla="*/ 1557963 h 1557963"/>
                <a:gd name="connsiteX3" fmla="*/ 0 w 3744686"/>
                <a:gd name="connsiteY3" fmla="*/ 1557963 h 1557963"/>
                <a:gd name="connsiteX4" fmla="*/ 522514 w 3744686"/>
                <a:gd name="connsiteY4" fmla="*/ 0 h 1557963"/>
                <a:gd name="connsiteX0" fmla="*/ 522514 w 4223658"/>
                <a:gd name="connsiteY0" fmla="*/ 0 h 1557963"/>
                <a:gd name="connsiteX1" fmla="*/ 4223658 w 4223658"/>
                <a:gd name="connsiteY1" fmla="*/ 0 h 1557963"/>
                <a:gd name="connsiteX2" fmla="*/ 3744686 w 4223658"/>
                <a:gd name="connsiteY2" fmla="*/ 1557963 h 1557963"/>
                <a:gd name="connsiteX3" fmla="*/ 0 w 4223658"/>
                <a:gd name="connsiteY3" fmla="*/ 1557963 h 1557963"/>
                <a:gd name="connsiteX4" fmla="*/ 522514 w 4223658"/>
                <a:gd name="connsiteY4" fmla="*/ 0 h 1557963"/>
                <a:gd name="connsiteX0" fmla="*/ 522514 w 4058195"/>
                <a:gd name="connsiteY0" fmla="*/ 0 h 1557963"/>
                <a:gd name="connsiteX1" fmla="*/ 4058195 w 4058195"/>
                <a:gd name="connsiteY1" fmla="*/ 8709 h 1557963"/>
                <a:gd name="connsiteX2" fmla="*/ 3744686 w 4058195"/>
                <a:gd name="connsiteY2" fmla="*/ 1557963 h 1557963"/>
                <a:gd name="connsiteX3" fmla="*/ 0 w 4058195"/>
                <a:gd name="connsiteY3" fmla="*/ 1557963 h 1557963"/>
                <a:gd name="connsiteX4" fmla="*/ 522514 w 4058195"/>
                <a:gd name="connsiteY4" fmla="*/ 0 h 1557963"/>
                <a:gd name="connsiteX0" fmla="*/ 461554 w 4058195"/>
                <a:gd name="connsiteY0" fmla="*/ 0 h 1557963"/>
                <a:gd name="connsiteX1" fmla="*/ 4058195 w 4058195"/>
                <a:gd name="connsiteY1" fmla="*/ 8709 h 1557963"/>
                <a:gd name="connsiteX2" fmla="*/ 3744686 w 4058195"/>
                <a:gd name="connsiteY2" fmla="*/ 1557963 h 1557963"/>
                <a:gd name="connsiteX3" fmla="*/ 0 w 4058195"/>
                <a:gd name="connsiteY3" fmla="*/ 1557963 h 1557963"/>
                <a:gd name="connsiteX4" fmla="*/ 461554 w 4058195"/>
                <a:gd name="connsiteY4" fmla="*/ 0 h 1557963"/>
                <a:gd name="connsiteX0" fmla="*/ 566057 w 4058195"/>
                <a:gd name="connsiteY0" fmla="*/ 0 h 1557963"/>
                <a:gd name="connsiteX1" fmla="*/ 4058195 w 4058195"/>
                <a:gd name="connsiteY1" fmla="*/ 8709 h 1557963"/>
                <a:gd name="connsiteX2" fmla="*/ 3744686 w 4058195"/>
                <a:gd name="connsiteY2" fmla="*/ 1557963 h 1557963"/>
                <a:gd name="connsiteX3" fmla="*/ 0 w 4058195"/>
                <a:gd name="connsiteY3" fmla="*/ 1557963 h 1557963"/>
                <a:gd name="connsiteX4" fmla="*/ 566057 w 4058195"/>
                <a:gd name="connsiteY4" fmla="*/ 0 h 1557963"/>
                <a:gd name="connsiteX0" fmla="*/ 566057 w 4101738"/>
                <a:gd name="connsiteY0" fmla="*/ 0 h 1557963"/>
                <a:gd name="connsiteX1" fmla="*/ 4101738 w 4101738"/>
                <a:gd name="connsiteY1" fmla="*/ 8709 h 1557963"/>
                <a:gd name="connsiteX2" fmla="*/ 3744686 w 4101738"/>
                <a:gd name="connsiteY2" fmla="*/ 1557963 h 1557963"/>
                <a:gd name="connsiteX3" fmla="*/ 0 w 4101738"/>
                <a:gd name="connsiteY3" fmla="*/ 1557963 h 1557963"/>
                <a:gd name="connsiteX4" fmla="*/ 566057 w 4101738"/>
                <a:gd name="connsiteY4" fmla="*/ 0 h 1557963"/>
                <a:gd name="connsiteX0" fmla="*/ 566057 w 4014652"/>
                <a:gd name="connsiteY0" fmla="*/ 17416 h 1575379"/>
                <a:gd name="connsiteX1" fmla="*/ 4014652 w 4014652"/>
                <a:gd name="connsiteY1" fmla="*/ 0 h 1575379"/>
                <a:gd name="connsiteX2" fmla="*/ 3744686 w 4014652"/>
                <a:gd name="connsiteY2" fmla="*/ 1575379 h 1575379"/>
                <a:gd name="connsiteX3" fmla="*/ 0 w 4014652"/>
                <a:gd name="connsiteY3" fmla="*/ 1575379 h 1575379"/>
                <a:gd name="connsiteX4" fmla="*/ 566057 w 4014652"/>
                <a:gd name="connsiteY4" fmla="*/ 17416 h 1575379"/>
                <a:gd name="connsiteX0" fmla="*/ 566057 w 4180115"/>
                <a:gd name="connsiteY0" fmla="*/ 17416 h 1575379"/>
                <a:gd name="connsiteX1" fmla="*/ 4180115 w 4180115"/>
                <a:gd name="connsiteY1" fmla="*/ 0 h 1575379"/>
                <a:gd name="connsiteX2" fmla="*/ 3744686 w 4180115"/>
                <a:gd name="connsiteY2" fmla="*/ 1575379 h 1575379"/>
                <a:gd name="connsiteX3" fmla="*/ 0 w 4180115"/>
                <a:gd name="connsiteY3" fmla="*/ 1575379 h 1575379"/>
                <a:gd name="connsiteX4" fmla="*/ 566057 w 4180115"/>
                <a:gd name="connsiteY4" fmla="*/ 17416 h 1575379"/>
                <a:gd name="connsiteX0" fmla="*/ 566057 w 4502333"/>
                <a:gd name="connsiteY0" fmla="*/ 1 h 1557964"/>
                <a:gd name="connsiteX1" fmla="*/ 4502333 w 4502333"/>
                <a:gd name="connsiteY1" fmla="*/ 40361 h 1557964"/>
                <a:gd name="connsiteX2" fmla="*/ 3744686 w 4502333"/>
                <a:gd name="connsiteY2" fmla="*/ 1557964 h 1557964"/>
                <a:gd name="connsiteX3" fmla="*/ 0 w 4502333"/>
                <a:gd name="connsiteY3" fmla="*/ 1557964 h 1557964"/>
                <a:gd name="connsiteX4" fmla="*/ 566057 w 4502333"/>
                <a:gd name="connsiteY4" fmla="*/ 1 h 1557964"/>
                <a:gd name="connsiteX0" fmla="*/ 566057 w 4606836"/>
                <a:gd name="connsiteY0" fmla="*/ -1 h 1557962"/>
                <a:gd name="connsiteX1" fmla="*/ 4606836 w 4606836"/>
                <a:gd name="connsiteY1" fmla="*/ 54804 h 1557962"/>
                <a:gd name="connsiteX2" fmla="*/ 3744686 w 4606836"/>
                <a:gd name="connsiteY2" fmla="*/ 1557962 h 1557962"/>
                <a:gd name="connsiteX3" fmla="*/ 0 w 4606836"/>
                <a:gd name="connsiteY3" fmla="*/ 1557962 h 1557962"/>
                <a:gd name="connsiteX4" fmla="*/ 566057 w 4606836"/>
                <a:gd name="connsiteY4" fmla="*/ -1 h 1557962"/>
                <a:gd name="connsiteX0" fmla="*/ 801188 w 4606836"/>
                <a:gd name="connsiteY0" fmla="*/ 0 h 1557964"/>
                <a:gd name="connsiteX1" fmla="*/ 4606836 w 4606836"/>
                <a:gd name="connsiteY1" fmla="*/ 54806 h 1557964"/>
                <a:gd name="connsiteX2" fmla="*/ 3744686 w 4606836"/>
                <a:gd name="connsiteY2" fmla="*/ 1557964 h 1557964"/>
                <a:gd name="connsiteX3" fmla="*/ 0 w 4606836"/>
                <a:gd name="connsiteY3" fmla="*/ 1557964 h 1557964"/>
                <a:gd name="connsiteX4" fmla="*/ 801188 w 4606836"/>
                <a:gd name="connsiteY4" fmla="*/ 0 h 1557964"/>
                <a:gd name="connsiteX0" fmla="*/ 853440 w 4606836"/>
                <a:gd name="connsiteY0" fmla="*/ 0 h 1543519"/>
                <a:gd name="connsiteX1" fmla="*/ 4606836 w 4606836"/>
                <a:gd name="connsiteY1" fmla="*/ 40361 h 1543519"/>
                <a:gd name="connsiteX2" fmla="*/ 3744686 w 4606836"/>
                <a:gd name="connsiteY2" fmla="*/ 1543519 h 1543519"/>
                <a:gd name="connsiteX3" fmla="*/ 0 w 4606836"/>
                <a:gd name="connsiteY3" fmla="*/ 1543519 h 1543519"/>
                <a:gd name="connsiteX4" fmla="*/ 853440 w 4606836"/>
                <a:gd name="connsiteY4" fmla="*/ 0 h 154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6836" h="1543519">
                  <a:moveTo>
                    <a:pt x="853440" y="0"/>
                  </a:moveTo>
                  <a:lnTo>
                    <a:pt x="4606836" y="40361"/>
                  </a:lnTo>
                  <a:lnTo>
                    <a:pt x="3744686" y="1543519"/>
                  </a:lnTo>
                  <a:lnTo>
                    <a:pt x="0" y="1543519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rgbClr val="6D7F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66845844-C3D9-4D93-A8F0-2BC579641FEF}"/>
                </a:ext>
              </a:extLst>
            </p:cNvPr>
            <p:cNvSpPr/>
            <p:nvPr/>
          </p:nvSpPr>
          <p:spPr>
            <a:xfrm>
              <a:off x="7974711" y="5588579"/>
              <a:ext cx="923108" cy="653143"/>
            </a:xfrm>
            <a:prstGeom prst="cube">
              <a:avLst>
                <a:gd name="adj" fmla="val 78037"/>
              </a:avLst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2A99C46A-4658-477E-91B2-BD6B3F52FBCE}"/>
                </a:ext>
              </a:extLst>
            </p:cNvPr>
            <p:cNvSpPr/>
            <p:nvPr/>
          </p:nvSpPr>
          <p:spPr>
            <a:xfrm>
              <a:off x="7317215" y="5584225"/>
              <a:ext cx="923108" cy="653143"/>
            </a:xfrm>
            <a:prstGeom prst="cube">
              <a:avLst>
                <a:gd name="adj" fmla="val 78037"/>
              </a:avLst>
            </a:pr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DD8D1D8A-84AE-4F9D-B595-DED05CB1D232}"/>
                </a:ext>
              </a:extLst>
            </p:cNvPr>
            <p:cNvSpPr/>
            <p:nvPr/>
          </p:nvSpPr>
          <p:spPr>
            <a:xfrm>
              <a:off x="5582036" y="5706437"/>
              <a:ext cx="1824446" cy="439783"/>
            </a:xfrm>
            <a:prstGeom prst="cube">
              <a:avLst>
                <a:gd name="adj" fmla="val 78037"/>
              </a:avLst>
            </a:pr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2B1D9831-04D6-40CF-9414-C1A590C3EDE2}"/>
                </a:ext>
              </a:extLst>
            </p:cNvPr>
            <p:cNvSpPr/>
            <p:nvPr/>
          </p:nvSpPr>
          <p:spPr>
            <a:xfrm>
              <a:off x="8965312" y="5575517"/>
              <a:ext cx="413659" cy="307268"/>
            </a:xfrm>
            <a:prstGeom prst="cube">
              <a:avLst>
                <a:gd name="adj" fmla="val 46861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938B61AC-12E0-4E29-BD86-841095897266}"/>
                </a:ext>
              </a:extLst>
            </p:cNvPr>
            <p:cNvSpPr/>
            <p:nvPr/>
          </p:nvSpPr>
          <p:spPr>
            <a:xfrm>
              <a:off x="4931049" y="5934454"/>
              <a:ext cx="509454" cy="307268"/>
            </a:xfrm>
            <a:prstGeom prst="cube">
              <a:avLst>
                <a:gd name="adj" fmla="val 46861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AC12DDA3-EF23-4C71-9A0A-AC8ADE97CE15}"/>
                </a:ext>
              </a:extLst>
            </p:cNvPr>
            <p:cNvSpPr/>
            <p:nvPr/>
          </p:nvSpPr>
          <p:spPr>
            <a:xfrm>
              <a:off x="8623498" y="5926328"/>
              <a:ext cx="413659" cy="307268"/>
            </a:xfrm>
            <a:prstGeom prst="cube">
              <a:avLst>
                <a:gd name="adj" fmla="val 46861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8EBD53E-2E23-4A75-A00E-7D0CBA1E6332}"/>
              </a:ext>
            </a:extLst>
          </p:cNvPr>
          <p:cNvCxnSpPr/>
          <p:nvPr/>
        </p:nvCxnSpPr>
        <p:spPr>
          <a:xfrm>
            <a:off x="3285692" y="5000625"/>
            <a:ext cx="799233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FA6BD7D-1A9F-45C6-AA02-5B9FF38CACA2}"/>
              </a:ext>
            </a:extLst>
          </p:cNvPr>
          <p:cNvCxnSpPr/>
          <p:nvPr/>
        </p:nvCxnSpPr>
        <p:spPr>
          <a:xfrm>
            <a:off x="3285692" y="4066910"/>
            <a:ext cx="799233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F68E732-CC4A-4225-83D1-71005400E387}"/>
              </a:ext>
            </a:extLst>
          </p:cNvPr>
          <p:cNvCxnSpPr/>
          <p:nvPr/>
        </p:nvCxnSpPr>
        <p:spPr>
          <a:xfrm>
            <a:off x="3285692" y="3133194"/>
            <a:ext cx="799233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7FA2D97-8F21-473A-8CB9-DA361CB9C98B}"/>
              </a:ext>
            </a:extLst>
          </p:cNvPr>
          <p:cNvSpPr txBox="1"/>
          <p:nvPr/>
        </p:nvSpPr>
        <p:spPr>
          <a:xfrm>
            <a:off x="2981324" y="3220430"/>
            <a:ext cx="8658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TMP102_Driver_STM32F429ZI_Port.h</a:t>
            </a:r>
            <a:endParaRPr lang="es-AR" sz="4000" b="1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A840F2F-EB08-4DAF-8BB8-6BF5210E0421}"/>
              </a:ext>
            </a:extLst>
          </p:cNvPr>
          <p:cNvCxnSpPr/>
          <p:nvPr/>
        </p:nvCxnSpPr>
        <p:spPr>
          <a:xfrm>
            <a:off x="3285692" y="2199478"/>
            <a:ext cx="799233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B03A0D4-D2F5-4475-88E4-269E8C6B5DE7}"/>
              </a:ext>
            </a:extLst>
          </p:cNvPr>
          <p:cNvSpPr txBox="1"/>
          <p:nvPr/>
        </p:nvSpPr>
        <p:spPr>
          <a:xfrm>
            <a:off x="5202702" y="2289127"/>
            <a:ext cx="395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TMP102_Driver.c</a:t>
            </a:r>
            <a:endParaRPr lang="es-AR" sz="40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46C307D-BD65-4F7E-9F02-FCAEC68DF6FB}"/>
              </a:ext>
            </a:extLst>
          </p:cNvPr>
          <p:cNvSpPr txBox="1"/>
          <p:nvPr/>
        </p:nvSpPr>
        <p:spPr>
          <a:xfrm>
            <a:off x="2981324" y="4160303"/>
            <a:ext cx="8658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TMP102_Driver_STM32F429ZI_Port.c</a:t>
            </a:r>
            <a:endParaRPr lang="es-AR" sz="40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4CA1827-56FF-49D4-B02D-5B5FF4B76E36}"/>
              </a:ext>
            </a:extLst>
          </p:cNvPr>
          <p:cNvSpPr txBox="1"/>
          <p:nvPr/>
        </p:nvSpPr>
        <p:spPr>
          <a:xfrm>
            <a:off x="5202702" y="1393438"/>
            <a:ext cx="395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TMP102_Driver.h</a:t>
            </a:r>
            <a:endParaRPr lang="es-AR" sz="4000" b="1" dirty="0"/>
          </a:p>
        </p:txBody>
      </p:sp>
      <p:sp>
        <p:nvSpPr>
          <p:cNvPr id="5" name="Abrir corchete 4">
            <a:extLst>
              <a:ext uri="{FF2B5EF4-FFF2-40B4-BE49-F238E27FC236}">
                <a16:creationId xmlns:a16="http://schemas.microsoft.com/office/drawing/2014/main" id="{F5B9E4DD-C310-4CF6-96BE-473915B9E70C}"/>
              </a:ext>
            </a:extLst>
          </p:cNvPr>
          <p:cNvSpPr/>
          <p:nvPr/>
        </p:nvSpPr>
        <p:spPr>
          <a:xfrm>
            <a:off x="3084293" y="1433982"/>
            <a:ext cx="95250" cy="1739752"/>
          </a:xfrm>
          <a:prstGeom prst="leftBracke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9A0C171-C580-478F-BCF4-34166DA41311}"/>
              </a:ext>
            </a:extLst>
          </p:cNvPr>
          <p:cNvSpPr txBox="1"/>
          <p:nvPr/>
        </p:nvSpPr>
        <p:spPr>
          <a:xfrm>
            <a:off x="319696" y="1747381"/>
            <a:ext cx="267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Interfaz del </a:t>
            </a:r>
            <a:r>
              <a:rPr lang="en-US" sz="2400" b="1" dirty="0" err="1"/>
              <a:t>usuario</a:t>
            </a:r>
            <a:r>
              <a:rPr lang="en-US" sz="2400" b="1" dirty="0"/>
              <a:t> y </a:t>
            </a:r>
            <a:r>
              <a:rPr lang="en-US" sz="2400" b="1" dirty="0" err="1"/>
              <a:t>lógica</a:t>
            </a:r>
            <a:r>
              <a:rPr lang="en-US" sz="2400" b="1" dirty="0"/>
              <a:t> del driver</a:t>
            </a:r>
            <a:endParaRPr lang="es-AR" sz="2400" b="1" dirty="0"/>
          </a:p>
        </p:txBody>
      </p:sp>
      <p:sp>
        <p:nvSpPr>
          <p:cNvPr id="54" name="Abrir corchete 53">
            <a:extLst>
              <a:ext uri="{FF2B5EF4-FFF2-40B4-BE49-F238E27FC236}">
                <a16:creationId xmlns:a16="http://schemas.microsoft.com/office/drawing/2014/main" id="{39BDECE5-7AD9-4659-8E41-C2FA86B7AAC5}"/>
              </a:ext>
            </a:extLst>
          </p:cNvPr>
          <p:cNvSpPr/>
          <p:nvPr/>
        </p:nvSpPr>
        <p:spPr>
          <a:xfrm>
            <a:off x="3084293" y="3263387"/>
            <a:ext cx="95250" cy="1739752"/>
          </a:xfrm>
          <a:prstGeom prst="leftBracke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25581A1-25A0-4728-A99D-ECC888D8EDC9}"/>
              </a:ext>
            </a:extLst>
          </p:cNvPr>
          <p:cNvSpPr txBox="1"/>
          <p:nvPr/>
        </p:nvSpPr>
        <p:spPr>
          <a:xfrm>
            <a:off x="252478" y="3298529"/>
            <a:ext cx="2675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Funciones</a:t>
            </a:r>
            <a:r>
              <a:rPr lang="en-US" sz="2400" b="1" dirty="0"/>
              <a:t> </a:t>
            </a:r>
            <a:r>
              <a:rPr lang="en-US" sz="2400" b="1" dirty="0" err="1"/>
              <a:t>específicas</a:t>
            </a:r>
            <a:r>
              <a:rPr lang="en-US" sz="2400" b="1" dirty="0"/>
              <a:t> del hardware y </a:t>
            </a:r>
            <a:r>
              <a:rPr lang="en-US" sz="2400" b="1" dirty="0" err="1"/>
              <a:t>lógica</a:t>
            </a:r>
            <a:r>
              <a:rPr lang="en-US" sz="2400" b="1" dirty="0"/>
              <a:t> del port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245475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50A0-B508-4154-90C3-18E3C77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9222" y="5883274"/>
            <a:ext cx="551444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7</a:t>
            </a:fld>
            <a:endParaRPr lang="pl-PL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F60C961-BAFE-41ED-8ABC-4902B7D0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59" y="323884"/>
            <a:ext cx="9040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Demo del driver TMP102 para STM32F429ZI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4534A5C-98FA-44EC-A384-908F6C526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52" b="96416" l="5217" r="90000">
                        <a14:foregroundMark x1="55217" y1="11470" x2="67826" y2="10036"/>
                        <a14:foregroundMark x1="57826" y1="7885" x2="65652" y2="7168"/>
                        <a14:foregroundMark x1="50000" y1="88530" x2="71739" y2="88530"/>
                        <a14:foregroundMark x1="71739" y1="88530" x2="60435" y2="93907"/>
                        <a14:foregroundMark x1="58696" y1="96774" x2="59565" y2="96774"/>
                        <a14:foregroundMark x1="60435" y1="96416" x2="59565" y2="96416"/>
                        <a14:foregroundMark x1="29565" y1="16846" x2="26957" y2="37276"/>
                        <a14:foregroundMark x1="26957" y1="37276" x2="13913" y2="21147"/>
                        <a14:foregroundMark x1="13913" y1="21147" x2="14783" y2="17921"/>
                        <a14:foregroundMark x1="7391" y1="22939" x2="5217" y2="22581"/>
                        <a14:foregroundMark x1="86087" y1="15054" x2="86087" y2="15054"/>
                        <a14:foregroundMark x1="86087" y1="25806" x2="86087" y2="25806"/>
                        <a14:foregroundMark x1="87826" y1="36559" x2="87826" y2="36559"/>
                        <a14:foregroundMark x1="86957" y1="47312" x2="86957" y2="47312"/>
                        <a14:foregroundMark x1="86957" y1="58065" x2="86957" y2="580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3984">
            <a:off x="10509420" y="1075471"/>
            <a:ext cx="890792" cy="108056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3FA94A9-F36A-4519-8EB1-83D4E8FDC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61" b="94872" l="3349" r="94737">
                        <a14:foregroundMark x1="53589" y1="10623" x2="68900" y2="7692"/>
                        <a14:foregroundMark x1="56459" y1="6593" x2="65072" y2="5861"/>
                        <a14:foregroundMark x1="48325" y1="88278" x2="72727" y2="91575"/>
                        <a14:foregroundMark x1="72727" y1="91575" x2="46411" y2="89744"/>
                        <a14:foregroundMark x1="46411" y1="89744" x2="44019" y2="88278"/>
                        <a14:foregroundMark x1="51675" y1="94139" x2="68900" y2="94872"/>
                        <a14:foregroundMark x1="88038" y1="57875" x2="88038" y2="57875"/>
                        <a14:foregroundMark x1="88038" y1="46520" x2="88038" y2="46520"/>
                        <a14:foregroundMark x1="88517" y1="35165" x2="88517" y2="35165"/>
                        <a14:foregroundMark x1="95215" y1="35897" x2="95215" y2="35897"/>
                        <a14:foregroundMark x1="88517" y1="24542" x2="88517" y2="24542"/>
                        <a14:foregroundMark x1="88038" y1="12821" x2="88038" y2="12821"/>
                        <a14:foregroundMark x1="30144" y1="21612" x2="30144" y2="21612"/>
                        <a14:foregroundMark x1="3349" y1="28938" x2="3349" y2="28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71787">
            <a:off x="797341" y="1153204"/>
            <a:ext cx="821066" cy="10724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E54C9C4-AF99-4CCC-A8E7-64F068691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09" b="89761" l="10000" r="90000">
                        <a14:foregroundMark x1="12759" y1="7509" x2="50345" y2="23891"/>
                        <a14:foregroundMark x1="37586" y1="8874" x2="46897" y2="7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4364" y="3937054"/>
            <a:ext cx="1638509" cy="1655459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B748812B-0362-4A94-A9E6-FFF43DBAD567}"/>
              </a:ext>
            </a:extLst>
          </p:cNvPr>
          <p:cNvSpPr txBox="1"/>
          <p:nvPr/>
        </p:nvSpPr>
        <p:spPr>
          <a:xfrm>
            <a:off x="1468361" y="2322854"/>
            <a:ext cx="9970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Demo y </a:t>
            </a:r>
            <a:r>
              <a:rPr lang="en-US" sz="8000" dirty="0" err="1"/>
              <a:t>Documentación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272452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1AC42-46E2-46F6-B8B9-4EAFC9FB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696" y="5883274"/>
            <a:ext cx="771089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8</a:t>
            </a:fld>
            <a:endParaRPr lang="pl-PL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B0C9E-F2A4-4425-A004-B1A9C2D12E3B}"/>
              </a:ext>
            </a:extLst>
          </p:cNvPr>
          <p:cNvSpPr txBox="1"/>
          <p:nvPr/>
        </p:nvSpPr>
        <p:spPr>
          <a:xfrm>
            <a:off x="3082836" y="2203268"/>
            <a:ext cx="5225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¿</a:t>
            </a:r>
            <a:r>
              <a:rPr lang="es-AR" sz="8000" dirty="0"/>
              <a:t>Preguntas</a:t>
            </a:r>
            <a:r>
              <a:rPr lang="en-US" sz="8000" dirty="0"/>
              <a:t>?</a:t>
            </a:r>
            <a:endParaRPr lang="pl-PL" sz="8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B5AA04E-AB78-4518-8B1D-6FC4222A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" y="328254"/>
            <a:ext cx="3431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Fin</a:t>
            </a:r>
            <a:r>
              <a:rPr kumimoji="0" lang="es-AR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kumimoji="0" lang="es-AR" altLang="pl-P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91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171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Vila, Gonzalo</dc:creator>
  <cp:lastModifiedBy>Gonzalo Vila</cp:lastModifiedBy>
  <cp:revision>55</cp:revision>
  <dcterms:created xsi:type="dcterms:W3CDTF">2021-12-02T20:29:43Z</dcterms:created>
  <dcterms:modified xsi:type="dcterms:W3CDTF">2022-04-21T12:15:26Z</dcterms:modified>
</cp:coreProperties>
</file>