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</a:t>
            </a:r>
            <a:r>
              <a:rPr b="0" lang="es-ES" sz="1800" spc="-1" strike="noStrike">
                <a:latin typeface="Arial"/>
              </a:rPr>
              <a:t>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rcRect l="1181" t="9098" r="1056" b="20207"/>
          <a:stretch/>
        </p:blipFill>
        <p:spPr>
          <a:xfrm>
            <a:off x="5976000" y="249120"/>
            <a:ext cx="3888000" cy="8773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44000" y="4824000"/>
            <a:ext cx="3455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latin typeface="Arial"/>
              </a:rPr>
              <a:t>Alumno: Gonzalo Vila.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44000" y="3888000"/>
            <a:ext cx="4031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latin typeface="Arial"/>
              </a:rPr>
              <a:t>Trabajo práctico final.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16000" y="1584000"/>
            <a:ext cx="964764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ES" sz="4000" spc="-1" strike="noStrike">
                <a:solidFill>
                  <a:srgbClr val="2a6099"/>
                </a:solidFill>
                <a:latin typeface="Arial"/>
              </a:rPr>
              <a:t>Programación de microprocesadores.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44000" y="2808000"/>
            <a:ext cx="66956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ES" sz="2600" spc="-1" strike="noStrike">
                <a:latin typeface="Arial"/>
              </a:rPr>
              <a:t>Especialización en sistemas embebidos.</a:t>
            </a:r>
            <a:endParaRPr b="0" lang="es-E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rcRect l="676" t="19533" r="7331" b="27281"/>
          <a:stretch/>
        </p:blipFill>
        <p:spPr>
          <a:xfrm>
            <a:off x="36000" y="1548000"/>
            <a:ext cx="9971640" cy="313128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144000" y="360000"/>
            <a:ext cx="561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ES" sz="3600" spc="-1" strike="noStrike">
                <a:latin typeface="Arial"/>
              </a:rPr>
              <a:t>Máquina de estados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rcRect l="1181" t="9098" r="1056" b="20207"/>
          <a:stretch/>
        </p:blipFill>
        <p:spPr>
          <a:xfrm>
            <a:off x="7457400" y="248760"/>
            <a:ext cx="2406240" cy="54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16000" y="360360"/>
            <a:ext cx="561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ES" sz="3600" spc="-1" strike="noStrike">
                <a:latin typeface="Arial"/>
              </a:rPr>
              <a:t>Módulos del programa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8000" y="1677960"/>
            <a:ext cx="4175640" cy="25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ES" sz="2200" spc="-1" strike="noStrike">
                <a:latin typeface="Arial"/>
              </a:rPr>
              <a:t>EDTF_CommandServer.h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200" spc="-1" strike="noStrike">
                <a:latin typeface="Arial"/>
              </a:rPr>
              <a:t>EDTF_CommandServer.c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200" spc="-1" strike="noStrike">
                <a:latin typeface="Arial"/>
              </a:rPr>
              <a:t>EDTF_API_uart.h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200" spc="-1" strike="noStrike">
                <a:latin typeface="Arial"/>
              </a:rPr>
              <a:t>EDTF_API_uart.c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200" spc="-1" strike="noStrike">
                <a:latin typeface="Arial"/>
              </a:rPr>
              <a:t>EDTF_API_led.h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200" spc="-1" strike="noStrike">
                <a:latin typeface="Arial"/>
              </a:rPr>
              <a:t>EDTF_API_led.c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200" spc="-1" strike="noStrike">
                <a:latin typeface="Arial"/>
              </a:rPr>
              <a:t>EDTF_API_debounce.h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200" spc="-1" strike="noStrike">
                <a:latin typeface="Arial"/>
              </a:rPr>
              <a:t>EDTF_API_delay.h</a:t>
            </a:r>
            <a:endParaRPr b="0" lang="es-ES" sz="2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471200" y="1224000"/>
            <a:ext cx="5032440" cy="406296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rcRect l="1181" t="9098" r="1056" b="20207"/>
          <a:stretch/>
        </p:blipFill>
        <p:spPr>
          <a:xfrm>
            <a:off x="7457760" y="249120"/>
            <a:ext cx="2406240" cy="54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2021-12-07T18:47:59Z</dcterms:created>
  <dc:creator/>
  <dc:description/>
  <dc:language>es-ES</dc:language>
  <cp:lastModifiedBy/>
  <dcterms:modified xsi:type="dcterms:W3CDTF">2021-12-07T19:17:08Z</dcterms:modified>
  <cp:revision>1</cp:revision>
  <dc:subject/>
  <dc:title/>
</cp:coreProperties>
</file>