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6" r:id="rId8"/>
    <p:sldId id="262" r:id="rId9"/>
    <p:sldId id="265" r:id="rId10"/>
    <p:sldId id="263"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8/21/2023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‹Nº›</a:t>
            </a:fld>
            <a:endParaRPr lang="en-US" dirty="0"/>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8/21/2023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8/21/2023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8/21/2023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8/21/2023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8/21/2023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s-ES" smtClean="0"/>
              <a:t>Haga clic para modificar el estilo de título del patrón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8/21/2023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8/21/2023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carlosslim.com/biografia.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es-la.facebook.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t>Web 1.0 y Web 2.0</a:t>
            </a:r>
            <a:endParaRPr lang="es-CL" dirty="0"/>
          </a:p>
        </p:txBody>
      </p:sp>
      <p:sp>
        <p:nvSpPr>
          <p:cNvPr id="3" name="Subtítulo 2"/>
          <p:cNvSpPr>
            <a:spLocks noGrp="1"/>
          </p:cNvSpPr>
          <p:nvPr>
            <p:ph type="subTitle" idx="1"/>
          </p:nvPr>
        </p:nvSpPr>
        <p:spPr/>
        <p:txBody>
          <a:bodyPr/>
          <a:lstStyle/>
          <a:p>
            <a:r>
              <a:rPr lang="es-MX" sz="1600" dirty="0" smtClean="0"/>
              <a:t>Nombres: Gonzalo limari y </a:t>
            </a:r>
            <a:r>
              <a:rPr lang="es-MX" sz="1600" dirty="0"/>
              <a:t>A</a:t>
            </a:r>
            <a:r>
              <a:rPr lang="es-MX" sz="1600" dirty="0" smtClean="0"/>
              <a:t>yrton hidalgo</a:t>
            </a:r>
          </a:p>
          <a:p>
            <a:r>
              <a:rPr lang="es-MX" sz="1600" dirty="0" smtClean="0"/>
              <a:t>Modulo: tecnologías web</a:t>
            </a:r>
          </a:p>
          <a:p>
            <a:r>
              <a:rPr lang="es-MX" sz="1600" dirty="0" smtClean="0"/>
              <a:t>Profesor: Edgardo Cayo</a:t>
            </a:r>
          </a:p>
          <a:p>
            <a:endParaRPr lang="es-CL" dirty="0"/>
          </a:p>
        </p:txBody>
      </p:sp>
    </p:spTree>
    <p:extLst>
      <p:ext uri="{BB962C8B-B14F-4D97-AF65-F5344CB8AC3E}">
        <p14:creationId xmlns:p14="http://schemas.microsoft.com/office/powerpoint/2010/main" val="2993570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¿Qué aporta la web 2.0 a los usuarios?</a:t>
            </a:r>
            <a:endParaRPr lang="es-CL" dirty="0"/>
          </a:p>
        </p:txBody>
      </p:sp>
      <p:sp>
        <p:nvSpPr>
          <p:cNvPr id="3" name="Marcador de contenido 2"/>
          <p:cNvSpPr>
            <a:spLocks noGrp="1"/>
          </p:cNvSpPr>
          <p:nvPr>
            <p:ph idx="1"/>
          </p:nvPr>
        </p:nvSpPr>
        <p:spPr/>
        <p:txBody>
          <a:bodyPr>
            <a:normAutofit/>
          </a:bodyPr>
          <a:lstStyle/>
          <a:p>
            <a:r>
              <a:rPr lang="es-MX" sz="2000" dirty="0" smtClean="0"/>
              <a:t>Permite una extensa red de comunicación, como las redes sociales que permiten llamadas, video llamadas, chat de texto que permiten que varios usuarios se comuniquen en diferentes sectores geográficos.</a:t>
            </a:r>
          </a:p>
          <a:p>
            <a:r>
              <a:rPr lang="es-MX" sz="2000" dirty="0" smtClean="0"/>
              <a:t> fácil acceso para los usuarios a la información que otorga la pagina.</a:t>
            </a:r>
          </a:p>
          <a:p>
            <a:r>
              <a:rPr lang="es-MX" sz="2000" dirty="0" smtClean="0"/>
              <a:t>Permite ventas y compras online.</a:t>
            </a:r>
          </a:p>
          <a:p>
            <a:r>
              <a:rPr lang="es-MX" sz="2000" dirty="0" smtClean="0"/>
              <a:t> conferencias online.</a:t>
            </a:r>
          </a:p>
          <a:p>
            <a:r>
              <a:rPr lang="es-MX" sz="2000" dirty="0" smtClean="0"/>
              <a:t>Vlogs y podcast.</a:t>
            </a:r>
            <a:endParaRPr lang="es-CL" sz="2000" dirty="0"/>
          </a:p>
        </p:txBody>
      </p:sp>
    </p:spTree>
    <p:extLst>
      <p:ext uri="{BB962C8B-B14F-4D97-AF65-F5344CB8AC3E}">
        <p14:creationId xmlns:p14="http://schemas.microsoft.com/office/powerpoint/2010/main" val="2555888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Reflexión</a:t>
            </a:r>
            <a:endParaRPr lang="es-CL" dirty="0"/>
          </a:p>
        </p:txBody>
      </p:sp>
      <p:sp>
        <p:nvSpPr>
          <p:cNvPr id="3" name="Marcador de contenido 2"/>
          <p:cNvSpPr>
            <a:spLocks noGrp="1"/>
          </p:cNvSpPr>
          <p:nvPr>
            <p:ph idx="1"/>
          </p:nvPr>
        </p:nvSpPr>
        <p:spPr/>
        <p:txBody>
          <a:bodyPr>
            <a:normAutofit/>
          </a:bodyPr>
          <a:lstStyle/>
          <a:p>
            <a:r>
              <a:rPr lang="es-MX" sz="1800" dirty="0" smtClean="0"/>
              <a:t>Como reflexión creemos que el cambio entre ambos tipos de web son bastante notables.</a:t>
            </a:r>
          </a:p>
          <a:p>
            <a:r>
              <a:rPr lang="es-MX" sz="1800" dirty="0" smtClean="0"/>
              <a:t>Mientras que en la web 1.0 solo observamos que solo podíamos acceder a la información para leer y eso nomas nos permitía. La web 2.0 es todo lo contrario, para empezar hay de varios tipos, redes sociales, enciclopedias, blogs, etc. Esto permite un sin fin de cosas que el usuario puede experimentar, como por ejemplo, las redes sociales permiten que podamos comunicarnos de sitios geográficos totalmente distinto, un sitio web 1.0 no puede hacer eso ni de broma.</a:t>
            </a:r>
          </a:p>
          <a:p>
            <a:r>
              <a:rPr lang="es-MX" sz="1800" dirty="0" smtClean="0"/>
              <a:t>Al final esta tecnología nos beneficia a todos en todo tipo de aspectos. Tanto como el individuo común como entidades empresariales. </a:t>
            </a:r>
            <a:endParaRPr lang="es-CL" sz="1800" dirty="0"/>
          </a:p>
        </p:txBody>
      </p:sp>
    </p:spTree>
    <p:extLst>
      <p:ext uri="{BB962C8B-B14F-4D97-AF65-F5344CB8AC3E}">
        <p14:creationId xmlns:p14="http://schemas.microsoft.com/office/powerpoint/2010/main" val="2712598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Web 1.0</a:t>
            </a:r>
            <a:endParaRPr lang="es-CL" dirty="0"/>
          </a:p>
        </p:txBody>
      </p:sp>
      <p:sp>
        <p:nvSpPr>
          <p:cNvPr id="3" name="Marcador de contenido 2"/>
          <p:cNvSpPr>
            <a:spLocks noGrp="1"/>
          </p:cNvSpPr>
          <p:nvPr>
            <p:ph idx="1"/>
          </p:nvPr>
        </p:nvSpPr>
        <p:spPr/>
        <p:txBody>
          <a:bodyPr/>
          <a:lstStyle/>
          <a:p>
            <a:r>
              <a:rPr lang="es-MX" dirty="0" smtClean="0"/>
              <a:t>La web 1.0 es un termino utilizado para referirse a las primeras etapas de desarrollos de la world wide web. Creadas mayormente en 1990.</a:t>
            </a:r>
          </a:p>
          <a:p>
            <a:r>
              <a:rPr lang="es-MX" dirty="0" smtClean="0"/>
              <a:t>Se caracterizan por tener paginas estáticas, contenido del sitio web almacenados en archivos, prácticamente nula interacción del usuario, poco margen de modificación( solo el web master podía), solo permite lectura y la información es unidireccional. 	</a:t>
            </a:r>
            <a:endParaRPr lang="es-CL" dirty="0"/>
          </a:p>
        </p:txBody>
      </p:sp>
    </p:spTree>
    <p:extLst>
      <p:ext uri="{BB962C8B-B14F-4D97-AF65-F5344CB8AC3E}">
        <p14:creationId xmlns:p14="http://schemas.microsoft.com/office/powerpoint/2010/main" val="3162260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Web 2.0</a:t>
            </a:r>
            <a:endParaRPr lang="es-CL" dirty="0"/>
          </a:p>
        </p:txBody>
      </p:sp>
      <p:sp>
        <p:nvSpPr>
          <p:cNvPr id="3" name="Marcador de contenido 2"/>
          <p:cNvSpPr>
            <a:spLocks noGrp="1"/>
          </p:cNvSpPr>
          <p:nvPr>
            <p:ph idx="1"/>
          </p:nvPr>
        </p:nvSpPr>
        <p:spPr/>
        <p:txBody>
          <a:bodyPr/>
          <a:lstStyle/>
          <a:p>
            <a:r>
              <a:rPr lang="es-MX" dirty="0" smtClean="0"/>
              <a:t>La Web 2.0 supone un avance a lo que ofrecía la web 1.0. esto permite sitios mas dinámicos e interactivos.</a:t>
            </a:r>
          </a:p>
          <a:p>
            <a:r>
              <a:rPr lang="es-MX" dirty="0" smtClean="0"/>
              <a:t>Permite que el usuario comparta y edite contenido, barra de comentarios para retroalimentación, los sitios web se vuelven mas dinámicos e interactivos ya que permiten la iteración en tiempo real, servicio de mensajería etc.</a:t>
            </a:r>
          </a:p>
          <a:p>
            <a:r>
              <a:rPr lang="es-MX" dirty="0" smtClean="0"/>
              <a:t> </a:t>
            </a:r>
            <a:endParaRPr lang="es-CL" dirty="0"/>
          </a:p>
        </p:txBody>
      </p:sp>
    </p:spTree>
    <p:extLst>
      <p:ext uri="{BB962C8B-B14F-4D97-AF65-F5344CB8AC3E}">
        <p14:creationId xmlns:p14="http://schemas.microsoft.com/office/powerpoint/2010/main" val="1378502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Ventajas y desventajas</a:t>
            </a:r>
            <a:endParaRPr lang="es-CL" dirty="0"/>
          </a:p>
        </p:txBody>
      </p:sp>
      <p:graphicFrame>
        <p:nvGraphicFramePr>
          <p:cNvPr id="6" name="Marcador de contenido 5"/>
          <p:cNvGraphicFramePr>
            <a:graphicFrameLocks noGrp="1"/>
          </p:cNvGraphicFramePr>
          <p:nvPr>
            <p:ph idx="1"/>
            <p:extLst>
              <p:ext uri="{D42A27DB-BD31-4B8C-83A1-F6EECF244321}">
                <p14:modId xmlns:p14="http://schemas.microsoft.com/office/powerpoint/2010/main" val="164428654"/>
              </p:ext>
            </p:extLst>
          </p:nvPr>
        </p:nvGraphicFramePr>
        <p:xfrm>
          <a:off x="1055715" y="2557461"/>
          <a:ext cx="10216344" cy="3411076"/>
        </p:xfrm>
        <a:graphic>
          <a:graphicData uri="http://schemas.openxmlformats.org/drawingml/2006/table">
            <a:tbl>
              <a:tblPr firstRow="1" bandRow="1">
                <a:tableStyleId>{5C22544A-7EE6-4342-B048-85BDC9FD1C3A}</a:tableStyleId>
              </a:tblPr>
              <a:tblGrid>
                <a:gridCol w="1471354">
                  <a:extLst>
                    <a:ext uri="{9D8B030D-6E8A-4147-A177-3AD203B41FA5}">
                      <a16:colId xmlns:a16="http://schemas.microsoft.com/office/drawing/2014/main" val="51246359"/>
                    </a:ext>
                  </a:extLst>
                </a:gridCol>
                <a:gridCol w="3973484">
                  <a:extLst>
                    <a:ext uri="{9D8B030D-6E8A-4147-A177-3AD203B41FA5}">
                      <a16:colId xmlns:a16="http://schemas.microsoft.com/office/drawing/2014/main" val="2742771641"/>
                    </a:ext>
                  </a:extLst>
                </a:gridCol>
                <a:gridCol w="4771506">
                  <a:extLst>
                    <a:ext uri="{9D8B030D-6E8A-4147-A177-3AD203B41FA5}">
                      <a16:colId xmlns:a16="http://schemas.microsoft.com/office/drawing/2014/main" val="1086008839"/>
                    </a:ext>
                  </a:extLst>
                </a:gridCol>
              </a:tblGrid>
              <a:tr h="645910">
                <a:tc>
                  <a:txBody>
                    <a:bodyPr/>
                    <a:lstStyle/>
                    <a:p>
                      <a:r>
                        <a:rPr lang="es-MX" dirty="0" smtClean="0"/>
                        <a:t>X</a:t>
                      </a:r>
                      <a:endParaRPr lang="es-CL" dirty="0"/>
                    </a:p>
                  </a:txBody>
                  <a:tcPr/>
                </a:tc>
                <a:tc>
                  <a:txBody>
                    <a:bodyPr/>
                    <a:lstStyle/>
                    <a:p>
                      <a:r>
                        <a:rPr lang="es-MX" dirty="0" smtClean="0"/>
                        <a:t>WEB 1.0</a:t>
                      </a:r>
                      <a:endParaRPr lang="es-CL" dirty="0"/>
                    </a:p>
                  </a:txBody>
                  <a:tcPr/>
                </a:tc>
                <a:tc>
                  <a:txBody>
                    <a:bodyPr/>
                    <a:lstStyle/>
                    <a:p>
                      <a:r>
                        <a:rPr lang="es-MX" dirty="0" smtClean="0"/>
                        <a:t>WEB</a:t>
                      </a:r>
                      <a:r>
                        <a:rPr lang="es-MX" baseline="0" dirty="0" smtClean="0"/>
                        <a:t> 2.0</a:t>
                      </a:r>
                      <a:endParaRPr lang="es-CL" dirty="0"/>
                    </a:p>
                  </a:txBody>
                  <a:tcPr/>
                </a:tc>
                <a:extLst>
                  <a:ext uri="{0D108BD9-81ED-4DB2-BD59-A6C34878D82A}">
                    <a16:rowId xmlns:a16="http://schemas.microsoft.com/office/drawing/2014/main" val="475314134"/>
                  </a:ext>
                </a:extLst>
              </a:tr>
              <a:tr h="1382583">
                <a:tc>
                  <a:txBody>
                    <a:bodyPr/>
                    <a:lstStyle/>
                    <a:p>
                      <a:r>
                        <a:rPr lang="es-MX" dirty="0" smtClean="0"/>
                        <a:t>Ventajas</a:t>
                      </a:r>
                      <a:endParaRPr lang="es-CL" dirty="0"/>
                    </a:p>
                  </a:txBody>
                  <a:tcPr/>
                </a:tc>
                <a:tc>
                  <a:txBody>
                    <a:bodyPr/>
                    <a:lstStyle/>
                    <a:p>
                      <a:r>
                        <a:rPr lang="es-MX" sz="1400" dirty="0" smtClean="0"/>
                        <a:t>El presentador tiene total dominio del sitio web</a:t>
                      </a:r>
                    </a:p>
                    <a:p>
                      <a:r>
                        <a:rPr lang="es-MX" sz="1400" dirty="0" smtClean="0"/>
                        <a:t>Visible</a:t>
                      </a:r>
                      <a:r>
                        <a:rPr lang="es-MX" sz="1400" baseline="0" dirty="0" smtClean="0"/>
                        <a:t> por todo el mundo por internet</a:t>
                      </a:r>
                      <a:endParaRPr lang="es-CL" sz="1400" dirty="0"/>
                    </a:p>
                  </a:txBody>
                  <a:tcPr/>
                </a:tc>
                <a:tc>
                  <a:txBody>
                    <a:bodyPr/>
                    <a:lstStyle/>
                    <a:p>
                      <a:r>
                        <a:rPr lang="es-MX" sz="1400" dirty="0" smtClean="0"/>
                        <a:t>Multiplataforma.</a:t>
                      </a:r>
                    </a:p>
                    <a:p>
                      <a:r>
                        <a:rPr lang="es-MX" sz="1400" dirty="0" smtClean="0"/>
                        <a:t>Actualización constante.</a:t>
                      </a:r>
                    </a:p>
                    <a:p>
                      <a:r>
                        <a:rPr lang="es-MX" sz="1400" dirty="0" smtClean="0"/>
                        <a:t>Interacción</a:t>
                      </a:r>
                      <a:r>
                        <a:rPr lang="es-MX" sz="1400" baseline="0" dirty="0" smtClean="0"/>
                        <a:t> alta entre usuarios</a:t>
                      </a:r>
                    </a:p>
                    <a:p>
                      <a:r>
                        <a:rPr lang="es-MX" sz="1400" dirty="0" smtClean="0"/>
                        <a:t>Barra de comentarios para</a:t>
                      </a:r>
                      <a:r>
                        <a:rPr lang="es-MX" sz="1400" baseline="0" dirty="0" smtClean="0"/>
                        <a:t> retroalimentación.</a:t>
                      </a:r>
                    </a:p>
                    <a:p>
                      <a:r>
                        <a:rPr lang="es-MX" sz="1400" baseline="0" dirty="0" smtClean="0"/>
                        <a:t>Sitios web mas dinámico.</a:t>
                      </a:r>
                      <a:endParaRPr lang="es-CL" sz="1400" dirty="0"/>
                    </a:p>
                  </a:txBody>
                  <a:tcPr/>
                </a:tc>
                <a:extLst>
                  <a:ext uri="{0D108BD9-81ED-4DB2-BD59-A6C34878D82A}">
                    <a16:rowId xmlns:a16="http://schemas.microsoft.com/office/drawing/2014/main" val="3217372377"/>
                  </a:ext>
                </a:extLst>
              </a:tr>
              <a:tr h="1382583">
                <a:tc>
                  <a:txBody>
                    <a:bodyPr/>
                    <a:lstStyle/>
                    <a:p>
                      <a:r>
                        <a:rPr lang="es-MX" dirty="0" smtClean="0"/>
                        <a:t>desventajas</a:t>
                      </a:r>
                      <a:endParaRPr lang="es-CL" dirty="0"/>
                    </a:p>
                  </a:txBody>
                  <a:tcPr/>
                </a:tc>
                <a:tc>
                  <a:txBody>
                    <a:bodyPr/>
                    <a:lstStyle/>
                    <a:p>
                      <a:r>
                        <a:rPr lang="es-MX" sz="1400" dirty="0" smtClean="0"/>
                        <a:t>Cero</a:t>
                      </a:r>
                      <a:r>
                        <a:rPr lang="es-MX" sz="1400" baseline="0" dirty="0" smtClean="0"/>
                        <a:t> retroalimentación.</a:t>
                      </a:r>
                    </a:p>
                    <a:p>
                      <a:r>
                        <a:rPr lang="es-MX" sz="1400" baseline="0" dirty="0" smtClean="0"/>
                        <a:t>Permite solo lectura.</a:t>
                      </a:r>
                    </a:p>
                    <a:p>
                      <a:r>
                        <a:rPr lang="es-MX" sz="1400" baseline="0" dirty="0" smtClean="0"/>
                        <a:t>No se conoce la reacción del publico en tiempo real.</a:t>
                      </a:r>
                    </a:p>
                    <a:p>
                      <a:r>
                        <a:rPr lang="es-MX" sz="1400" baseline="0" dirty="0" smtClean="0"/>
                        <a:t>Solo el web master puede editar.</a:t>
                      </a:r>
                    </a:p>
                    <a:p>
                      <a:r>
                        <a:rPr lang="es-MX" sz="1400" baseline="0" dirty="0" smtClean="0"/>
                        <a:t>Poca capacidad de actualización.</a:t>
                      </a:r>
                      <a:endParaRPr lang="es-CL" sz="1400" dirty="0"/>
                    </a:p>
                  </a:txBody>
                  <a:tcPr/>
                </a:tc>
                <a:tc>
                  <a:txBody>
                    <a:bodyPr/>
                    <a:lstStyle/>
                    <a:p>
                      <a:r>
                        <a:rPr lang="es-MX" sz="1400" dirty="0" smtClean="0"/>
                        <a:t>Información privada a terceros.</a:t>
                      </a:r>
                    </a:p>
                    <a:p>
                      <a:r>
                        <a:rPr lang="es-MX" sz="1400" dirty="0" smtClean="0"/>
                        <a:t>Cambios</a:t>
                      </a:r>
                      <a:r>
                        <a:rPr lang="es-MX" sz="1400" baseline="0" dirty="0" smtClean="0"/>
                        <a:t> en las condiciones de servicios (puede ser gratis pero al día siguiente no)</a:t>
                      </a:r>
                    </a:p>
                    <a:p>
                      <a:endParaRPr lang="es-CL" dirty="0"/>
                    </a:p>
                  </a:txBody>
                  <a:tcPr/>
                </a:tc>
                <a:extLst>
                  <a:ext uri="{0D108BD9-81ED-4DB2-BD59-A6C34878D82A}">
                    <a16:rowId xmlns:a16="http://schemas.microsoft.com/office/drawing/2014/main" val="3723373109"/>
                  </a:ext>
                </a:extLst>
              </a:tr>
            </a:tbl>
          </a:graphicData>
        </a:graphic>
      </p:graphicFrame>
    </p:spTree>
    <p:extLst>
      <p:ext uri="{BB962C8B-B14F-4D97-AF65-F5344CB8AC3E}">
        <p14:creationId xmlns:p14="http://schemas.microsoft.com/office/powerpoint/2010/main" val="3332199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Diferencias</a:t>
            </a:r>
            <a:endParaRPr lang="es-CL" dirty="0"/>
          </a:p>
        </p:txBody>
      </p:sp>
      <p:sp>
        <p:nvSpPr>
          <p:cNvPr id="3" name="Marcador de contenido 2"/>
          <p:cNvSpPr>
            <a:spLocks noGrp="1"/>
          </p:cNvSpPr>
          <p:nvPr>
            <p:ph idx="1"/>
          </p:nvPr>
        </p:nvSpPr>
        <p:spPr/>
        <p:txBody>
          <a:bodyPr/>
          <a:lstStyle/>
          <a:p>
            <a:r>
              <a:rPr lang="es-MX" sz="1600" dirty="0" smtClean="0"/>
              <a:t>La web 2.0 permite que usuarios puedan editar y subir contenidos a los sitios web, mientras que en la 1.0 solo lo hace el web master.</a:t>
            </a:r>
          </a:p>
          <a:p>
            <a:r>
              <a:rPr lang="es-MX" sz="1600" dirty="0" smtClean="0"/>
              <a:t>La web 2.0 puede tener una barra de comentarios que permitan la retroalimentación. la 1.0 los comentarios se adjuntaban a un libro de visitas y no directamente a la pagina.</a:t>
            </a:r>
          </a:p>
          <a:p>
            <a:r>
              <a:rPr lang="es-MX" sz="1600" dirty="0" smtClean="0"/>
              <a:t>La web 2.0 permite que sus paginas se puedan iniciar sesión, comunicarse con otros usuarios permiten video llamadas, ver videos, imágenes animadas, disertaciones online, podcast y varias actividades mas. La web 1.0 solo permite ver información estática y unidireccional.</a:t>
            </a:r>
          </a:p>
          <a:p>
            <a:r>
              <a:rPr lang="es-MX" sz="1600" dirty="0" smtClean="0"/>
              <a:t>Los diseños de pagina de la web 2.0 suelen ser coloridos, animados y con bastante diseño. La web 1.0 suelen tener diseños monótonos con una paleta de colores limitada, solo permitían tener imágenes estáticas</a:t>
            </a:r>
          </a:p>
        </p:txBody>
      </p:sp>
    </p:spTree>
    <p:extLst>
      <p:ext uri="{BB962C8B-B14F-4D97-AF65-F5344CB8AC3E}">
        <p14:creationId xmlns:p14="http://schemas.microsoft.com/office/powerpoint/2010/main" val="2859175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Ejemplo de web 1.0</a:t>
            </a:r>
            <a:endParaRPr lang="es-CL" dirty="0"/>
          </a:p>
        </p:txBody>
      </p:sp>
      <p:sp>
        <p:nvSpPr>
          <p:cNvPr id="3" name="Marcador de contenido 2"/>
          <p:cNvSpPr>
            <a:spLocks noGrp="1"/>
          </p:cNvSpPr>
          <p:nvPr>
            <p:ph idx="1"/>
          </p:nvPr>
        </p:nvSpPr>
        <p:spPr>
          <a:xfrm>
            <a:off x="1295402" y="2390676"/>
            <a:ext cx="9601196" cy="3619425"/>
          </a:xfrm>
        </p:spPr>
        <p:txBody>
          <a:bodyPr>
            <a:normAutofit lnSpcReduction="10000"/>
          </a:bodyPr>
          <a:lstStyle/>
          <a:p>
            <a:r>
              <a:rPr lang="es-CL" dirty="0">
                <a:hlinkClick r:id="rId2"/>
              </a:rPr>
              <a:t>https://</a:t>
            </a:r>
            <a:r>
              <a:rPr lang="es-CL" dirty="0" smtClean="0">
                <a:hlinkClick r:id="rId2"/>
              </a:rPr>
              <a:t>carlosslim.com/biografia.html</a:t>
            </a:r>
            <a:endParaRPr lang="es-CL" dirty="0" smtClean="0"/>
          </a:p>
          <a:p>
            <a:r>
              <a:rPr lang="es-MX" dirty="0" smtClean="0"/>
              <a:t>En esta pagina se observa un diseño sencillo y solo ocupa menos de la mitad de la pantalla, con una paleta de colores muy limitada( marrón claro y blanco), tiene imágenes y un video, en términos de interacción solo puedo leer lo que esta en la pagina web (una biografía) y los comentarios son en forma de solicitudes en vez de una barra de comentarios.</a:t>
            </a:r>
          </a:p>
          <a:p>
            <a:r>
              <a:rPr lang="es-MX" dirty="0" smtClean="0"/>
              <a:t>¿Qué elementos indican que pertenecen a la web 1.0?</a:t>
            </a:r>
          </a:p>
          <a:p>
            <a:r>
              <a:rPr lang="es-MX" dirty="0" smtClean="0"/>
              <a:t>La poca interacción, información disponible en solo lectura, sin barra de comentarios que se almacenen dentro de la web.</a:t>
            </a:r>
            <a:endParaRPr lang="es-CL" dirty="0"/>
          </a:p>
        </p:txBody>
      </p:sp>
    </p:spTree>
    <p:extLst>
      <p:ext uri="{BB962C8B-B14F-4D97-AF65-F5344CB8AC3E}">
        <p14:creationId xmlns:p14="http://schemas.microsoft.com/office/powerpoint/2010/main" val="1053183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stretch>
            <a:fillRect/>
          </a:stretch>
        </p:blipFill>
        <p:spPr>
          <a:xfrm>
            <a:off x="4655127" y="1446415"/>
            <a:ext cx="4189613" cy="4164675"/>
          </a:xfrm>
          <a:prstGeom prst="rect">
            <a:avLst/>
          </a:prstGeom>
        </p:spPr>
      </p:pic>
      <p:sp>
        <p:nvSpPr>
          <p:cNvPr id="5" name="CuadroTexto 4"/>
          <p:cNvSpPr txBox="1"/>
          <p:nvPr/>
        </p:nvSpPr>
        <p:spPr>
          <a:xfrm>
            <a:off x="1712422" y="1296785"/>
            <a:ext cx="2111433" cy="369332"/>
          </a:xfrm>
          <a:prstGeom prst="rect">
            <a:avLst/>
          </a:prstGeom>
          <a:noFill/>
        </p:spPr>
        <p:txBody>
          <a:bodyPr wrap="square" rtlCol="0">
            <a:spAutoFit/>
          </a:bodyPr>
          <a:lstStyle/>
          <a:p>
            <a:r>
              <a:rPr lang="es-MX" dirty="0" smtClean="0"/>
              <a:t>Web 1.0</a:t>
            </a:r>
            <a:endParaRPr lang="es-CL" dirty="0"/>
          </a:p>
        </p:txBody>
      </p:sp>
    </p:spTree>
    <p:extLst>
      <p:ext uri="{BB962C8B-B14F-4D97-AF65-F5344CB8AC3E}">
        <p14:creationId xmlns:p14="http://schemas.microsoft.com/office/powerpoint/2010/main" val="2249270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Ejemplo de web 2.0</a:t>
            </a:r>
            <a:endParaRPr lang="es-CL" dirty="0"/>
          </a:p>
        </p:txBody>
      </p:sp>
      <p:sp>
        <p:nvSpPr>
          <p:cNvPr id="3" name="Marcador de contenido 2"/>
          <p:cNvSpPr>
            <a:spLocks noGrp="1"/>
          </p:cNvSpPr>
          <p:nvPr>
            <p:ph idx="1"/>
          </p:nvPr>
        </p:nvSpPr>
        <p:spPr/>
        <p:txBody>
          <a:bodyPr/>
          <a:lstStyle/>
          <a:p>
            <a:r>
              <a:rPr lang="es-CL" dirty="0">
                <a:hlinkClick r:id="rId2"/>
              </a:rPr>
              <a:t>https://es-la.facebook.com</a:t>
            </a:r>
            <a:r>
              <a:rPr lang="es-CL" dirty="0" smtClean="0">
                <a:hlinkClick r:id="rId2"/>
              </a:rPr>
              <a:t>/</a:t>
            </a:r>
            <a:endParaRPr lang="es-CL" dirty="0" smtClean="0"/>
          </a:p>
          <a:p>
            <a:r>
              <a:rPr lang="es-MX" sz="1600" dirty="0" smtClean="0"/>
              <a:t>Sito web que permite la interacción de varios usuarios, como compartir videos e imágenes, hablar de lo casual, llamadas y video llamadas, ventas de productos, inicio de sesión, exponer información personal que uno permite hacer publico, hacer directos.</a:t>
            </a:r>
          </a:p>
          <a:p>
            <a:r>
              <a:rPr lang="es-MX" sz="1600" dirty="0" smtClean="0"/>
              <a:t>Su diseño es variado (puedo modificar la interfaz), su paleta de colores se destaca el azul principalmente, ya que permite cambiar el fondo entre negro y blanco.</a:t>
            </a:r>
          </a:p>
          <a:p>
            <a:r>
              <a:rPr lang="es-MX" sz="1600" dirty="0" smtClean="0"/>
              <a:t>Esta pagina fomenta la interacción del usuario con su caracteriza de chat que permite que entre otros usuarios interactúen y que participen en eventos de video llamadas o la organización de una junta.</a:t>
            </a:r>
          </a:p>
          <a:p>
            <a:endParaRPr lang="es-CL" sz="1600" dirty="0"/>
          </a:p>
        </p:txBody>
      </p:sp>
    </p:spTree>
    <p:extLst>
      <p:ext uri="{BB962C8B-B14F-4D97-AF65-F5344CB8AC3E}">
        <p14:creationId xmlns:p14="http://schemas.microsoft.com/office/powerpoint/2010/main" val="2409750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p:cNvSpPr txBox="1"/>
          <p:nvPr/>
        </p:nvSpPr>
        <p:spPr>
          <a:xfrm>
            <a:off x="1338349" y="2726575"/>
            <a:ext cx="2019992" cy="646331"/>
          </a:xfrm>
          <a:prstGeom prst="rect">
            <a:avLst/>
          </a:prstGeom>
          <a:noFill/>
        </p:spPr>
        <p:txBody>
          <a:bodyPr wrap="square" rtlCol="0">
            <a:spAutoFit/>
          </a:bodyPr>
          <a:lstStyle/>
          <a:p>
            <a:r>
              <a:rPr lang="es-MX" dirty="0" smtClean="0"/>
              <a:t>Web 2.0</a:t>
            </a:r>
          </a:p>
          <a:p>
            <a:endParaRPr lang="es-CL" dirty="0"/>
          </a:p>
        </p:txBody>
      </p:sp>
      <p:pic>
        <p:nvPicPr>
          <p:cNvPr id="1026" name="Picture 2" descr="The New Facebook.com | Me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7863" y="1270000"/>
            <a:ext cx="7270044" cy="408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497998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ánico">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97</TotalTime>
  <Words>826</Words>
  <Application>Microsoft Office PowerPoint</Application>
  <PresentationFormat>Panorámica</PresentationFormat>
  <Paragraphs>58</Paragraphs>
  <Slides>11</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11</vt:i4>
      </vt:variant>
    </vt:vector>
  </HeadingPairs>
  <TitlesOfParts>
    <vt:vector size="14" baseType="lpstr">
      <vt:lpstr>Arial</vt:lpstr>
      <vt:lpstr>Garamond</vt:lpstr>
      <vt:lpstr>Orgánico</vt:lpstr>
      <vt:lpstr>Web 1.0 y Web 2.0</vt:lpstr>
      <vt:lpstr>Web 1.0</vt:lpstr>
      <vt:lpstr>Web 2.0</vt:lpstr>
      <vt:lpstr>Ventajas y desventajas</vt:lpstr>
      <vt:lpstr>Diferencias</vt:lpstr>
      <vt:lpstr>Ejemplo de web 1.0</vt:lpstr>
      <vt:lpstr>Presentación de PowerPoint</vt:lpstr>
      <vt:lpstr>Ejemplo de web 2.0</vt:lpstr>
      <vt:lpstr>Presentación de PowerPoint</vt:lpstr>
      <vt:lpstr>¿Qué aporta la web 2.0 a los usuarios?</vt:lpstr>
      <vt:lpstr>Reflexión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1.0 y Web 2.0</dc:title>
  <dc:creator>Usuario</dc:creator>
  <cp:lastModifiedBy>Usuario</cp:lastModifiedBy>
  <cp:revision>10</cp:revision>
  <dcterms:created xsi:type="dcterms:W3CDTF">2023-08-22T01:21:39Z</dcterms:created>
  <dcterms:modified xsi:type="dcterms:W3CDTF">2023-08-22T02:59:21Z</dcterms:modified>
</cp:coreProperties>
</file>