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TUBrCt6Fpo801rdTEjCgW7Kc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728594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a7285944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7285944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a72859442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728594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a7285944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728594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a72859442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94925" y="168717"/>
            <a:ext cx="15049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1725" y="837673"/>
            <a:ext cx="1485477" cy="68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70CB"/>
              </a:buClr>
              <a:buSzPts val="2000"/>
              <a:buFont typeface="Gill Sans"/>
              <a:buNone/>
              <a:defRPr b="0" sz="2000"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70C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0C70C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40"/>
              <a:t>UM MÉTODO PARA CLASSIFICAÇÃO DE DADOS BASEADO NOS K-VIZINHOS MAIS PRÓXIMOS PARA O RECONHECIMENTO DE CARACTERES</a:t>
            </a:r>
            <a:endParaRPr sz="3240"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636149" y="3809768"/>
            <a:ext cx="688363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Apresentado por: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Amanda, Brenda, Bruno, Jhon, Jonnyfer, Paulo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Profa. Cassiana Fagundes da Silva 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Disciplina: Eletiva - Inteligência Artificial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72859442_0_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RESULTADOS COMPUTACIONAIS</a:t>
            </a:r>
            <a:endParaRPr/>
          </a:p>
        </p:txBody>
      </p:sp>
      <p:pic>
        <p:nvPicPr>
          <p:cNvPr id="160" name="Google Shape;160;g7a72859442_0_23"/>
          <p:cNvPicPr preferRelativeResize="0"/>
          <p:nvPr/>
        </p:nvPicPr>
        <p:blipFill rotWithShape="1">
          <a:blip r:embed="rId3">
            <a:alphaModFix/>
          </a:blip>
          <a:srcRect b="4010" l="1718" r="2825" t="950"/>
          <a:stretch/>
        </p:blipFill>
        <p:spPr>
          <a:xfrm>
            <a:off x="1900125" y="2005475"/>
            <a:ext cx="8391750" cy="43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72859442_0_8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RESULTADOS COMPUTACIONAIS</a:t>
            </a:r>
            <a:endParaRPr/>
          </a:p>
        </p:txBody>
      </p:sp>
      <p:pic>
        <p:nvPicPr>
          <p:cNvPr id="166" name="Google Shape;166;g7a72859442_0_87"/>
          <p:cNvPicPr preferRelativeResize="0"/>
          <p:nvPr/>
        </p:nvPicPr>
        <p:blipFill rotWithShape="1">
          <a:blip r:embed="rId3">
            <a:alphaModFix/>
          </a:blip>
          <a:srcRect b="4991" l="-631" r="4919" t="15781"/>
          <a:stretch/>
        </p:blipFill>
        <p:spPr>
          <a:xfrm>
            <a:off x="2687650" y="1977050"/>
            <a:ext cx="6816700" cy="15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7a72859442_0_87"/>
          <p:cNvPicPr preferRelativeResize="0"/>
          <p:nvPr/>
        </p:nvPicPr>
        <p:blipFill rotWithShape="1">
          <a:blip r:embed="rId4">
            <a:alphaModFix/>
          </a:blip>
          <a:srcRect b="64098" l="2946" r="1074" t="3949"/>
          <a:stretch/>
        </p:blipFill>
        <p:spPr>
          <a:xfrm>
            <a:off x="2356825" y="3499050"/>
            <a:ext cx="7503525" cy="1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7476" lvl="0" marL="30600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t/>
            </a:r>
            <a:endParaRPr sz="2200"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pt-BR" sz="2200"/>
              <a:t>Introdução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pt-BR" sz="2200"/>
              <a:t>Reconhecimento De Caracteres Manuscritos E Suas Abordagens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pt-BR" sz="2200"/>
              <a:t>A Classificação De Dados E Seus Algoritmos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pt-BR" sz="2200"/>
              <a:t>Pré</a:t>
            </a:r>
            <a:r>
              <a:rPr lang="pt-BR" sz="2200"/>
              <a:t>-</a:t>
            </a:r>
            <a:r>
              <a:rPr lang="pt-BR" sz="2200"/>
              <a:t>processamento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pt-BR" sz="2200"/>
              <a:t>Método Proposto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pt-BR" sz="2200"/>
              <a:t>Resultados Computacionais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pt-BR" sz="2400"/>
              <a:t>Atender à crescente demanda por extração, interpretação e/ou relacionamentos de informações, torna-se necessária a utilização do processo de descoberta de conhecimento em bases de dados (KDD, do inglês Knowledge Discovery in Database).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81199" y="702150"/>
            <a:ext cx="93924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RECONHECIMENTO DE CARACTERES MANUSCRITOS E SUAS ABORDAGENS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581200" y="2180501"/>
            <a:ext cx="110295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925"/>
              </a:spcBef>
              <a:spcAft>
                <a:spcPts val="0"/>
              </a:spcAft>
              <a:buNone/>
            </a:pPr>
            <a:r>
              <a:rPr lang="pt-BR" sz="2400"/>
              <a:t>Atualmente ainda há dificuldades com o reconhecimento de caracteres, seja ele um caráter manuscrito ou impresso.</a:t>
            </a:r>
            <a:endParaRPr sz="11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A CLASSIFICAÇÃO DE DADOS E SEUS ALGORITMOS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581200" y="2180498"/>
            <a:ext cx="110295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pt-BR" sz="2400"/>
              <a:t>A mineração de dados nada mais é que uma das etapas do KDD, a qual aplica algoritmos para análise e descoberta de padrões ou modelos de dados.</a:t>
            </a:r>
            <a:endParaRPr sz="2400"/>
          </a:p>
          <a:p>
            <a:pPr indent="457200" lvl="0" marL="0" rtl="0" algn="just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1321" r="28763" t="2752"/>
          <a:stretch/>
        </p:blipFill>
        <p:spPr>
          <a:xfrm>
            <a:off x="4256250" y="3805225"/>
            <a:ext cx="3679500" cy="25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pré-processamento, que consiste em uma etapa de extrema relevância no processo do KDD, é aplicado com o objetivo de preparar os dados de maneira apropriada para a mineração.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MÉTODO PROPOSTO</a:t>
            </a:r>
            <a:endParaRPr/>
          </a:p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581200" y="2180500"/>
            <a:ext cx="110295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pt-BR" sz="2400"/>
              <a:t>O algoritmo k-NN atua na classificação de objetos desconhecidos, isto é, objetos ainda sem classe, baseando-se na comparação com objetos similares que foram previamente classificados.</a:t>
            </a:r>
            <a:endParaRPr sz="2400"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3180" l="1499" r="1158" t="2728"/>
          <a:stretch/>
        </p:blipFill>
        <p:spPr>
          <a:xfrm>
            <a:off x="2775225" y="4100475"/>
            <a:ext cx="6641550" cy="23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72859442_0_1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RESULTADOS COMPUTACIONAIS</a:t>
            </a:r>
            <a:endParaRPr/>
          </a:p>
        </p:txBody>
      </p:sp>
      <p:sp>
        <p:nvSpPr>
          <p:cNvPr id="144" name="Google Shape;144;g7a72859442_0_18"/>
          <p:cNvSpPr txBox="1"/>
          <p:nvPr>
            <p:ph idx="1" type="body"/>
          </p:nvPr>
        </p:nvSpPr>
        <p:spPr>
          <a:xfrm>
            <a:off x="581200" y="2070738"/>
            <a:ext cx="5514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MÉTODO DE VALIDAÇÃO CRUZADA | K-FOLD</a:t>
            </a:r>
            <a:endParaRPr/>
          </a:p>
        </p:txBody>
      </p:sp>
      <p:pic>
        <p:nvPicPr>
          <p:cNvPr id="145" name="Google Shape;145;g7a72859442_0_18"/>
          <p:cNvPicPr preferRelativeResize="0"/>
          <p:nvPr/>
        </p:nvPicPr>
        <p:blipFill rotWithShape="1">
          <a:blip r:embed="rId3">
            <a:alphaModFix/>
          </a:blip>
          <a:srcRect b="6952" l="1088" r="2600" t="1076"/>
          <a:stretch/>
        </p:blipFill>
        <p:spPr>
          <a:xfrm>
            <a:off x="904450" y="2739700"/>
            <a:ext cx="4473538" cy="3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7a72859442_0_18"/>
          <p:cNvPicPr preferRelativeResize="0"/>
          <p:nvPr/>
        </p:nvPicPr>
        <p:blipFill rotWithShape="1">
          <a:blip r:embed="rId4">
            <a:alphaModFix/>
          </a:blip>
          <a:srcRect b="16373" l="28713" r="27742" t="4644"/>
          <a:stretch/>
        </p:blipFill>
        <p:spPr>
          <a:xfrm>
            <a:off x="6096000" y="2617138"/>
            <a:ext cx="4901567" cy="3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72859442_0_7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RESULTADOS COMPUTACIONAIS</a:t>
            </a:r>
            <a:endParaRPr/>
          </a:p>
        </p:txBody>
      </p:sp>
      <p:grpSp>
        <p:nvGrpSpPr>
          <p:cNvPr id="152" name="Google Shape;152;g7a72859442_0_73"/>
          <p:cNvGrpSpPr/>
          <p:nvPr/>
        </p:nvGrpSpPr>
        <p:grpSpPr>
          <a:xfrm>
            <a:off x="1619750" y="2152225"/>
            <a:ext cx="8665335" cy="4046591"/>
            <a:chOff x="1619750" y="2152225"/>
            <a:chExt cx="8665335" cy="4046591"/>
          </a:xfrm>
        </p:grpSpPr>
        <p:pic>
          <p:nvPicPr>
            <p:cNvPr id="153" name="Google Shape;153;g7a72859442_0_73"/>
            <p:cNvPicPr preferRelativeResize="0"/>
            <p:nvPr/>
          </p:nvPicPr>
          <p:blipFill rotWithShape="1">
            <a:blip r:embed="rId3">
              <a:alphaModFix/>
            </a:blip>
            <a:srcRect b="3098" l="835" r="1982" t="6558"/>
            <a:stretch/>
          </p:blipFill>
          <p:spPr>
            <a:xfrm>
              <a:off x="1619750" y="2152225"/>
              <a:ext cx="8665325" cy="282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g7a72859442_0_73"/>
            <p:cNvPicPr preferRelativeResize="0"/>
            <p:nvPr/>
          </p:nvPicPr>
          <p:blipFill rotWithShape="1">
            <a:blip r:embed="rId4">
              <a:alphaModFix/>
            </a:blip>
            <a:srcRect b="8331" l="0" r="1176" t="10228"/>
            <a:stretch/>
          </p:blipFill>
          <p:spPr>
            <a:xfrm>
              <a:off x="1619760" y="4977870"/>
              <a:ext cx="8665325" cy="12209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Personalizada 3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83E6F"/>
      </a:accent1>
      <a:accent2>
        <a:srgbClr val="083E6F"/>
      </a:accent2>
      <a:accent3>
        <a:srgbClr val="C4EEFF"/>
      </a:accent3>
      <a:accent4>
        <a:srgbClr val="C4EEFF"/>
      </a:accent4>
      <a:accent5>
        <a:srgbClr val="BDDDFA"/>
      </a:accent5>
      <a:accent6>
        <a:srgbClr val="C4EEFF"/>
      </a:accent6>
      <a:hlink>
        <a:srgbClr val="C4EEFF"/>
      </a:hlink>
      <a:folHlink>
        <a:srgbClr val="C4E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2016-11-23T16:36:17Z</dcterms:created>
  <dc:creator>Cassiana Fagundes Da Silva</dc:creator>
</cp:coreProperties>
</file>