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9QpIC6wkLH2hlIxJwUtFY1tY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94c07718d_0_1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94c07718d_0_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94c07718d_0_6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94c07718d_0_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6db182e7_0_75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b6db182e7_0_7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6db182e7_0_56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6b6db182e7_0_56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6db182e7_0_2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b6db182e7_0_2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6db182e7_0_6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6b6db182e7_0_6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6db182e7_0_51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b6db182e7_0_51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6db182e7_0_44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b6db182e7_0_44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6db182e7_0_7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b6db182e7_0_7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429200" y="2685600"/>
            <a:ext cx="105596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429200" y="4906800"/>
            <a:ext cx="9972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1" type="ftr"/>
          </p:nvPr>
        </p:nvSpPr>
        <p:spPr>
          <a:xfrm>
            <a:off x="3758400" y="6260400"/>
            <a:ext cx="4734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3699160" y="-1517560"/>
            <a:ext cx="487408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6290"/>
              </a:buClr>
              <a:buSzPts val="6000"/>
              <a:buFont typeface="Calibri"/>
              <a:buNone/>
              <a:defRPr sz="6000">
                <a:solidFill>
                  <a:srgbClr val="1B62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878400" y="1303200"/>
            <a:ext cx="10515600" cy="482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95A7"/>
              </a:buClr>
              <a:buSzPts val="2800"/>
              <a:buChar char="•"/>
              <a:defRPr sz="2800">
                <a:solidFill>
                  <a:srgbClr val="0095A7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58585"/>
              </a:buClr>
              <a:buSzPts val="2600"/>
              <a:buChar char="•"/>
              <a:defRPr sz="2600">
                <a:solidFill>
                  <a:srgbClr val="858585"/>
                </a:solidFill>
              </a:defRPr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58585"/>
              </a:buClr>
              <a:buSzPts val="2200"/>
              <a:buChar char="•"/>
              <a:defRPr sz="2200">
                <a:solidFill>
                  <a:srgbClr val="858585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8585"/>
              </a:buClr>
              <a:buSzPts val="2000"/>
              <a:buChar char="•"/>
              <a:defRPr sz="2000">
                <a:solidFill>
                  <a:srgbClr val="858585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58585"/>
              </a:buClr>
              <a:buSzPts val="1800"/>
              <a:buChar char="•"/>
              <a:defRPr>
                <a:solidFill>
                  <a:srgbClr val="85858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1239520" y="6259510"/>
            <a:ext cx="2341880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759200" y="6259510"/>
            <a:ext cx="4734560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610600" y="6259510"/>
            <a:ext cx="2743200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78400" y="1303200"/>
            <a:ext cx="10515600" cy="487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1429200" y="2685600"/>
            <a:ext cx="105596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t-BR"/>
              <a:t>JOE</a:t>
            </a:r>
            <a:endParaRPr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1429200" y="4525200"/>
            <a:ext cx="1774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Amanda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Brenda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Bruno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Jhon         13566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Jonnyfer  13405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Paulo        14155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3589575" y="4525200"/>
            <a:ext cx="1774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Jhon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Jonnyfer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Paulo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4c07718d_0_1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Dificuldades encontradas</a:t>
            </a:r>
            <a:endParaRPr/>
          </a:p>
        </p:txBody>
      </p:sp>
      <p:sp>
        <p:nvSpPr>
          <p:cNvPr id="145" name="Google Shape;145;g794c07718d_0_1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58585"/>
              </a:buClr>
              <a:buSzPts val="3000"/>
              <a:buChar char="•"/>
            </a:pPr>
            <a:r>
              <a:rPr b="1" lang="pt-BR" sz="3000"/>
              <a:t>Encontrar método adequado de IA que encaixasse no sistema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Capturar a intenção do usuário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Tempo de projeto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Metodologia de desenvolvimento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4c07718d_0_6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Continuidade</a:t>
            </a:r>
            <a:endParaRPr/>
          </a:p>
        </p:txBody>
      </p:sp>
      <p:sp>
        <p:nvSpPr>
          <p:cNvPr id="151" name="Google Shape;151;g794c07718d_0_6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58585"/>
              </a:buClr>
              <a:buSzPts val="3000"/>
              <a:buChar char="•"/>
            </a:pPr>
            <a:r>
              <a:rPr b="1" lang="pt-BR" sz="3000"/>
              <a:t>Salvar perguntas que o bot não entende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Implementação BI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Respostas com peso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Aprimorar método para capturar a pergunta de intenção do usuário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Interação amigável </a:t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6db182e7_0_7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6290"/>
              </a:buClr>
              <a:buSzPts val="6000"/>
              <a:buFont typeface="Calibri"/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157" name="Google Shape;157;g6b6db182e7_0_7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descr="Partes do cérebro: as diferentes competências" id="158" name="Google Shape;158;g6b6db182e7_0_7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6db182e7_0_56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9" name="Google Shape;89;g6b6db182e7_0_56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000">
                <a:solidFill>
                  <a:srgbClr val="666666"/>
                </a:solidFill>
              </a:rPr>
              <a:t>Atualmente no campo da tecnologia, o ser humano tem encontrado diversas soluções com uso da inteligência artificial para problemas cotidianos.</a:t>
            </a:r>
            <a:endParaRPr b="1" sz="3000">
              <a:solidFill>
                <a:srgbClr val="858585"/>
              </a:solidFill>
            </a:endParaRPr>
          </a:p>
          <a:p>
            <a:pPr indent="0" lvl="0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6290"/>
              </a:buClr>
              <a:buSzPts val="6000"/>
              <a:buFont typeface="Calibri"/>
              <a:buNone/>
            </a:pPr>
            <a:r>
              <a:rPr lang="pt-BR"/>
              <a:t>O que é o Projeto Joe?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descr="Partes do cérebro: as diferentes competências" id="96" name="Google Shape;96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O que é o Projeto Joe?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78400" y="1303200"/>
            <a:ext cx="10515600" cy="4823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666666"/>
                </a:solidFill>
              </a:rPr>
              <a:t>Um assistente pessoal corporativo onde você o ensina a utilizar seu sistema  para auxiliar seus funcionários.</a:t>
            </a:r>
            <a:endParaRPr i="1" sz="3000">
              <a:solidFill>
                <a:srgbClr val="666666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3000">
                <a:solidFill>
                  <a:srgbClr val="666666"/>
                </a:solidFill>
              </a:rPr>
              <a:t>P</a:t>
            </a:r>
            <a:r>
              <a:rPr i="1" lang="pt-BR" sz="3000">
                <a:solidFill>
                  <a:srgbClr val="666666"/>
                </a:solidFill>
              </a:rPr>
              <a:t>ara a sua ferramenta, auxiliando até mesmo o suporte da sua empresa.</a:t>
            </a:r>
            <a:endParaRPr i="1"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6db182e7_0_24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Quais são as vantagens?</a:t>
            </a:r>
            <a:endParaRPr/>
          </a:p>
        </p:txBody>
      </p:sp>
      <p:sp>
        <p:nvSpPr>
          <p:cNvPr id="108" name="Google Shape;108;g6b6db182e7_0_24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58585"/>
              </a:buClr>
              <a:buSzPts val="3000"/>
              <a:buChar char="•"/>
            </a:pPr>
            <a:r>
              <a:rPr b="1" lang="pt-BR" sz="3000"/>
              <a:t>Auxilia os usuários a usarem a ferramenta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Evita desperdício de tempo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Traz uma maior usabilidade a ferramenta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Impulsiona o processo de aprendizagem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6db182e7_0_64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14" name="Google Shape;114;g6b6db182e7_0_64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Trazer mais agilidade no treinamento interno dos sistemas de uma empresa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Aplicar o projeto em uma empresa real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Sanar dúvidas dos funcionários internos da empresa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Realizar uma interação agradável com um usuário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Desenvolver um sistema que ensina e aprende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db182e7_0_51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Nas disciplinas...</a:t>
            </a:r>
            <a:endParaRPr/>
          </a:p>
        </p:txBody>
      </p:sp>
      <p:sp>
        <p:nvSpPr>
          <p:cNvPr id="120" name="Google Shape;120;g6b6db182e7_0_51"/>
          <p:cNvSpPr txBox="1"/>
          <p:nvPr>
            <p:ph idx="1" type="body"/>
          </p:nvPr>
        </p:nvSpPr>
        <p:spPr>
          <a:xfrm>
            <a:off x="878400" y="1303200"/>
            <a:ext cx="105156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58585"/>
              </a:buClr>
              <a:buSzPts val="3000"/>
              <a:buChar char="•"/>
            </a:pPr>
            <a:r>
              <a:rPr b="1" lang="pt-BR" sz="3000"/>
              <a:t>Governança de TI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Segurança e Auditoria de Sistemas</a:t>
            </a:r>
            <a:endParaRPr b="1" sz="3000"/>
          </a:p>
          <a:p>
            <a:pPr indent="-254000" lvl="1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b="1" lang="pt-BR" sz="3000"/>
              <a:t>Inteligência artificial</a:t>
            </a:r>
            <a:endParaRPr b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db182e7_0_44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IA</a:t>
            </a:r>
            <a:endParaRPr/>
          </a:p>
        </p:txBody>
      </p:sp>
      <p:pic>
        <p:nvPicPr>
          <p:cNvPr id="126" name="Google Shape;126;g6b6db182e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30" y="2786775"/>
            <a:ext cx="10791951" cy="2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6b6db182e7_0_44"/>
          <p:cNvSpPr txBox="1"/>
          <p:nvPr>
            <p:ph type="title"/>
          </p:nvPr>
        </p:nvSpPr>
        <p:spPr>
          <a:xfrm>
            <a:off x="932400" y="189925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>
                <a:solidFill>
                  <a:srgbClr val="000000"/>
                </a:solidFill>
              </a:rPr>
              <a:t>Fluxo do usuário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6db182e7_0_70"/>
          <p:cNvSpPr txBox="1"/>
          <p:nvPr>
            <p:ph type="title"/>
          </p:nvPr>
        </p:nvSpPr>
        <p:spPr>
          <a:xfrm>
            <a:off x="932400" y="439200"/>
            <a:ext cx="8143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/>
              <a:t>Tecnologias utilizadas</a:t>
            </a:r>
            <a:endParaRPr/>
          </a:p>
        </p:txBody>
      </p:sp>
      <p:pic>
        <p:nvPicPr>
          <p:cNvPr id="133" name="Google Shape;133;g6b6db182e7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00" y="3582838"/>
            <a:ext cx="2290950" cy="22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b6db182e7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450" y="4625420"/>
            <a:ext cx="1751550" cy="8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b6db182e7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050" y="3582838"/>
            <a:ext cx="1935875" cy="19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b6db182e7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7525" y="1162800"/>
            <a:ext cx="2503400" cy="2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6b6db182e7_0_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34644" y="2044425"/>
            <a:ext cx="1633200" cy="229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6b6db182e7_0_70"/>
          <p:cNvPicPr preferRelativeResize="0"/>
          <p:nvPr/>
        </p:nvPicPr>
        <p:blipFill rotWithShape="1">
          <a:blip r:embed="rId8">
            <a:alphaModFix/>
          </a:blip>
          <a:srcRect b="9238" l="12819" r="13034" t="8130"/>
          <a:stretch/>
        </p:blipFill>
        <p:spPr>
          <a:xfrm>
            <a:off x="932400" y="1707875"/>
            <a:ext cx="2089897" cy="20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6b6db182e7_0_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68300" y="1851650"/>
            <a:ext cx="2631750" cy="6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2018-01-11T18:54:20Z</dcterms:created>
  <dc:creator>Eunelson Júnior</dc:creator>
</cp:coreProperties>
</file>