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font" Target="fonts/Poppins-regular.fntdata"/><Relationship Id="rId22" Type="http://schemas.openxmlformats.org/officeDocument/2006/relationships/font" Target="fonts/Montserrat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Light-italic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MontserratLight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84a99f19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84a99f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84a99f19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84a99f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JOE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Projeto Joe?</a:t>
            </a:r>
            <a:endParaRPr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776400" y="2078118"/>
            <a:ext cx="7591200" cy="10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Um assistente pes</a:t>
            </a:r>
            <a:r>
              <a:rPr lang="en" sz="1800"/>
              <a:t>soal </a:t>
            </a:r>
            <a:r>
              <a:rPr lang="en" sz="1800"/>
              <a:t>onde você o ensina a utilizar seu sistema  para auxiliar seus usuários.</a:t>
            </a:r>
            <a:endParaRPr sz="1800"/>
          </a:p>
        </p:txBody>
      </p:sp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>
            <a:off x="7980706" y="1259489"/>
            <a:ext cx="386943" cy="372647"/>
            <a:chOff x="2583325" y="2972875"/>
            <a:chExt cx="462850" cy="445750"/>
          </a:xfrm>
        </p:grpSpPr>
        <p:sp>
          <p:nvSpPr>
            <p:cNvPr id="320" name="Google Shape;320;p1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7132486" y="141346"/>
            <a:ext cx="413486" cy="261354"/>
            <a:chOff x="3241525" y="3039450"/>
            <a:chExt cx="494600" cy="312625"/>
          </a:xfrm>
        </p:grpSpPr>
        <p:sp>
          <p:nvSpPr>
            <p:cNvPr id="323" name="Google Shape;323;p1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>
            <a:off x="1255881" y="4361439"/>
            <a:ext cx="386943" cy="372647"/>
            <a:chOff x="2583325" y="2972875"/>
            <a:chExt cx="462850" cy="445750"/>
          </a:xfrm>
        </p:grpSpPr>
        <p:sp>
          <p:nvSpPr>
            <p:cNvPr id="326" name="Google Shape;326;p1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3"/>
          <p:cNvSpPr/>
          <p:nvPr/>
        </p:nvSpPr>
        <p:spPr>
          <a:xfrm>
            <a:off x="842309" y="40418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o que é assistente pessoal?</a:t>
            </a:r>
            <a:endParaRPr/>
          </a:p>
        </p:txBody>
      </p:sp>
      <p:sp>
        <p:nvSpPr>
          <p:cNvPr id="334" name="Google Shape;334;p14"/>
          <p:cNvSpPr txBox="1"/>
          <p:nvPr>
            <p:ph idx="1" type="body"/>
          </p:nvPr>
        </p:nvSpPr>
        <p:spPr>
          <a:xfrm>
            <a:off x="776400" y="1881988"/>
            <a:ext cx="7591200" cy="22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É uma </a:t>
            </a:r>
            <a:r>
              <a:rPr lang="en" sz="1800"/>
              <a:t>inteligência</a:t>
            </a:r>
            <a:r>
              <a:rPr lang="en" sz="1800"/>
              <a:t> </a:t>
            </a:r>
            <a:r>
              <a:rPr lang="en" sz="1800"/>
              <a:t>artifical</a:t>
            </a:r>
            <a:r>
              <a:rPr lang="en" sz="1800"/>
              <a:t> que tem a capacidade de aprender e com isso possibilitando prestar diversos </a:t>
            </a:r>
            <a:r>
              <a:rPr lang="en" sz="1800"/>
              <a:t>auxílios, </a:t>
            </a:r>
            <a:r>
              <a:rPr lang="en" sz="1800"/>
              <a:t> </a:t>
            </a:r>
            <a:r>
              <a:rPr lang="en" sz="1800"/>
              <a:t>fáceis e</a:t>
            </a:r>
            <a:r>
              <a:rPr lang="en" sz="1800"/>
              <a:t> </a:t>
            </a:r>
            <a:r>
              <a:rPr lang="en" sz="1800"/>
              <a:t>ágeis,</a:t>
            </a:r>
            <a:r>
              <a:rPr lang="en" sz="1800"/>
              <a:t> à pessoas em várias áreas.</a:t>
            </a:r>
            <a:endParaRPr sz="1800"/>
          </a:p>
        </p:txBody>
      </p:sp>
      <p:sp>
        <p:nvSpPr>
          <p:cNvPr id="335" name="Google Shape;335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6" name="Google Shape;336;p14"/>
          <p:cNvGrpSpPr/>
          <p:nvPr/>
        </p:nvGrpSpPr>
        <p:grpSpPr>
          <a:xfrm>
            <a:off x="389506" y="4338414"/>
            <a:ext cx="386943" cy="372647"/>
            <a:chOff x="2583325" y="2972875"/>
            <a:chExt cx="462850" cy="445750"/>
          </a:xfrm>
        </p:grpSpPr>
        <p:sp>
          <p:nvSpPr>
            <p:cNvPr id="337" name="Google Shape;337;p1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4"/>
          <p:cNvGrpSpPr/>
          <p:nvPr/>
        </p:nvGrpSpPr>
        <p:grpSpPr>
          <a:xfrm>
            <a:off x="1988986" y="4808146"/>
            <a:ext cx="413486" cy="261354"/>
            <a:chOff x="3241525" y="3039450"/>
            <a:chExt cx="494600" cy="312625"/>
          </a:xfrm>
        </p:grpSpPr>
        <p:sp>
          <p:nvSpPr>
            <p:cNvPr id="340" name="Google Shape;340;p14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4"/>
          <p:cNvGrpSpPr/>
          <p:nvPr/>
        </p:nvGrpSpPr>
        <p:grpSpPr>
          <a:xfrm>
            <a:off x="8367656" y="493739"/>
            <a:ext cx="386943" cy="372647"/>
            <a:chOff x="2583325" y="2972875"/>
            <a:chExt cx="462850" cy="445750"/>
          </a:xfrm>
        </p:grpSpPr>
        <p:sp>
          <p:nvSpPr>
            <p:cNvPr id="343" name="Google Shape;343;p1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5985809" y="4027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são as vantagens?</a:t>
            </a:r>
            <a:endParaRPr/>
          </a:p>
        </p:txBody>
      </p:sp>
      <p:sp>
        <p:nvSpPr>
          <p:cNvPr id="351" name="Google Shape;351;p15"/>
          <p:cNvSpPr txBox="1"/>
          <p:nvPr>
            <p:ph idx="1" type="body"/>
          </p:nvPr>
        </p:nvSpPr>
        <p:spPr>
          <a:xfrm>
            <a:off x="776400" y="1881988"/>
            <a:ext cx="7591200" cy="22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Auxilia os usuários a usarem a ferramenta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Evita abertura de chamados ao suporte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Traz uma maior usabilidade a ferramenta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Impulsiona o processo de aprendizagem</a:t>
            </a:r>
            <a:endParaRPr sz="1800"/>
          </a:p>
        </p:txBody>
      </p:sp>
      <p:sp>
        <p:nvSpPr>
          <p:cNvPr id="352" name="Google Shape;352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3" name="Google Shape;353;p15"/>
          <p:cNvGrpSpPr/>
          <p:nvPr/>
        </p:nvGrpSpPr>
        <p:grpSpPr>
          <a:xfrm>
            <a:off x="389506" y="4338414"/>
            <a:ext cx="386943" cy="372647"/>
            <a:chOff x="2583325" y="2972875"/>
            <a:chExt cx="462850" cy="445750"/>
          </a:xfrm>
        </p:grpSpPr>
        <p:sp>
          <p:nvSpPr>
            <p:cNvPr id="354" name="Google Shape;354;p1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5"/>
          <p:cNvGrpSpPr/>
          <p:nvPr/>
        </p:nvGrpSpPr>
        <p:grpSpPr>
          <a:xfrm>
            <a:off x="1988986" y="4808146"/>
            <a:ext cx="413486" cy="261354"/>
            <a:chOff x="3241525" y="3039450"/>
            <a:chExt cx="494600" cy="312625"/>
          </a:xfrm>
        </p:grpSpPr>
        <p:sp>
          <p:nvSpPr>
            <p:cNvPr id="357" name="Google Shape;357;p15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5"/>
          <p:cNvGrpSpPr/>
          <p:nvPr/>
        </p:nvGrpSpPr>
        <p:grpSpPr>
          <a:xfrm>
            <a:off x="8367656" y="493739"/>
            <a:ext cx="386943" cy="372647"/>
            <a:chOff x="2583325" y="2972875"/>
            <a:chExt cx="462850" cy="445750"/>
          </a:xfrm>
        </p:grpSpPr>
        <p:sp>
          <p:nvSpPr>
            <p:cNvPr id="360" name="Google Shape;360;p1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5"/>
          <p:cNvSpPr/>
          <p:nvPr/>
        </p:nvSpPr>
        <p:spPr>
          <a:xfrm>
            <a:off x="5985809" y="4027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Um assistente pessoal para a sua ferramenta, auxiliando até mesmo o suporte da sua empresa.</a:t>
            </a:r>
            <a:endParaRPr/>
          </a:p>
        </p:txBody>
      </p:sp>
      <p:sp>
        <p:nvSpPr>
          <p:cNvPr id="368" name="Google Shape;368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17"/>
          <p:cNvSpPr txBox="1"/>
          <p:nvPr>
            <p:ph idx="4294967295" type="ctrTitle"/>
          </p:nvPr>
        </p:nvSpPr>
        <p:spPr>
          <a:xfrm>
            <a:off x="400524" y="295050"/>
            <a:ext cx="50652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Obrigada</a:t>
            </a:r>
            <a:r>
              <a:rPr lang="en" sz="7200">
                <a:solidFill>
                  <a:schemeClr val="accent2"/>
                </a:solidFill>
              </a:rPr>
              <a:t>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75" name="Google Shape;375;p17"/>
          <p:cNvSpPr txBox="1"/>
          <p:nvPr>
            <p:ph idx="4294967295" type="subTitle"/>
          </p:nvPr>
        </p:nvSpPr>
        <p:spPr>
          <a:xfrm>
            <a:off x="1464223" y="1570950"/>
            <a:ext cx="2591400" cy="21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Alguma pergunta?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Integrantes: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Amanda  13335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Brenda    13622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Bruno       14142</a:t>
            </a:r>
            <a:endParaRPr/>
          </a:p>
        </p:txBody>
      </p:sp>
      <p:sp>
        <p:nvSpPr>
          <p:cNvPr id="376" name="Google Shape;376;p17"/>
          <p:cNvSpPr txBox="1"/>
          <p:nvPr>
            <p:ph idx="4294967295" type="subTitle"/>
          </p:nvPr>
        </p:nvSpPr>
        <p:spPr>
          <a:xfrm>
            <a:off x="4202925" y="2419350"/>
            <a:ext cx="2591400" cy="13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Jhon         13566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Jonnyfer  13405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Paulo        14155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