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Gonza" userId="cd60ac6dde23acf8" providerId="LiveId" clId="{C66696C4-8C04-46ED-9B84-80C4EEDFC93B}"/>
    <pc:docChg chg="undo custSel addSld delSld modSld sldOrd">
      <pc:chgData name="Isaac Gonza" userId="cd60ac6dde23acf8" providerId="LiveId" clId="{C66696C4-8C04-46ED-9B84-80C4EEDFC93B}" dt="2024-01-10T02:01:07.907" v="23" actId="2696"/>
      <pc:docMkLst>
        <pc:docMk/>
      </pc:docMkLst>
      <pc:sldChg chg="modSp mod">
        <pc:chgData name="Isaac Gonza" userId="cd60ac6dde23acf8" providerId="LiveId" clId="{C66696C4-8C04-46ED-9B84-80C4EEDFC93B}" dt="2024-01-10T02:01:02.851" v="22" actId="1076"/>
        <pc:sldMkLst>
          <pc:docMk/>
          <pc:sldMk cId="669594694" sldId="258"/>
        </pc:sldMkLst>
        <pc:picChg chg="mod">
          <ac:chgData name="Isaac Gonza" userId="cd60ac6dde23acf8" providerId="LiveId" clId="{C66696C4-8C04-46ED-9B84-80C4EEDFC93B}" dt="2024-01-10T02:01:02.851" v="22" actId="1076"/>
          <ac:picMkLst>
            <pc:docMk/>
            <pc:sldMk cId="669594694" sldId="258"/>
            <ac:picMk id="11" creationId="{CFFD5CCE-AFD8-6ACE-FB63-47B8EA115F3A}"/>
          </ac:picMkLst>
        </pc:picChg>
      </pc:sldChg>
      <pc:sldChg chg="addSp modSp new del mod ord setBg setClrOvrMap">
        <pc:chgData name="Isaac Gonza" userId="cd60ac6dde23acf8" providerId="LiveId" clId="{C66696C4-8C04-46ED-9B84-80C4EEDFC93B}" dt="2024-01-10T02:01:07.907" v="23" actId="2696"/>
        <pc:sldMkLst>
          <pc:docMk/>
          <pc:sldMk cId="525736090" sldId="262"/>
        </pc:sldMkLst>
        <pc:spChg chg="mod">
          <ac:chgData name="Isaac Gonza" userId="cd60ac6dde23acf8" providerId="LiveId" clId="{C66696C4-8C04-46ED-9B84-80C4EEDFC93B}" dt="2024-01-10T02:01:02.271" v="21" actId="255"/>
          <ac:spMkLst>
            <pc:docMk/>
            <pc:sldMk cId="525736090" sldId="262"/>
            <ac:spMk id="2" creationId="{8A12023B-523C-730A-96F5-44BFD51379DD}"/>
          </ac:spMkLst>
        </pc:spChg>
        <pc:spChg chg="mod">
          <ac:chgData name="Isaac Gonza" userId="cd60ac6dde23acf8" providerId="LiveId" clId="{C66696C4-8C04-46ED-9B84-80C4EEDFC93B}" dt="2024-01-10T02:01:01.975" v="20" actId="5793"/>
          <ac:spMkLst>
            <pc:docMk/>
            <pc:sldMk cId="525736090" sldId="262"/>
            <ac:spMk id="3" creationId="{1010D365-A09F-63F3-E0EA-612E3D83A223}"/>
          </ac:spMkLst>
        </pc:spChg>
        <pc:spChg chg="add">
          <ac:chgData name="Isaac Gonza" userId="cd60ac6dde23acf8" providerId="LiveId" clId="{C66696C4-8C04-46ED-9B84-80C4EEDFC93B}" dt="2024-01-10T01:58:01.471" v="5" actId="26606"/>
          <ac:spMkLst>
            <pc:docMk/>
            <pc:sldMk cId="525736090" sldId="262"/>
            <ac:spMk id="8" creationId="{74CD14DB-BB81-479F-A1FC-1C75640E9F84}"/>
          </ac:spMkLst>
        </pc:spChg>
        <pc:spChg chg="add">
          <ac:chgData name="Isaac Gonza" userId="cd60ac6dde23acf8" providerId="LiveId" clId="{C66696C4-8C04-46ED-9B84-80C4EEDFC93B}" dt="2024-01-10T01:58:01.471" v="5" actId="26606"/>
          <ac:spMkLst>
            <pc:docMk/>
            <pc:sldMk cId="525736090" sldId="262"/>
            <ac:spMk id="10" creationId="{C943A91B-7CA7-4592-A975-73B1BF8C4C74}"/>
          </ac:spMkLst>
        </pc:spChg>
        <pc:spChg chg="add">
          <ac:chgData name="Isaac Gonza" userId="cd60ac6dde23acf8" providerId="LiveId" clId="{C66696C4-8C04-46ED-9B84-80C4EEDFC93B}" dt="2024-01-10T01:58:01.471" v="5" actId="26606"/>
          <ac:spMkLst>
            <pc:docMk/>
            <pc:sldMk cId="525736090" sldId="262"/>
            <ac:spMk id="12" creationId="{EC471314-E46A-414B-8D91-74880E84F187}"/>
          </ac:spMkLst>
        </pc:spChg>
        <pc:spChg chg="add">
          <ac:chgData name="Isaac Gonza" userId="cd60ac6dde23acf8" providerId="LiveId" clId="{C66696C4-8C04-46ED-9B84-80C4EEDFC93B}" dt="2024-01-10T01:58:01.471" v="5" actId="26606"/>
          <ac:spMkLst>
            <pc:docMk/>
            <pc:sldMk cId="525736090" sldId="262"/>
            <ac:spMk id="14" creationId="{6A681326-1C9D-44A3-A627-3871BDAE4127}"/>
          </ac:spMkLst>
        </pc:spChg>
      </pc:sldChg>
      <pc:sldChg chg="new del">
        <pc:chgData name="Isaac Gonza" userId="cd60ac6dde23acf8" providerId="LiveId" clId="{C66696C4-8C04-46ED-9B84-80C4EEDFC93B}" dt="2024-01-10T01:57:13.592" v="1" actId="2696"/>
        <pc:sldMkLst>
          <pc:docMk/>
          <pc:sldMk cId="964685957" sldId="262"/>
        </pc:sldMkLst>
      </pc:sldChg>
    </pc:docChg>
  </pc:docChgLst>
  <pc:docChgLst>
    <pc:chgData name="Isaac Gonza" userId="cd60ac6dde23acf8" providerId="LiveId" clId="{64CA9AD8-94E6-482E-A3EA-5AC1C8D3435B}"/>
    <pc:docChg chg="undo redo custSel addSld modSld sldOrd">
      <pc:chgData name="Isaac Gonza" userId="cd60ac6dde23acf8" providerId="LiveId" clId="{64CA9AD8-94E6-482E-A3EA-5AC1C8D3435B}" dt="2023-10-04T01:25:56.222" v="620" actId="14100"/>
      <pc:docMkLst>
        <pc:docMk/>
      </pc:docMkLst>
      <pc:sldChg chg="addSp delSp modSp mod setBg">
        <pc:chgData name="Isaac Gonza" userId="cd60ac6dde23acf8" providerId="LiveId" clId="{64CA9AD8-94E6-482E-A3EA-5AC1C8D3435B}" dt="2023-09-26T23:51:42.436" v="153" actId="20577"/>
        <pc:sldMkLst>
          <pc:docMk/>
          <pc:sldMk cId="350579117" sldId="257"/>
        </pc:sldMkLst>
        <pc:spChg chg="mod">
          <ac:chgData name="Isaac Gonza" userId="cd60ac6dde23acf8" providerId="LiveId" clId="{64CA9AD8-94E6-482E-A3EA-5AC1C8D3435B}" dt="2023-09-26T23:35:08.383" v="57" actId="26606"/>
          <ac:spMkLst>
            <pc:docMk/>
            <pc:sldMk cId="350579117" sldId="257"/>
            <ac:spMk id="2" creationId="{16F1429A-1269-53BB-E27D-86F0C3EF4B26}"/>
          </ac:spMkLst>
        </pc:spChg>
        <pc:spChg chg="add del mod">
          <ac:chgData name="Isaac Gonza" userId="cd60ac6dde23acf8" providerId="LiveId" clId="{64CA9AD8-94E6-482E-A3EA-5AC1C8D3435B}" dt="2023-09-26T23:34:27.583" v="49"/>
          <ac:spMkLst>
            <pc:docMk/>
            <pc:sldMk cId="350579117" sldId="257"/>
            <ac:spMk id="3" creationId="{E7B3221D-DC7C-4B7D-2285-81224660B985}"/>
          </ac:spMkLst>
        </pc:spChg>
        <pc:spChg chg="add del mod">
          <ac:chgData name="Isaac Gonza" userId="cd60ac6dde23acf8" providerId="LiveId" clId="{64CA9AD8-94E6-482E-A3EA-5AC1C8D3435B}" dt="2023-09-26T23:33:12.510" v="36" actId="21"/>
          <ac:spMkLst>
            <pc:docMk/>
            <pc:sldMk cId="350579117" sldId="257"/>
            <ac:spMk id="8" creationId="{46B96011-3FCD-D197-D39A-E0603F0D12D1}"/>
          </ac:spMkLst>
        </pc:spChg>
        <pc:spChg chg="add del">
          <ac:chgData name="Isaac Gonza" userId="cd60ac6dde23acf8" providerId="LiveId" clId="{64CA9AD8-94E6-482E-A3EA-5AC1C8D3435B}" dt="2023-09-26T23:24:39.166" v="26" actId="26606"/>
          <ac:spMkLst>
            <pc:docMk/>
            <pc:sldMk cId="350579117" sldId="257"/>
            <ac:spMk id="10" creationId="{D830C64F-FC4F-F85F-1C73-713EA1D2D31A}"/>
          </ac:spMkLst>
        </pc:spChg>
        <pc:spChg chg="add del">
          <ac:chgData name="Isaac Gonza" userId="cd60ac6dde23acf8" providerId="LiveId" clId="{64CA9AD8-94E6-482E-A3EA-5AC1C8D3435B}" dt="2023-09-26T23:24:35.473" v="22" actId="26606"/>
          <ac:spMkLst>
            <pc:docMk/>
            <pc:sldMk cId="350579117" sldId="257"/>
            <ac:spMk id="15" creationId="{BDBE258A-7E75-4D51-B4CB-C95FB702EE2F}"/>
          </ac:spMkLst>
        </pc:spChg>
        <pc:spChg chg="add del">
          <ac:chgData name="Isaac Gonza" userId="cd60ac6dde23acf8" providerId="LiveId" clId="{64CA9AD8-94E6-482E-A3EA-5AC1C8D3435B}" dt="2023-09-26T23:24:35.473" v="22" actId="26606"/>
          <ac:spMkLst>
            <pc:docMk/>
            <pc:sldMk cId="350579117" sldId="257"/>
            <ac:spMk id="21" creationId="{4630FC49-2A84-4315-BFDF-2CEF7B0BD5BA}"/>
          </ac:spMkLst>
        </pc:spChg>
        <pc:spChg chg="add del">
          <ac:chgData name="Isaac Gonza" userId="cd60ac6dde23acf8" providerId="LiveId" clId="{64CA9AD8-94E6-482E-A3EA-5AC1C8D3435B}" dt="2023-09-26T23:24:35.473" v="22" actId="26606"/>
          <ac:spMkLst>
            <pc:docMk/>
            <pc:sldMk cId="350579117" sldId="257"/>
            <ac:spMk id="23" creationId="{28C6E02A-E573-4EA7-825B-164BEA16EC94}"/>
          </ac:spMkLst>
        </pc:spChg>
        <pc:spChg chg="add del">
          <ac:chgData name="Isaac Gonza" userId="cd60ac6dde23acf8" providerId="LiveId" clId="{64CA9AD8-94E6-482E-A3EA-5AC1C8D3435B}" dt="2023-09-26T23:34:56.919" v="53" actId="26606"/>
          <ac:spMkLst>
            <pc:docMk/>
            <pc:sldMk cId="350579117" sldId="257"/>
            <ac:spMk id="24" creationId="{BDBE258A-7E75-4D51-B4CB-C95FB702EE2F}"/>
          </ac:spMkLst>
        </pc:spChg>
        <pc:spChg chg="add del">
          <ac:chgData name="Isaac Gonza" userId="cd60ac6dde23acf8" providerId="LiveId" clId="{64CA9AD8-94E6-482E-A3EA-5AC1C8D3435B}" dt="2023-09-26T23:24:35.473" v="22" actId="26606"/>
          <ac:spMkLst>
            <pc:docMk/>
            <pc:sldMk cId="350579117" sldId="257"/>
            <ac:spMk id="25" creationId="{8D72B389-883E-4868-9712-4C914A30F4D6}"/>
          </ac:spMkLst>
        </pc:spChg>
        <pc:spChg chg="add del">
          <ac:chgData name="Isaac Gonza" userId="cd60ac6dde23acf8" providerId="LiveId" clId="{64CA9AD8-94E6-482E-A3EA-5AC1C8D3435B}" dt="2023-09-26T23:24:35.473" v="22" actId="26606"/>
          <ac:spMkLst>
            <pc:docMk/>
            <pc:sldMk cId="350579117" sldId="257"/>
            <ac:spMk id="27" creationId="{C9D33B23-71E5-4AAE-B6A9-D592270144F0}"/>
          </ac:spMkLst>
        </pc:spChg>
        <pc:spChg chg="add del">
          <ac:chgData name="Isaac Gonza" userId="cd60ac6dde23acf8" providerId="LiveId" clId="{64CA9AD8-94E6-482E-A3EA-5AC1C8D3435B}" dt="2023-09-26T23:24:36.746" v="24" actId="26606"/>
          <ac:spMkLst>
            <pc:docMk/>
            <pc:sldMk cId="350579117" sldId="257"/>
            <ac:spMk id="29" creationId="{D6589E23-6653-463D-B72D-37D56DC9183A}"/>
          </ac:spMkLst>
        </pc:spChg>
        <pc:spChg chg="add del">
          <ac:chgData name="Isaac Gonza" userId="cd60ac6dde23acf8" providerId="LiveId" clId="{64CA9AD8-94E6-482E-A3EA-5AC1C8D3435B}" dt="2023-09-26T23:24:36.746" v="24" actId="26606"/>
          <ac:spMkLst>
            <pc:docMk/>
            <pc:sldMk cId="350579117" sldId="257"/>
            <ac:spMk id="32" creationId="{5F07A6A6-E44B-411E-AA18-65E4811366A6}"/>
          </ac:spMkLst>
        </pc:spChg>
        <pc:spChg chg="add del">
          <ac:chgData name="Isaac Gonza" userId="cd60ac6dde23acf8" providerId="LiveId" clId="{64CA9AD8-94E6-482E-A3EA-5AC1C8D3435B}" dt="2023-09-26T23:24:36.746" v="24" actId="26606"/>
          <ac:spMkLst>
            <pc:docMk/>
            <pc:sldMk cId="350579117" sldId="257"/>
            <ac:spMk id="35" creationId="{5D5A8E14-301B-40C0-A174-D2232EF95C0B}"/>
          </ac:spMkLst>
        </pc:spChg>
        <pc:spChg chg="add del">
          <ac:chgData name="Isaac Gonza" userId="cd60ac6dde23acf8" providerId="LiveId" clId="{64CA9AD8-94E6-482E-A3EA-5AC1C8D3435B}" dt="2023-09-26T23:24:36.746" v="24" actId="26606"/>
          <ac:spMkLst>
            <pc:docMk/>
            <pc:sldMk cId="350579117" sldId="257"/>
            <ac:spMk id="36" creationId="{C157F603-780C-4F12-B3EB-428407275FCA}"/>
          </ac:spMkLst>
        </pc:spChg>
        <pc:spChg chg="add del">
          <ac:chgData name="Isaac Gonza" userId="cd60ac6dde23acf8" providerId="LiveId" clId="{64CA9AD8-94E6-482E-A3EA-5AC1C8D3435B}" dt="2023-09-26T23:24:36.746" v="24" actId="26606"/>
          <ac:spMkLst>
            <pc:docMk/>
            <pc:sldMk cId="350579117" sldId="257"/>
            <ac:spMk id="37" creationId="{7C3F7CE2-B43A-45D2-9373-25894C50C952}"/>
          </ac:spMkLst>
        </pc:spChg>
        <pc:spChg chg="add del">
          <ac:chgData name="Isaac Gonza" userId="cd60ac6dde23acf8" providerId="LiveId" clId="{64CA9AD8-94E6-482E-A3EA-5AC1C8D3435B}" dt="2023-09-26T23:24:36.746" v="24" actId="26606"/>
          <ac:spMkLst>
            <pc:docMk/>
            <pc:sldMk cId="350579117" sldId="257"/>
            <ac:spMk id="38" creationId="{8FCA8AFB-F631-49F2-BBF1-7E294F678C9A}"/>
          </ac:spMkLst>
        </pc:spChg>
        <pc:spChg chg="add del">
          <ac:chgData name="Isaac Gonza" userId="cd60ac6dde23acf8" providerId="LiveId" clId="{64CA9AD8-94E6-482E-A3EA-5AC1C8D3435B}" dt="2023-09-26T23:34:56.919" v="53" actId="26606"/>
          <ac:spMkLst>
            <pc:docMk/>
            <pc:sldMk cId="350579117" sldId="257"/>
            <ac:spMk id="39" creationId="{AD79B2F4-0AC8-479D-8453-7D4E8BCD1387}"/>
          </ac:spMkLst>
        </pc:spChg>
        <pc:spChg chg="add del">
          <ac:chgData name="Isaac Gonza" userId="cd60ac6dde23acf8" providerId="LiveId" clId="{64CA9AD8-94E6-482E-A3EA-5AC1C8D3435B}" dt="2023-09-26T23:24:39.166" v="26" actId="26606"/>
          <ac:spMkLst>
            <pc:docMk/>
            <pc:sldMk cId="350579117" sldId="257"/>
            <ac:spMk id="40" creationId="{172A5208-F06F-4E40-A2A4-536C477FD047}"/>
          </ac:spMkLst>
        </pc:spChg>
        <pc:spChg chg="add del">
          <ac:chgData name="Isaac Gonza" userId="cd60ac6dde23acf8" providerId="LiveId" clId="{64CA9AD8-94E6-482E-A3EA-5AC1C8D3435B}" dt="2023-09-26T23:24:39.166" v="26" actId="26606"/>
          <ac:spMkLst>
            <pc:docMk/>
            <pc:sldMk cId="350579117" sldId="257"/>
            <ac:spMk id="41" creationId="{6778F665-E696-4E2E-8233-E17BE8970D50}"/>
          </ac:spMkLst>
        </pc:spChg>
        <pc:spChg chg="add del">
          <ac:chgData name="Isaac Gonza" userId="cd60ac6dde23acf8" providerId="LiveId" clId="{64CA9AD8-94E6-482E-A3EA-5AC1C8D3435B}" dt="2023-09-26T23:24:39.166" v="26" actId="26606"/>
          <ac:spMkLst>
            <pc:docMk/>
            <pc:sldMk cId="350579117" sldId="257"/>
            <ac:spMk id="42" creationId="{227D4A37-3DA5-4A83-8BCA-E40A93967672}"/>
          </ac:spMkLst>
        </pc:spChg>
        <pc:spChg chg="add del">
          <ac:chgData name="Isaac Gonza" userId="cd60ac6dde23acf8" providerId="LiveId" clId="{64CA9AD8-94E6-482E-A3EA-5AC1C8D3435B}" dt="2023-09-26T23:24:39.166" v="26" actId="26606"/>
          <ac:spMkLst>
            <pc:docMk/>
            <pc:sldMk cId="350579117" sldId="257"/>
            <ac:spMk id="43" creationId="{1B111820-A087-4A1C-93B0-CBE6D20EB022}"/>
          </ac:spMkLst>
        </pc:spChg>
        <pc:spChg chg="add del">
          <ac:chgData name="Isaac Gonza" userId="cd60ac6dde23acf8" providerId="LiveId" clId="{64CA9AD8-94E6-482E-A3EA-5AC1C8D3435B}" dt="2023-09-26T23:34:56.919" v="53" actId="26606"/>
          <ac:spMkLst>
            <pc:docMk/>
            <pc:sldMk cId="350579117" sldId="257"/>
            <ac:spMk id="44" creationId="{4630FC49-2A84-4315-BFDF-2CEF7B0BD5BA}"/>
          </ac:spMkLst>
        </pc:spChg>
        <pc:spChg chg="add del">
          <ac:chgData name="Isaac Gonza" userId="cd60ac6dde23acf8" providerId="LiveId" clId="{64CA9AD8-94E6-482E-A3EA-5AC1C8D3435B}" dt="2023-09-26T23:24:40.838" v="28" actId="26606"/>
          <ac:spMkLst>
            <pc:docMk/>
            <pc:sldMk cId="350579117" sldId="257"/>
            <ac:spMk id="47" creationId="{BDBE258A-7E75-4D51-B4CB-C95FB702EE2F}"/>
          </ac:spMkLst>
        </pc:spChg>
        <pc:spChg chg="add del">
          <ac:chgData name="Isaac Gonza" userId="cd60ac6dde23acf8" providerId="LiveId" clId="{64CA9AD8-94E6-482E-A3EA-5AC1C8D3435B}" dt="2023-09-26T23:24:40.838" v="28" actId="26606"/>
          <ac:spMkLst>
            <pc:docMk/>
            <pc:sldMk cId="350579117" sldId="257"/>
            <ac:spMk id="50" creationId="{4630FC49-2A84-4315-BFDF-2CEF7B0BD5BA}"/>
          </ac:spMkLst>
        </pc:spChg>
        <pc:spChg chg="add del">
          <ac:chgData name="Isaac Gonza" userId="cd60ac6dde23acf8" providerId="LiveId" clId="{64CA9AD8-94E6-482E-A3EA-5AC1C8D3435B}" dt="2023-09-26T23:24:40.838" v="28" actId="26606"/>
          <ac:spMkLst>
            <pc:docMk/>
            <pc:sldMk cId="350579117" sldId="257"/>
            <ac:spMk id="51" creationId="{7DB7CF54-3DB7-47C7-861B-66A48723C0B2}"/>
          </ac:spMkLst>
        </pc:spChg>
        <pc:spChg chg="add del">
          <ac:chgData name="Isaac Gonza" userId="cd60ac6dde23acf8" providerId="LiveId" clId="{64CA9AD8-94E6-482E-A3EA-5AC1C8D3435B}" dt="2023-09-26T23:24:40.838" v="28" actId="26606"/>
          <ac:spMkLst>
            <pc:docMk/>
            <pc:sldMk cId="350579117" sldId="257"/>
            <ac:spMk id="52" creationId="{5C1ECA36-838D-4D8D-ADB4-6618E686C04A}"/>
          </ac:spMkLst>
        </pc:spChg>
        <pc:spChg chg="add del">
          <ac:chgData name="Isaac Gonza" userId="cd60ac6dde23acf8" providerId="LiveId" clId="{64CA9AD8-94E6-482E-A3EA-5AC1C8D3435B}" dt="2023-09-26T23:24:40.838" v="28" actId="26606"/>
          <ac:spMkLst>
            <pc:docMk/>
            <pc:sldMk cId="350579117" sldId="257"/>
            <ac:spMk id="53" creationId="{547B1A2C-B97B-4E8B-9307-4E75088AF3D4}"/>
          </ac:spMkLst>
        </pc:spChg>
        <pc:spChg chg="add del">
          <ac:chgData name="Isaac Gonza" userId="cd60ac6dde23acf8" providerId="LiveId" clId="{64CA9AD8-94E6-482E-A3EA-5AC1C8D3435B}" dt="2023-09-26T23:34:56.919" v="53" actId="26606"/>
          <ac:spMkLst>
            <pc:docMk/>
            <pc:sldMk cId="350579117" sldId="257"/>
            <ac:spMk id="54" creationId="{425C36D4-3B7B-47F6-A150-62ABFD2DE1EA}"/>
          </ac:spMkLst>
        </pc:spChg>
        <pc:spChg chg="add del">
          <ac:chgData name="Isaac Gonza" userId="cd60ac6dde23acf8" providerId="LiveId" clId="{64CA9AD8-94E6-482E-A3EA-5AC1C8D3435B}" dt="2023-09-26T23:24:47.068" v="30" actId="26606"/>
          <ac:spMkLst>
            <pc:docMk/>
            <pc:sldMk cId="350579117" sldId="257"/>
            <ac:spMk id="55" creationId="{6ACF6E9C-E49A-4344-80CB-398CC14F587F}"/>
          </ac:spMkLst>
        </pc:spChg>
        <pc:spChg chg="add del">
          <ac:chgData name="Isaac Gonza" userId="cd60ac6dde23acf8" providerId="LiveId" clId="{64CA9AD8-94E6-482E-A3EA-5AC1C8D3435B}" dt="2023-09-26T23:24:47.068" v="30" actId="26606"/>
          <ac:spMkLst>
            <pc:docMk/>
            <pc:sldMk cId="350579117" sldId="257"/>
            <ac:spMk id="56" creationId="{918F8FF7-6B97-4C0C-B83F-4DC5FE5F1BF4}"/>
          </ac:spMkLst>
        </pc:spChg>
        <pc:spChg chg="add del">
          <ac:chgData name="Isaac Gonza" userId="cd60ac6dde23acf8" providerId="LiveId" clId="{64CA9AD8-94E6-482E-A3EA-5AC1C8D3435B}" dt="2023-09-26T23:24:47.068" v="30" actId="26606"/>
          <ac:spMkLst>
            <pc:docMk/>
            <pc:sldMk cId="350579117" sldId="257"/>
            <ac:spMk id="57" creationId="{B7123E8F-C2ED-40CA-B5C9-566936A17408}"/>
          </ac:spMkLst>
        </pc:spChg>
        <pc:spChg chg="add del">
          <ac:chgData name="Isaac Gonza" userId="cd60ac6dde23acf8" providerId="LiveId" clId="{64CA9AD8-94E6-482E-A3EA-5AC1C8D3435B}" dt="2023-09-26T23:24:47.068" v="30" actId="26606"/>
          <ac:spMkLst>
            <pc:docMk/>
            <pc:sldMk cId="350579117" sldId="257"/>
            <ac:spMk id="58" creationId="{DA9E3F00-3AA9-47B7-91B8-D4C27F0C9609}"/>
          </ac:spMkLst>
        </pc:spChg>
        <pc:spChg chg="add del">
          <ac:chgData name="Isaac Gonza" userId="cd60ac6dde23acf8" providerId="LiveId" clId="{64CA9AD8-94E6-482E-A3EA-5AC1C8D3435B}" dt="2023-09-26T23:24:47.068" v="30" actId="26606"/>
          <ac:spMkLst>
            <pc:docMk/>
            <pc:sldMk cId="350579117" sldId="257"/>
            <ac:spMk id="59" creationId="{1311F146-C9C7-6066-49BF-0C51E7FA1F70}"/>
          </ac:spMkLst>
        </pc:spChg>
        <pc:spChg chg="add del">
          <ac:chgData name="Isaac Gonza" userId="cd60ac6dde23acf8" providerId="LiveId" clId="{64CA9AD8-94E6-482E-A3EA-5AC1C8D3435B}" dt="2023-09-26T23:34:56.919" v="53" actId="26606"/>
          <ac:spMkLst>
            <pc:docMk/>
            <pc:sldMk cId="350579117" sldId="257"/>
            <ac:spMk id="60" creationId="{E04858E8-E07C-4ADF-909E-EC05F7396AC9}"/>
          </ac:spMkLst>
        </pc:spChg>
        <pc:spChg chg="add del">
          <ac:chgData name="Isaac Gonza" userId="cd60ac6dde23acf8" providerId="LiveId" clId="{64CA9AD8-94E6-482E-A3EA-5AC1C8D3435B}" dt="2023-09-26T23:24:51.388" v="32" actId="26606"/>
          <ac:spMkLst>
            <pc:docMk/>
            <pc:sldMk cId="350579117" sldId="257"/>
            <ac:spMk id="61" creationId="{B73B6772-591A-4693-928C-DBC76DED4243}"/>
          </ac:spMkLst>
        </pc:spChg>
        <pc:spChg chg="add del">
          <ac:chgData name="Isaac Gonza" userId="cd60ac6dde23acf8" providerId="LiveId" clId="{64CA9AD8-94E6-482E-A3EA-5AC1C8D3435B}" dt="2023-09-26T23:24:51.388" v="32" actId="26606"/>
          <ac:spMkLst>
            <pc:docMk/>
            <pc:sldMk cId="350579117" sldId="257"/>
            <ac:spMk id="62" creationId="{DF7B3D85-9113-4F35-900A-E715C57FF59B}"/>
          </ac:spMkLst>
        </pc:spChg>
        <pc:spChg chg="add del">
          <ac:chgData name="Isaac Gonza" userId="cd60ac6dde23acf8" providerId="LiveId" clId="{64CA9AD8-94E6-482E-A3EA-5AC1C8D3435B}" dt="2023-09-26T23:24:51.388" v="32" actId="26606"/>
          <ac:spMkLst>
            <pc:docMk/>
            <pc:sldMk cId="350579117" sldId="257"/>
            <ac:spMk id="63" creationId="{C680EBCB-6C14-4A9B-8857-C922E0F46706}"/>
          </ac:spMkLst>
        </pc:spChg>
        <pc:spChg chg="add del">
          <ac:chgData name="Isaac Gonza" userId="cd60ac6dde23acf8" providerId="LiveId" clId="{64CA9AD8-94E6-482E-A3EA-5AC1C8D3435B}" dt="2023-09-26T23:24:51.388" v="32" actId="26606"/>
          <ac:spMkLst>
            <pc:docMk/>
            <pc:sldMk cId="350579117" sldId="257"/>
            <ac:spMk id="64" creationId="{9A88AE3E-2DAB-4AA1-916B-90374D40BA43}"/>
          </ac:spMkLst>
        </pc:spChg>
        <pc:spChg chg="add del">
          <ac:chgData name="Isaac Gonza" userId="cd60ac6dde23acf8" providerId="LiveId" clId="{64CA9AD8-94E6-482E-A3EA-5AC1C8D3435B}" dt="2023-09-26T23:24:51.388" v="32" actId="26606"/>
          <ac:spMkLst>
            <pc:docMk/>
            <pc:sldMk cId="350579117" sldId="257"/>
            <ac:spMk id="65" creationId="{B0994C7C-0F2E-6B58-A9C8-888DF4829FD7}"/>
          </ac:spMkLst>
        </pc:spChg>
        <pc:spChg chg="add del">
          <ac:chgData name="Isaac Gonza" userId="cd60ac6dde23acf8" providerId="LiveId" clId="{64CA9AD8-94E6-482E-A3EA-5AC1C8D3435B}" dt="2023-09-26T23:34:56.919" v="53" actId="26606"/>
          <ac:spMkLst>
            <pc:docMk/>
            <pc:sldMk cId="350579117" sldId="257"/>
            <ac:spMk id="66" creationId="{E9591504-71D7-48D1-ADEA-674252BE3955}"/>
          </ac:spMkLst>
        </pc:spChg>
        <pc:spChg chg="add mod">
          <ac:chgData name="Isaac Gonza" userId="cd60ac6dde23acf8" providerId="LiveId" clId="{64CA9AD8-94E6-482E-A3EA-5AC1C8D3435B}" dt="2023-09-26T23:51:42.436" v="153" actId="20577"/>
          <ac:spMkLst>
            <pc:docMk/>
            <pc:sldMk cId="350579117" sldId="257"/>
            <ac:spMk id="67" creationId="{156AB264-5E9C-43D1-C15A-BF16519F987E}"/>
          </ac:spMkLst>
        </pc:spChg>
        <pc:spChg chg="add del">
          <ac:chgData name="Isaac Gonza" userId="cd60ac6dde23acf8" providerId="LiveId" clId="{64CA9AD8-94E6-482E-A3EA-5AC1C8D3435B}" dt="2023-09-26T23:35:01.186" v="55" actId="26606"/>
          <ac:spMkLst>
            <pc:docMk/>
            <pc:sldMk cId="350579117" sldId="257"/>
            <ac:spMk id="70" creationId="{5F07A6A6-E44B-411E-AA18-65E4811366A6}"/>
          </ac:spMkLst>
        </pc:spChg>
        <pc:spChg chg="add del">
          <ac:chgData name="Isaac Gonza" userId="cd60ac6dde23acf8" providerId="LiveId" clId="{64CA9AD8-94E6-482E-A3EA-5AC1C8D3435B}" dt="2023-09-26T23:35:01.186" v="55" actId="26606"/>
          <ac:spMkLst>
            <pc:docMk/>
            <pc:sldMk cId="350579117" sldId="257"/>
            <ac:spMk id="73" creationId="{5D5A8E14-301B-40C0-A174-D2232EF95C0B}"/>
          </ac:spMkLst>
        </pc:spChg>
        <pc:spChg chg="add del">
          <ac:chgData name="Isaac Gonza" userId="cd60ac6dde23acf8" providerId="LiveId" clId="{64CA9AD8-94E6-482E-A3EA-5AC1C8D3435B}" dt="2023-09-26T23:35:01.186" v="55" actId="26606"/>
          <ac:spMkLst>
            <pc:docMk/>
            <pc:sldMk cId="350579117" sldId="257"/>
            <ac:spMk id="74" creationId="{C157F603-780C-4F12-B3EB-428407275FCA}"/>
          </ac:spMkLst>
        </pc:spChg>
        <pc:spChg chg="add del">
          <ac:chgData name="Isaac Gonza" userId="cd60ac6dde23acf8" providerId="LiveId" clId="{64CA9AD8-94E6-482E-A3EA-5AC1C8D3435B}" dt="2023-09-26T23:35:01.186" v="55" actId="26606"/>
          <ac:spMkLst>
            <pc:docMk/>
            <pc:sldMk cId="350579117" sldId="257"/>
            <ac:spMk id="75" creationId="{7C3F7CE2-B43A-45D2-9373-25894C50C952}"/>
          </ac:spMkLst>
        </pc:spChg>
        <pc:spChg chg="add del">
          <ac:chgData name="Isaac Gonza" userId="cd60ac6dde23acf8" providerId="LiveId" clId="{64CA9AD8-94E6-482E-A3EA-5AC1C8D3435B}" dt="2023-09-26T23:35:01.186" v="55" actId="26606"/>
          <ac:spMkLst>
            <pc:docMk/>
            <pc:sldMk cId="350579117" sldId="257"/>
            <ac:spMk id="76" creationId="{8FCA8AFB-F631-49F2-BBF1-7E294F678C9A}"/>
          </ac:spMkLst>
        </pc:spChg>
        <pc:spChg chg="add del">
          <ac:chgData name="Isaac Gonza" userId="cd60ac6dde23acf8" providerId="LiveId" clId="{64CA9AD8-94E6-482E-A3EA-5AC1C8D3435B}" dt="2023-09-26T23:35:01.186" v="55" actId="26606"/>
          <ac:spMkLst>
            <pc:docMk/>
            <pc:sldMk cId="350579117" sldId="257"/>
            <ac:spMk id="77" creationId="{D6589E23-6653-463D-B72D-37D56DC9183A}"/>
          </ac:spMkLst>
        </pc:spChg>
        <pc:spChg chg="add del">
          <ac:chgData name="Isaac Gonza" userId="cd60ac6dde23acf8" providerId="LiveId" clId="{64CA9AD8-94E6-482E-A3EA-5AC1C8D3435B}" dt="2023-09-26T23:35:08.383" v="57" actId="26606"/>
          <ac:spMkLst>
            <pc:docMk/>
            <pc:sldMk cId="350579117" sldId="257"/>
            <ac:spMk id="79" creationId="{172A5208-F06F-4E40-A2A4-536C477FD047}"/>
          </ac:spMkLst>
        </pc:spChg>
        <pc:spChg chg="add del">
          <ac:chgData name="Isaac Gonza" userId="cd60ac6dde23acf8" providerId="LiveId" clId="{64CA9AD8-94E6-482E-A3EA-5AC1C8D3435B}" dt="2023-09-26T23:35:08.383" v="57" actId="26606"/>
          <ac:spMkLst>
            <pc:docMk/>
            <pc:sldMk cId="350579117" sldId="257"/>
            <ac:spMk id="80" creationId="{6778F665-E696-4E2E-8233-E17BE8970D50}"/>
          </ac:spMkLst>
        </pc:spChg>
        <pc:spChg chg="add del">
          <ac:chgData name="Isaac Gonza" userId="cd60ac6dde23acf8" providerId="LiveId" clId="{64CA9AD8-94E6-482E-A3EA-5AC1C8D3435B}" dt="2023-09-26T23:35:08.383" v="57" actId="26606"/>
          <ac:spMkLst>
            <pc:docMk/>
            <pc:sldMk cId="350579117" sldId="257"/>
            <ac:spMk id="81" creationId="{227D4A37-3DA5-4A83-8BCA-E40A93967672}"/>
          </ac:spMkLst>
        </pc:spChg>
        <pc:spChg chg="add del">
          <ac:chgData name="Isaac Gonza" userId="cd60ac6dde23acf8" providerId="LiveId" clId="{64CA9AD8-94E6-482E-A3EA-5AC1C8D3435B}" dt="2023-09-26T23:35:08.383" v="57" actId="26606"/>
          <ac:spMkLst>
            <pc:docMk/>
            <pc:sldMk cId="350579117" sldId="257"/>
            <ac:spMk id="82" creationId="{1B111820-A087-4A1C-93B0-CBE6D20EB022}"/>
          </ac:spMkLst>
        </pc:spChg>
        <pc:spChg chg="add del">
          <ac:chgData name="Isaac Gonza" userId="cd60ac6dde23acf8" providerId="LiveId" clId="{64CA9AD8-94E6-482E-A3EA-5AC1C8D3435B}" dt="2023-09-26T23:35:08.383" v="57" actId="26606"/>
          <ac:spMkLst>
            <pc:docMk/>
            <pc:sldMk cId="350579117" sldId="257"/>
            <ac:spMk id="83" creationId="{185316AA-0DDC-4191-7049-DB56FC378E0D}"/>
          </ac:spMkLst>
        </pc:spChg>
        <pc:graphicFrameChg chg="add del mod">
          <ac:chgData name="Isaac Gonza" userId="cd60ac6dde23acf8" providerId="LiveId" clId="{64CA9AD8-94E6-482E-A3EA-5AC1C8D3435B}" dt="2023-09-26T23:34:21.853" v="48"/>
          <ac:graphicFrameMkLst>
            <pc:docMk/>
            <pc:sldMk cId="350579117" sldId="257"/>
            <ac:graphicFrameMk id="9" creationId="{444D6BA0-32B2-6107-040E-5829129848F9}"/>
          </ac:graphicFrameMkLst>
        </pc:graphicFrameChg>
        <pc:graphicFrameChg chg="add del mod">
          <ac:chgData name="Isaac Gonza" userId="cd60ac6dde23acf8" providerId="LiveId" clId="{64CA9AD8-94E6-482E-A3EA-5AC1C8D3435B}" dt="2023-09-26T23:34:21.512" v="47"/>
          <ac:graphicFrameMkLst>
            <pc:docMk/>
            <pc:sldMk cId="350579117" sldId="257"/>
            <ac:graphicFrameMk id="12" creationId="{2CD35FF9-EAA8-98F9-7B22-53F7A8F3B567}"/>
          </ac:graphicFrameMkLst>
        </pc:graphicFrameChg>
        <pc:picChg chg="add del mod ord">
          <ac:chgData name="Isaac Gonza" userId="cd60ac6dde23acf8" providerId="LiveId" clId="{64CA9AD8-94E6-482E-A3EA-5AC1C8D3435B}" dt="2023-09-26T23:33:14.654" v="41"/>
          <ac:picMkLst>
            <pc:docMk/>
            <pc:sldMk cId="350579117" sldId="257"/>
            <ac:picMk id="4" creationId="{DC8B57EC-8FFF-AAF1-E4EC-4E297D7BE4B6}"/>
          </ac:picMkLst>
        </pc:picChg>
        <pc:picChg chg="add del mod ord">
          <ac:chgData name="Isaac Gonza" userId="cd60ac6dde23acf8" providerId="LiveId" clId="{64CA9AD8-94E6-482E-A3EA-5AC1C8D3435B}" dt="2023-09-26T23:33:13.716" v="39"/>
          <ac:picMkLst>
            <pc:docMk/>
            <pc:sldMk cId="350579117" sldId="257"/>
            <ac:picMk id="5" creationId="{3C4B84C4-37F8-CF67-14BE-86EB55D79012}"/>
          </ac:picMkLst>
        </pc:picChg>
        <pc:picChg chg="add del mod">
          <ac:chgData name="Isaac Gonza" userId="cd60ac6dde23acf8" providerId="LiveId" clId="{64CA9AD8-94E6-482E-A3EA-5AC1C8D3435B}" dt="2023-09-26T23:33:12.956" v="37"/>
          <ac:picMkLst>
            <pc:docMk/>
            <pc:sldMk cId="350579117" sldId="257"/>
            <ac:picMk id="6" creationId="{052411EC-E2DD-0C81-09D7-85201112BE9E}"/>
          </ac:picMkLst>
        </pc:picChg>
        <pc:picChg chg="add del">
          <ac:chgData name="Isaac Gonza" userId="cd60ac6dde23acf8" providerId="LiveId" clId="{64CA9AD8-94E6-482E-A3EA-5AC1C8D3435B}" dt="2023-09-26T23:24:35.473" v="22" actId="26606"/>
          <ac:picMkLst>
            <pc:docMk/>
            <pc:sldMk cId="350579117" sldId="257"/>
            <ac:picMk id="11" creationId="{9EB56FE1-6944-43D7-8440-1190DAED6EBD}"/>
          </ac:picMkLst>
        </pc:picChg>
        <pc:picChg chg="add del">
          <ac:chgData name="Isaac Gonza" userId="cd60ac6dde23acf8" providerId="LiveId" clId="{64CA9AD8-94E6-482E-A3EA-5AC1C8D3435B}" dt="2023-09-26T23:24:35.473" v="22" actId="26606"/>
          <ac:picMkLst>
            <pc:docMk/>
            <pc:sldMk cId="350579117" sldId="257"/>
            <ac:picMk id="13" creationId="{6B89412C-5C0E-4547-8705-988BE3ED22CD}"/>
          </ac:picMkLst>
        </pc:picChg>
        <pc:picChg chg="add mod ord">
          <ac:chgData name="Isaac Gonza" userId="cd60ac6dde23acf8" providerId="LiveId" clId="{64CA9AD8-94E6-482E-A3EA-5AC1C8D3435B}" dt="2023-09-26T23:36:41.623" v="71" actId="1076"/>
          <ac:picMkLst>
            <pc:docMk/>
            <pc:sldMk cId="350579117" sldId="257"/>
            <ac:picMk id="14" creationId="{B8DA97F9-B9A4-E373-5B4B-EB76AFAAB827}"/>
          </ac:picMkLst>
        </pc:picChg>
        <pc:picChg chg="add mod">
          <ac:chgData name="Isaac Gonza" userId="cd60ac6dde23acf8" providerId="LiveId" clId="{64CA9AD8-94E6-482E-A3EA-5AC1C8D3435B}" dt="2023-09-26T23:36:03.591" v="66" actId="14100"/>
          <ac:picMkLst>
            <pc:docMk/>
            <pc:sldMk cId="350579117" sldId="257"/>
            <ac:picMk id="16" creationId="{E456E32B-95DA-E5CB-E63E-1771A547A57B}"/>
          </ac:picMkLst>
        </pc:picChg>
        <pc:picChg chg="add del">
          <ac:chgData name="Isaac Gonza" userId="cd60ac6dde23acf8" providerId="LiveId" clId="{64CA9AD8-94E6-482E-A3EA-5AC1C8D3435B}" dt="2023-09-26T23:24:35.473" v="22" actId="26606"/>
          <ac:picMkLst>
            <pc:docMk/>
            <pc:sldMk cId="350579117" sldId="257"/>
            <ac:picMk id="17" creationId="{8EEFF789-5B8D-402B-A041-F15E9276D012}"/>
          </ac:picMkLst>
        </pc:picChg>
        <pc:picChg chg="add mod ord">
          <ac:chgData name="Isaac Gonza" userId="cd60ac6dde23acf8" providerId="LiveId" clId="{64CA9AD8-94E6-482E-A3EA-5AC1C8D3435B}" dt="2023-09-26T23:37:32.464" v="77" actId="14100"/>
          <ac:picMkLst>
            <pc:docMk/>
            <pc:sldMk cId="350579117" sldId="257"/>
            <ac:picMk id="18" creationId="{34B70D61-26A0-B197-AEEA-7B73595AC94F}"/>
          </ac:picMkLst>
        </pc:picChg>
        <pc:picChg chg="add del">
          <ac:chgData name="Isaac Gonza" userId="cd60ac6dde23acf8" providerId="LiveId" clId="{64CA9AD8-94E6-482E-A3EA-5AC1C8D3435B}" dt="2023-09-26T23:24:35.473" v="22" actId="26606"/>
          <ac:picMkLst>
            <pc:docMk/>
            <pc:sldMk cId="350579117" sldId="257"/>
            <ac:picMk id="19" creationId="{BFD1ECE8-0DC1-4BED-8616-8EC623A917F7}"/>
          </ac:picMkLst>
        </pc:picChg>
        <pc:picChg chg="add del">
          <ac:chgData name="Isaac Gonza" userId="cd60ac6dde23acf8" providerId="LiveId" clId="{64CA9AD8-94E6-482E-A3EA-5AC1C8D3435B}" dt="2023-09-26T23:34:56.919" v="53" actId="26606"/>
          <ac:picMkLst>
            <pc:docMk/>
            <pc:sldMk cId="350579117" sldId="257"/>
            <ac:picMk id="20" creationId="{9EB56FE1-6944-43D7-8440-1190DAED6EBD}"/>
          </ac:picMkLst>
        </pc:picChg>
        <pc:picChg chg="add del">
          <ac:chgData name="Isaac Gonza" userId="cd60ac6dde23acf8" providerId="LiveId" clId="{64CA9AD8-94E6-482E-A3EA-5AC1C8D3435B}" dt="2023-09-26T23:34:56.919" v="53" actId="26606"/>
          <ac:picMkLst>
            <pc:docMk/>
            <pc:sldMk cId="350579117" sldId="257"/>
            <ac:picMk id="22" creationId="{6B89412C-5C0E-4547-8705-988BE3ED22CD}"/>
          </ac:picMkLst>
        </pc:picChg>
        <pc:picChg chg="add del">
          <ac:chgData name="Isaac Gonza" userId="cd60ac6dde23acf8" providerId="LiveId" clId="{64CA9AD8-94E6-482E-A3EA-5AC1C8D3435B}" dt="2023-09-26T23:34:56.919" v="53" actId="26606"/>
          <ac:picMkLst>
            <pc:docMk/>
            <pc:sldMk cId="350579117" sldId="257"/>
            <ac:picMk id="26" creationId="{8EEFF789-5B8D-402B-A041-F15E9276D012}"/>
          </ac:picMkLst>
        </pc:picChg>
        <pc:picChg chg="add del">
          <ac:chgData name="Isaac Gonza" userId="cd60ac6dde23acf8" providerId="LiveId" clId="{64CA9AD8-94E6-482E-A3EA-5AC1C8D3435B}" dt="2023-09-26T23:34:56.919" v="53" actId="26606"/>
          <ac:picMkLst>
            <pc:docMk/>
            <pc:sldMk cId="350579117" sldId="257"/>
            <ac:picMk id="28" creationId="{BFD1ECE8-0DC1-4BED-8616-8EC623A917F7}"/>
          </ac:picMkLst>
        </pc:picChg>
        <pc:picChg chg="add del">
          <ac:chgData name="Isaac Gonza" userId="cd60ac6dde23acf8" providerId="LiveId" clId="{64CA9AD8-94E6-482E-A3EA-5AC1C8D3435B}" dt="2023-09-26T23:24:36.746" v="24" actId="26606"/>
          <ac:picMkLst>
            <pc:docMk/>
            <pc:sldMk cId="350579117" sldId="257"/>
            <ac:picMk id="30" creationId="{0F7302AF-86B9-441B-8D24-AC382E2A43A7}"/>
          </ac:picMkLst>
        </pc:picChg>
        <pc:picChg chg="add del">
          <ac:chgData name="Isaac Gonza" userId="cd60ac6dde23acf8" providerId="LiveId" clId="{64CA9AD8-94E6-482E-A3EA-5AC1C8D3435B}" dt="2023-09-26T23:24:36.746" v="24" actId="26606"/>
          <ac:picMkLst>
            <pc:docMk/>
            <pc:sldMk cId="350579117" sldId="257"/>
            <ac:picMk id="31" creationId="{99A2A6C2-D371-4C6B-B50F-CC71C6D01037}"/>
          </ac:picMkLst>
        </pc:picChg>
        <pc:picChg chg="add del">
          <ac:chgData name="Isaac Gonza" userId="cd60ac6dde23acf8" providerId="LiveId" clId="{64CA9AD8-94E6-482E-A3EA-5AC1C8D3435B}" dt="2023-09-26T23:24:36.746" v="24" actId="26606"/>
          <ac:picMkLst>
            <pc:docMk/>
            <pc:sldMk cId="350579117" sldId="257"/>
            <ac:picMk id="33" creationId="{8CC3468F-5EED-42B0-8507-F30360E1D51E}"/>
          </ac:picMkLst>
        </pc:picChg>
        <pc:picChg chg="add del">
          <ac:chgData name="Isaac Gonza" userId="cd60ac6dde23acf8" providerId="LiveId" clId="{64CA9AD8-94E6-482E-A3EA-5AC1C8D3435B}" dt="2023-09-26T23:24:36.746" v="24" actId="26606"/>
          <ac:picMkLst>
            <pc:docMk/>
            <pc:sldMk cId="350579117" sldId="257"/>
            <ac:picMk id="34" creationId="{591711EE-029D-453C-9AE9-E87829F1D3D3}"/>
          </ac:picMkLst>
        </pc:picChg>
        <pc:picChg chg="add del">
          <ac:chgData name="Isaac Gonza" userId="cd60ac6dde23acf8" providerId="LiveId" clId="{64CA9AD8-94E6-482E-A3EA-5AC1C8D3435B}" dt="2023-09-26T23:24:40.838" v="28" actId="26606"/>
          <ac:picMkLst>
            <pc:docMk/>
            <pc:sldMk cId="350579117" sldId="257"/>
            <ac:picMk id="45" creationId="{9EB56FE1-6944-43D7-8440-1190DAED6EBD}"/>
          </ac:picMkLst>
        </pc:picChg>
        <pc:picChg chg="add del">
          <ac:chgData name="Isaac Gonza" userId="cd60ac6dde23acf8" providerId="LiveId" clId="{64CA9AD8-94E6-482E-A3EA-5AC1C8D3435B}" dt="2023-09-26T23:24:40.838" v="28" actId="26606"/>
          <ac:picMkLst>
            <pc:docMk/>
            <pc:sldMk cId="350579117" sldId="257"/>
            <ac:picMk id="46" creationId="{6B89412C-5C0E-4547-8705-988BE3ED22CD}"/>
          </ac:picMkLst>
        </pc:picChg>
        <pc:picChg chg="add del">
          <ac:chgData name="Isaac Gonza" userId="cd60ac6dde23acf8" providerId="LiveId" clId="{64CA9AD8-94E6-482E-A3EA-5AC1C8D3435B}" dt="2023-09-26T23:24:40.838" v="28" actId="26606"/>
          <ac:picMkLst>
            <pc:docMk/>
            <pc:sldMk cId="350579117" sldId="257"/>
            <ac:picMk id="48" creationId="{8EEFF789-5B8D-402B-A041-F15E9276D012}"/>
          </ac:picMkLst>
        </pc:picChg>
        <pc:picChg chg="add del">
          <ac:chgData name="Isaac Gonza" userId="cd60ac6dde23acf8" providerId="LiveId" clId="{64CA9AD8-94E6-482E-A3EA-5AC1C8D3435B}" dt="2023-09-26T23:24:40.838" v="28" actId="26606"/>
          <ac:picMkLst>
            <pc:docMk/>
            <pc:sldMk cId="350579117" sldId="257"/>
            <ac:picMk id="49" creationId="{BFD1ECE8-0DC1-4BED-8616-8EC623A917F7}"/>
          </ac:picMkLst>
        </pc:picChg>
        <pc:picChg chg="add del">
          <ac:chgData name="Isaac Gonza" userId="cd60ac6dde23acf8" providerId="LiveId" clId="{64CA9AD8-94E6-482E-A3EA-5AC1C8D3435B}" dt="2023-09-26T23:35:01.186" v="55" actId="26606"/>
          <ac:picMkLst>
            <pc:docMk/>
            <pc:sldMk cId="350579117" sldId="257"/>
            <ac:picMk id="68" creationId="{0F7302AF-86B9-441B-8D24-AC382E2A43A7}"/>
          </ac:picMkLst>
        </pc:picChg>
        <pc:picChg chg="add del">
          <ac:chgData name="Isaac Gonza" userId="cd60ac6dde23acf8" providerId="LiveId" clId="{64CA9AD8-94E6-482E-A3EA-5AC1C8D3435B}" dt="2023-09-26T23:35:01.186" v="55" actId="26606"/>
          <ac:picMkLst>
            <pc:docMk/>
            <pc:sldMk cId="350579117" sldId="257"/>
            <ac:picMk id="69" creationId="{99A2A6C2-D371-4C6B-B50F-CC71C6D01037}"/>
          </ac:picMkLst>
        </pc:picChg>
        <pc:picChg chg="add del">
          <ac:chgData name="Isaac Gonza" userId="cd60ac6dde23acf8" providerId="LiveId" clId="{64CA9AD8-94E6-482E-A3EA-5AC1C8D3435B}" dt="2023-09-26T23:35:01.186" v="55" actId="26606"/>
          <ac:picMkLst>
            <pc:docMk/>
            <pc:sldMk cId="350579117" sldId="257"/>
            <ac:picMk id="71" creationId="{8CC3468F-5EED-42B0-8507-F30360E1D51E}"/>
          </ac:picMkLst>
        </pc:picChg>
        <pc:picChg chg="add del">
          <ac:chgData name="Isaac Gonza" userId="cd60ac6dde23acf8" providerId="LiveId" clId="{64CA9AD8-94E6-482E-A3EA-5AC1C8D3435B}" dt="2023-09-26T23:35:01.186" v="55" actId="26606"/>
          <ac:picMkLst>
            <pc:docMk/>
            <pc:sldMk cId="350579117" sldId="257"/>
            <ac:picMk id="72" creationId="{591711EE-029D-453C-9AE9-E87829F1D3D3}"/>
          </ac:picMkLst>
        </pc:picChg>
      </pc:sldChg>
      <pc:sldChg chg="addSp delSp modSp new mod setBg">
        <pc:chgData name="Isaac Gonza" userId="cd60ac6dde23acf8" providerId="LiveId" clId="{64CA9AD8-94E6-482E-A3EA-5AC1C8D3435B}" dt="2023-10-04T01:22:08.064" v="440" actId="20577"/>
        <pc:sldMkLst>
          <pc:docMk/>
          <pc:sldMk cId="669594694" sldId="258"/>
        </pc:sldMkLst>
        <pc:spChg chg="mod">
          <ac:chgData name="Isaac Gonza" userId="cd60ac6dde23acf8" providerId="LiveId" clId="{64CA9AD8-94E6-482E-A3EA-5AC1C8D3435B}" dt="2023-10-04T01:21:39.643" v="426" actId="27636"/>
          <ac:spMkLst>
            <pc:docMk/>
            <pc:sldMk cId="669594694" sldId="258"/>
            <ac:spMk id="2" creationId="{5544C48C-AA3D-F05E-B215-5F877F5F67AC}"/>
          </ac:spMkLst>
        </pc:spChg>
        <pc:spChg chg="add del">
          <ac:chgData name="Isaac Gonza" userId="cd60ac6dde23acf8" providerId="LiveId" clId="{64CA9AD8-94E6-482E-A3EA-5AC1C8D3435B}" dt="2023-10-03T01:09:54.573" v="166" actId="22"/>
          <ac:spMkLst>
            <pc:docMk/>
            <pc:sldMk cId="669594694" sldId="258"/>
            <ac:spMk id="3" creationId="{8444627C-D0ED-54F1-E05B-03FB7F4EC6FA}"/>
          </ac:spMkLst>
        </pc:spChg>
        <pc:spChg chg="add mod">
          <ac:chgData name="Isaac Gonza" userId="cd60ac6dde23acf8" providerId="LiveId" clId="{64CA9AD8-94E6-482E-A3EA-5AC1C8D3435B}" dt="2023-10-04T01:22:08.064" v="440" actId="20577"/>
          <ac:spMkLst>
            <pc:docMk/>
            <pc:sldMk cId="669594694" sldId="258"/>
            <ac:spMk id="3" creationId="{ECEC3616-0A6F-BC34-062D-F09D8FDE023C}"/>
          </ac:spMkLst>
        </pc:spChg>
        <pc:spChg chg="add del mod">
          <ac:chgData name="Isaac Gonza" userId="cd60ac6dde23acf8" providerId="LiveId" clId="{64CA9AD8-94E6-482E-A3EA-5AC1C8D3435B}" dt="2023-10-03T01:13:20.442" v="168" actId="22"/>
          <ac:spMkLst>
            <pc:docMk/>
            <pc:sldMk cId="669594694" sldId="258"/>
            <ac:spMk id="7" creationId="{140DF6BF-9FC1-6997-2992-FE0CACC5E2F9}"/>
          </ac:spMkLst>
        </pc:spChg>
        <pc:spChg chg="add del">
          <ac:chgData name="Isaac Gonza" userId="cd60ac6dde23acf8" providerId="LiveId" clId="{64CA9AD8-94E6-482E-A3EA-5AC1C8D3435B}" dt="2023-10-03T01:09:31.544" v="157" actId="26606"/>
          <ac:spMkLst>
            <pc:docMk/>
            <pc:sldMk cId="669594694" sldId="258"/>
            <ac:spMk id="9" creationId="{FAE3B8BC-1909-3F90-879E-1589EEB9528F}"/>
          </ac:spMkLst>
        </pc:spChg>
        <pc:spChg chg="add del">
          <ac:chgData name="Isaac Gonza" userId="cd60ac6dde23acf8" providerId="LiveId" clId="{64CA9AD8-94E6-482E-A3EA-5AC1C8D3435B}" dt="2023-10-03T01:09:31.544" v="157" actId="26606"/>
          <ac:spMkLst>
            <pc:docMk/>
            <pc:sldMk cId="669594694" sldId="258"/>
            <ac:spMk id="12" creationId="{0A01F2A2-AEDD-47DC-AFB5-B97CEB9A5328}"/>
          </ac:spMkLst>
        </pc:spChg>
        <pc:spChg chg="add del">
          <ac:chgData name="Isaac Gonza" userId="cd60ac6dde23acf8" providerId="LiveId" clId="{64CA9AD8-94E6-482E-A3EA-5AC1C8D3435B}" dt="2023-10-03T01:09:31.544" v="157" actId="26606"/>
          <ac:spMkLst>
            <pc:docMk/>
            <pc:sldMk cId="669594694" sldId="258"/>
            <ac:spMk id="14" creationId="{DB5AF5F3-AD0A-4EFA-854A-47C780F26264}"/>
          </ac:spMkLst>
        </pc:spChg>
        <pc:spChg chg="add del">
          <ac:chgData name="Isaac Gonza" userId="cd60ac6dde23acf8" providerId="LiveId" clId="{64CA9AD8-94E6-482E-A3EA-5AC1C8D3435B}" dt="2023-10-03T01:09:31.544" v="157" actId="26606"/>
          <ac:spMkLst>
            <pc:docMk/>
            <pc:sldMk cId="669594694" sldId="258"/>
            <ac:spMk id="16" creationId="{1E3D6D6C-E192-4135-B1DB-17C71EEBC946}"/>
          </ac:spMkLst>
        </pc:spChg>
        <pc:spChg chg="add">
          <ac:chgData name="Isaac Gonza" userId="cd60ac6dde23acf8" providerId="LiveId" clId="{64CA9AD8-94E6-482E-A3EA-5AC1C8D3435B}" dt="2023-10-03T02:17:28.427" v="252" actId="26606"/>
          <ac:spMkLst>
            <pc:docMk/>
            <pc:sldMk cId="669594694" sldId="258"/>
            <ac:spMk id="17" creationId="{B9C04DC5-313B-4FE4-B868-5672A376419F}"/>
          </ac:spMkLst>
        </pc:spChg>
        <pc:spChg chg="add del">
          <ac:chgData name="Isaac Gonza" userId="cd60ac6dde23acf8" providerId="LiveId" clId="{64CA9AD8-94E6-482E-A3EA-5AC1C8D3435B}" dt="2023-10-03T01:09:34.381" v="159" actId="26606"/>
          <ac:spMkLst>
            <pc:docMk/>
            <pc:sldMk cId="669594694" sldId="258"/>
            <ac:spMk id="18" creationId="{86D3F3B7-282C-4DDC-AD1B-C497F2942BA6}"/>
          </ac:spMkLst>
        </pc:spChg>
        <pc:spChg chg="add del">
          <ac:chgData name="Isaac Gonza" userId="cd60ac6dde23acf8" providerId="LiveId" clId="{64CA9AD8-94E6-482E-A3EA-5AC1C8D3435B}" dt="2023-10-03T01:09:34.381" v="159" actId="26606"/>
          <ac:spMkLst>
            <pc:docMk/>
            <pc:sldMk cId="669594694" sldId="258"/>
            <ac:spMk id="19" creationId="{2FEA51AE-2D18-46BE-B2CA-B90B13168980}"/>
          </ac:spMkLst>
        </pc:spChg>
        <pc:spChg chg="add del">
          <ac:chgData name="Isaac Gonza" userId="cd60ac6dde23acf8" providerId="LiveId" clId="{64CA9AD8-94E6-482E-A3EA-5AC1C8D3435B}" dt="2023-10-03T01:09:34.381" v="159" actId="26606"/>
          <ac:spMkLst>
            <pc:docMk/>
            <pc:sldMk cId="669594694" sldId="258"/>
            <ac:spMk id="20" creationId="{5E6A537E-C106-45AE-9BBB-3CE559441813}"/>
          </ac:spMkLst>
        </pc:spChg>
        <pc:spChg chg="add del">
          <ac:chgData name="Isaac Gonza" userId="cd60ac6dde23acf8" providerId="LiveId" clId="{64CA9AD8-94E6-482E-A3EA-5AC1C8D3435B}" dt="2023-10-03T01:09:34.381" v="159" actId="26606"/>
          <ac:spMkLst>
            <pc:docMk/>
            <pc:sldMk cId="669594694" sldId="258"/>
            <ac:spMk id="21" creationId="{F918BA52-E4A7-4EEC-898E-C49023767C63}"/>
          </ac:spMkLst>
        </pc:spChg>
        <pc:spChg chg="add del">
          <ac:chgData name="Isaac Gonza" userId="cd60ac6dde23acf8" providerId="LiveId" clId="{64CA9AD8-94E6-482E-A3EA-5AC1C8D3435B}" dt="2023-10-03T01:09:34.381" v="159" actId="26606"/>
          <ac:spMkLst>
            <pc:docMk/>
            <pc:sldMk cId="669594694" sldId="258"/>
            <ac:spMk id="22" creationId="{D89A5A92-3325-2202-3AB7-662BD19441BA}"/>
          </ac:spMkLst>
        </pc:spChg>
        <pc:spChg chg="add del">
          <ac:chgData name="Isaac Gonza" userId="cd60ac6dde23acf8" providerId="LiveId" clId="{64CA9AD8-94E6-482E-A3EA-5AC1C8D3435B}" dt="2023-10-03T01:09:41.791" v="162" actId="26606"/>
          <ac:spMkLst>
            <pc:docMk/>
            <pc:sldMk cId="669594694" sldId="258"/>
            <ac:spMk id="25" creationId="{8F54B2FB-3F54-4350-8D1B-F86D677CA7ED}"/>
          </ac:spMkLst>
        </pc:spChg>
        <pc:spChg chg="add del">
          <ac:chgData name="Isaac Gonza" userId="cd60ac6dde23acf8" providerId="LiveId" clId="{64CA9AD8-94E6-482E-A3EA-5AC1C8D3435B}" dt="2023-10-03T01:09:41.791" v="162" actId="26606"/>
          <ac:spMkLst>
            <pc:docMk/>
            <pc:sldMk cId="669594694" sldId="258"/>
            <ac:spMk id="28" creationId="{DDB56DB5-0324-4F79-9AB8-CB18C1DC8743}"/>
          </ac:spMkLst>
        </pc:spChg>
        <pc:spChg chg="add del">
          <ac:chgData name="Isaac Gonza" userId="cd60ac6dde23acf8" providerId="LiveId" clId="{64CA9AD8-94E6-482E-A3EA-5AC1C8D3435B}" dt="2023-10-03T01:09:52.697" v="164" actId="26606"/>
          <ac:spMkLst>
            <pc:docMk/>
            <pc:sldMk cId="669594694" sldId="258"/>
            <ac:spMk id="32" creationId="{B9C04DC5-313B-4FE4-B868-5672A376419F}"/>
          </ac:spMkLst>
        </pc:spChg>
        <pc:spChg chg="add del">
          <ac:chgData name="Isaac Gonza" userId="cd60ac6dde23acf8" providerId="LiveId" clId="{64CA9AD8-94E6-482E-A3EA-5AC1C8D3435B}" dt="2023-10-03T01:09:52.697" v="164" actId="26606"/>
          <ac:spMkLst>
            <pc:docMk/>
            <pc:sldMk cId="669594694" sldId="258"/>
            <ac:spMk id="35" creationId="{329FDD08-42D8-4AFF-90E5-5DAA5BC4CBD8}"/>
          </ac:spMkLst>
        </pc:spChg>
        <pc:spChg chg="add del">
          <ac:chgData name="Isaac Gonza" userId="cd60ac6dde23acf8" providerId="LiveId" clId="{64CA9AD8-94E6-482E-A3EA-5AC1C8D3435B}" dt="2023-10-03T01:09:52.697" v="164" actId="26606"/>
          <ac:spMkLst>
            <pc:docMk/>
            <pc:sldMk cId="669594694" sldId="258"/>
            <ac:spMk id="36" creationId="{B87A2B17-D3E0-4B38-823F-45312C0B36E7}"/>
          </ac:spMkLst>
        </pc:spChg>
        <pc:spChg chg="add del">
          <ac:chgData name="Isaac Gonza" userId="cd60ac6dde23acf8" providerId="LiveId" clId="{64CA9AD8-94E6-482E-A3EA-5AC1C8D3435B}" dt="2023-10-03T01:09:52.697" v="164" actId="26606"/>
          <ac:spMkLst>
            <pc:docMk/>
            <pc:sldMk cId="669594694" sldId="258"/>
            <ac:spMk id="37" creationId="{8592A21B-8E82-4396-A130-C7531DF0A97E}"/>
          </ac:spMkLst>
        </pc:spChg>
        <pc:spChg chg="add del">
          <ac:chgData name="Isaac Gonza" userId="cd60ac6dde23acf8" providerId="LiveId" clId="{64CA9AD8-94E6-482E-A3EA-5AC1C8D3435B}" dt="2023-10-03T01:09:52.697" v="164" actId="26606"/>
          <ac:spMkLst>
            <pc:docMk/>
            <pc:sldMk cId="669594694" sldId="258"/>
            <ac:spMk id="38" creationId="{ACA9027C-9377-4A86-A639-42BA502ADE1C}"/>
          </ac:spMkLst>
        </pc:spChg>
        <pc:spChg chg="add del">
          <ac:chgData name="Isaac Gonza" userId="cd60ac6dde23acf8" providerId="LiveId" clId="{64CA9AD8-94E6-482E-A3EA-5AC1C8D3435B}" dt="2023-10-03T01:09:52.697" v="164" actId="26606"/>
          <ac:spMkLst>
            <pc:docMk/>
            <pc:sldMk cId="669594694" sldId="258"/>
            <ac:spMk id="39" creationId="{423EDA5B-B414-4C7C-8CBA-3D9D79973ED0}"/>
          </ac:spMkLst>
        </pc:spChg>
        <pc:spChg chg="add">
          <ac:chgData name="Isaac Gonza" userId="cd60ac6dde23acf8" providerId="LiveId" clId="{64CA9AD8-94E6-482E-A3EA-5AC1C8D3435B}" dt="2023-10-03T02:17:28.427" v="252" actId="26606"/>
          <ac:spMkLst>
            <pc:docMk/>
            <pc:sldMk cId="669594694" sldId="258"/>
            <ac:spMk id="40" creationId="{329FDD08-42D8-4AFF-90E5-5DAA5BC4CBD8}"/>
          </ac:spMkLst>
        </pc:spChg>
        <pc:spChg chg="add">
          <ac:chgData name="Isaac Gonza" userId="cd60ac6dde23acf8" providerId="LiveId" clId="{64CA9AD8-94E6-482E-A3EA-5AC1C8D3435B}" dt="2023-10-03T02:17:28.427" v="252" actId="26606"/>
          <ac:spMkLst>
            <pc:docMk/>
            <pc:sldMk cId="669594694" sldId="258"/>
            <ac:spMk id="41" creationId="{B87A2B17-D3E0-4B38-823F-45312C0B36E7}"/>
          </ac:spMkLst>
        </pc:spChg>
        <pc:spChg chg="add">
          <ac:chgData name="Isaac Gonza" userId="cd60ac6dde23acf8" providerId="LiveId" clId="{64CA9AD8-94E6-482E-A3EA-5AC1C8D3435B}" dt="2023-10-03T02:17:28.427" v="252" actId="26606"/>
          <ac:spMkLst>
            <pc:docMk/>
            <pc:sldMk cId="669594694" sldId="258"/>
            <ac:spMk id="42" creationId="{8592A21B-8E82-4396-A130-C7531DF0A97E}"/>
          </ac:spMkLst>
        </pc:spChg>
        <pc:spChg chg="add">
          <ac:chgData name="Isaac Gonza" userId="cd60ac6dde23acf8" providerId="LiveId" clId="{64CA9AD8-94E6-482E-A3EA-5AC1C8D3435B}" dt="2023-10-03T02:17:28.427" v="252" actId="26606"/>
          <ac:spMkLst>
            <pc:docMk/>
            <pc:sldMk cId="669594694" sldId="258"/>
            <ac:spMk id="43" creationId="{ACA9027C-9377-4A86-A639-42BA502ADE1C}"/>
          </ac:spMkLst>
        </pc:spChg>
        <pc:spChg chg="add">
          <ac:chgData name="Isaac Gonza" userId="cd60ac6dde23acf8" providerId="LiveId" clId="{64CA9AD8-94E6-482E-A3EA-5AC1C8D3435B}" dt="2023-10-03T02:17:28.427" v="252" actId="26606"/>
          <ac:spMkLst>
            <pc:docMk/>
            <pc:sldMk cId="669594694" sldId="258"/>
            <ac:spMk id="44" creationId="{423EDA5B-B414-4C7C-8CBA-3D9D79973ED0}"/>
          </ac:spMkLst>
        </pc:spChg>
        <pc:picChg chg="add del mod ord">
          <ac:chgData name="Isaac Gonza" userId="cd60ac6dde23acf8" providerId="LiveId" clId="{64CA9AD8-94E6-482E-A3EA-5AC1C8D3435B}" dt="2023-10-03T01:10:31.777" v="167" actId="21"/>
          <ac:picMkLst>
            <pc:docMk/>
            <pc:sldMk cId="669594694" sldId="258"/>
            <ac:picMk id="5" creationId="{60877F9B-B6B4-5307-77E5-6476B1DF6466}"/>
          </ac:picMkLst>
        </pc:picChg>
        <pc:picChg chg="add del">
          <ac:chgData name="Isaac Gonza" userId="cd60ac6dde23acf8" providerId="LiveId" clId="{64CA9AD8-94E6-482E-A3EA-5AC1C8D3435B}" dt="2023-10-03T01:09:41.791" v="162" actId="26606"/>
          <ac:picMkLst>
            <pc:docMk/>
            <pc:sldMk cId="669594694" sldId="258"/>
            <ac:picMk id="10" creationId="{AA085689-791F-4B8F-9F30-12415B97D366}"/>
          </ac:picMkLst>
        </pc:picChg>
        <pc:picChg chg="add mod ord">
          <ac:chgData name="Isaac Gonza" userId="cd60ac6dde23acf8" providerId="LiveId" clId="{64CA9AD8-94E6-482E-A3EA-5AC1C8D3435B}" dt="2023-10-03T02:17:28.427" v="252" actId="26606"/>
          <ac:picMkLst>
            <pc:docMk/>
            <pc:sldMk cId="669594694" sldId="258"/>
            <ac:picMk id="11" creationId="{CFFD5CCE-AFD8-6ACE-FB63-47B8EA115F3A}"/>
          </ac:picMkLst>
        </pc:picChg>
        <pc:picChg chg="add">
          <ac:chgData name="Isaac Gonza" userId="cd60ac6dde23acf8" providerId="LiveId" clId="{64CA9AD8-94E6-482E-A3EA-5AC1C8D3435B}" dt="2023-10-03T02:17:28.427" v="252" actId="26606"/>
          <ac:picMkLst>
            <pc:docMk/>
            <pc:sldMk cId="669594694" sldId="258"/>
            <ac:picMk id="13" creationId="{7594FC8B-8CD2-407F-94F1-9C71F5AEC2B6}"/>
          </ac:picMkLst>
        </pc:picChg>
        <pc:picChg chg="add">
          <ac:chgData name="Isaac Gonza" userId="cd60ac6dde23acf8" providerId="LiveId" clId="{64CA9AD8-94E6-482E-A3EA-5AC1C8D3435B}" dt="2023-10-03T02:17:28.427" v="252" actId="26606"/>
          <ac:picMkLst>
            <pc:docMk/>
            <pc:sldMk cId="669594694" sldId="258"/>
            <ac:picMk id="15" creationId="{DBABC971-8D40-4A4F-AC60-28B9172789B9}"/>
          </ac:picMkLst>
        </pc:picChg>
        <pc:picChg chg="add">
          <ac:chgData name="Isaac Gonza" userId="cd60ac6dde23acf8" providerId="LiveId" clId="{64CA9AD8-94E6-482E-A3EA-5AC1C8D3435B}" dt="2023-10-03T02:17:28.427" v="252" actId="26606"/>
          <ac:picMkLst>
            <pc:docMk/>
            <pc:sldMk cId="669594694" sldId="258"/>
            <ac:picMk id="23" creationId="{791AE23E-90C9-4963-96E2-8DADBFC3BC09}"/>
          </ac:picMkLst>
        </pc:picChg>
        <pc:picChg chg="add del">
          <ac:chgData name="Isaac Gonza" userId="cd60ac6dde23acf8" providerId="LiveId" clId="{64CA9AD8-94E6-482E-A3EA-5AC1C8D3435B}" dt="2023-10-03T01:09:41.791" v="162" actId="26606"/>
          <ac:picMkLst>
            <pc:docMk/>
            <pc:sldMk cId="669594694" sldId="258"/>
            <ac:picMk id="24" creationId="{AA3FED7F-6821-47C0-A464-E9278B24129E}"/>
          </ac:picMkLst>
        </pc:picChg>
        <pc:picChg chg="add del">
          <ac:chgData name="Isaac Gonza" userId="cd60ac6dde23acf8" providerId="LiveId" clId="{64CA9AD8-94E6-482E-A3EA-5AC1C8D3435B}" dt="2023-10-03T01:09:41.791" v="162" actId="26606"/>
          <ac:picMkLst>
            <pc:docMk/>
            <pc:sldMk cId="669594694" sldId="258"/>
            <ac:picMk id="26" creationId="{561B34F5-88E5-4711-BC16-3005C29AD7C6}"/>
          </ac:picMkLst>
        </pc:picChg>
        <pc:picChg chg="add del">
          <ac:chgData name="Isaac Gonza" userId="cd60ac6dde23acf8" providerId="LiveId" clId="{64CA9AD8-94E6-482E-A3EA-5AC1C8D3435B}" dt="2023-10-03T01:09:41.791" v="162" actId="26606"/>
          <ac:picMkLst>
            <pc:docMk/>
            <pc:sldMk cId="669594694" sldId="258"/>
            <ac:picMk id="27" creationId="{4F3661D0-2268-4D3E-88BA-0647BCBE33AF}"/>
          </ac:picMkLst>
        </pc:picChg>
        <pc:picChg chg="add">
          <ac:chgData name="Isaac Gonza" userId="cd60ac6dde23acf8" providerId="LiveId" clId="{64CA9AD8-94E6-482E-A3EA-5AC1C8D3435B}" dt="2023-10-03T02:17:28.427" v="252" actId="26606"/>
          <ac:picMkLst>
            <pc:docMk/>
            <pc:sldMk cId="669594694" sldId="258"/>
            <ac:picMk id="29" creationId="{C5F93E90-4379-4AAC-B021-E5FA6D974AED}"/>
          </ac:picMkLst>
        </pc:picChg>
        <pc:picChg chg="add del">
          <ac:chgData name="Isaac Gonza" userId="cd60ac6dde23acf8" providerId="LiveId" clId="{64CA9AD8-94E6-482E-A3EA-5AC1C8D3435B}" dt="2023-10-03T01:09:52.697" v="164" actId="26606"/>
          <ac:picMkLst>
            <pc:docMk/>
            <pc:sldMk cId="669594694" sldId="258"/>
            <ac:picMk id="30" creationId="{7594FC8B-8CD2-407F-94F1-9C71F5AEC2B6}"/>
          </ac:picMkLst>
        </pc:picChg>
        <pc:picChg chg="add del">
          <ac:chgData name="Isaac Gonza" userId="cd60ac6dde23acf8" providerId="LiveId" clId="{64CA9AD8-94E6-482E-A3EA-5AC1C8D3435B}" dt="2023-10-03T01:09:52.697" v="164" actId="26606"/>
          <ac:picMkLst>
            <pc:docMk/>
            <pc:sldMk cId="669594694" sldId="258"/>
            <ac:picMk id="31" creationId="{DBABC971-8D40-4A4F-AC60-28B9172789B9}"/>
          </ac:picMkLst>
        </pc:picChg>
        <pc:picChg chg="add del">
          <ac:chgData name="Isaac Gonza" userId="cd60ac6dde23acf8" providerId="LiveId" clId="{64CA9AD8-94E6-482E-A3EA-5AC1C8D3435B}" dt="2023-10-03T01:09:52.697" v="164" actId="26606"/>
          <ac:picMkLst>
            <pc:docMk/>
            <pc:sldMk cId="669594694" sldId="258"/>
            <ac:picMk id="33" creationId="{791AE23E-90C9-4963-96E2-8DADBFC3BC09}"/>
          </ac:picMkLst>
        </pc:picChg>
        <pc:picChg chg="add del">
          <ac:chgData name="Isaac Gonza" userId="cd60ac6dde23acf8" providerId="LiveId" clId="{64CA9AD8-94E6-482E-A3EA-5AC1C8D3435B}" dt="2023-10-03T01:09:52.697" v="164" actId="26606"/>
          <ac:picMkLst>
            <pc:docMk/>
            <pc:sldMk cId="669594694" sldId="258"/>
            <ac:picMk id="34" creationId="{C5F93E90-4379-4AAC-B021-E5FA6D974AED}"/>
          </ac:picMkLst>
        </pc:picChg>
      </pc:sldChg>
      <pc:sldChg chg="addSp delSp modSp new mod setBg">
        <pc:chgData name="Isaac Gonza" userId="cd60ac6dde23acf8" providerId="LiveId" clId="{64CA9AD8-94E6-482E-A3EA-5AC1C8D3435B}" dt="2023-10-04T01:22:49.574" v="496" actId="20577"/>
        <pc:sldMkLst>
          <pc:docMk/>
          <pc:sldMk cId="2287796547" sldId="259"/>
        </pc:sldMkLst>
        <pc:spChg chg="mod">
          <ac:chgData name="Isaac Gonza" userId="cd60ac6dde23acf8" providerId="LiveId" clId="{64CA9AD8-94E6-482E-A3EA-5AC1C8D3435B}" dt="2023-10-03T02:19:27.500" v="415" actId="255"/>
          <ac:spMkLst>
            <pc:docMk/>
            <pc:sldMk cId="2287796547" sldId="259"/>
            <ac:spMk id="2" creationId="{D3C8ED5A-F792-5AF6-293E-6C2AC55A9EFD}"/>
          </ac:spMkLst>
        </pc:spChg>
        <pc:spChg chg="del">
          <ac:chgData name="Isaac Gonza" userId="cd60ac6dde23acf8" providerId="LiveId" clId="{64CA9AD8-94E6-482E-A3EA-5AC1C8D3435B}" dt="2023-10-03T01:14:20.481" v="170" actId="22"/>
          <ac:spMkLst>
            <pc:docMk/>
            <pc:sldMk cId="2287796547" sldId="259"/>
            <ac:spMk id="3" creationId="{264CD348-3831-B634-DCDB-F2FDC8E5A199}"/>
          </ac:spMkLst>
        </pc:spChg>
        <pc:spChg chg="add mod">
          <ac:chgData name="Isaac Gonza" userId="cd60ac6dde23acf8" providerId="LiveId" clId="{64CA9AD8-94E6-482E-A3EA-5AC1C8D3435B}" dt="2023-10-04T01:22:49.574" v="496" actId="20577"/>
          <ac:spMkLst>
            <pc:docMk/>
            <pc:sldMk cId="2287796547" sldId="259"/>
            <ac:spMk id="3" creationId="{3180A447-0243-B72D-51B1-5AABDA3EED89}"/>
          </ac:spMkLst>
        </pc:spChg>
        <pc:spChg chg="add">
          <ac:chgData name="Isaac Gonza" userId="cd60ac6dde23acf8" providerId="LiveId" clId="{64CA9AD8-94E6-482E-A3EA-5AC1C8D3435B}" dt="2023-10-03T02:17:37.864" v="278" actId="26606"/>
          <ac:spMkLst>
            <pc:docMk/>
            <pc:sldMk cId="2287796547" sldId="259"/>
            <ac:spMk id="14" creationId="{B9C04DC5-313B-4FE4-B868-5672A376419F}"/>
          </ac:spMkLst>
        </pc:spChg>
        <pc:spChg chg="add">
          <ac:chgData name="Isaac Gonza" userId="cd60ac6dde23acf8" providerId="LiveId" clId="{64CA9AD8-94E6-482E-A3EA-5AC1C8D3435B}" dt="2023-10-03T02:17:37.864" v="278" actId="26606"/>
          <ac:spMkLst>
            <pc:docMk/>
            <pc:sldMk cId="2287796547" sldId="259"/>
            <ac:spMk id="20" creationId="{329FDD08-42D8-4AFF-90E5-5DAA5BC4CBD8}"/>
          </ac:spMkLst>
        </pc:spChg>
        <pc:spChg chg="add">
          <ac:chgData name="Isaac Gonza" userId="cd60ac6dde23acf8" providerId="LiveId" clId="{64CA9AD8-94E6-482E-A3EA-5AC1C8D3435B}" dt="2023-10-03T02:17:37.864" v="278" actId="26606"/>
          <ac:spMkLst>
            <pc:docMk/>
            <pc:sldMk cId="2287796547" sldId="259"/>
            <ac:spMk id="22" creationId="{B87A2B17-D3E0-4B38-823F-45312C0B36E7}"/>
          </ac:spMkLst>
        </pc:spChg>
        <pc:spChg chg="add">
          <ac:chgData name="Isaac Gonza" userId="cd60ac6dde23acf8" providerId="LiveId" clId="{64CA9AD8-94E6-482E-A3EA-5AC1C8D3435B}" dt="2023-10-03T02:17:37.864" v="278" actId="26606"/>
          <ac:spMkLst>
            <pc:docMk/>
            <pc:sldMk cId="2287796547" sldId="259"/>
            <ac:spMk id="24" creationId="{8592A21B-8E82-4396-A130-C7531DF0A97E}"/>
          </ac:spMkLst>
        </pc:spChg>
        <pc:spChg chg="add">
          <ac:chgData name="Isaac Gonza" userId="cd60ac6dde23acf8" providerId="LiveId" clId="{64CA9AD8-94E6-482E-A3EA-5AC1C8D3435B}" dt="2023-10-03T02:17:37.864" v="278" actId="26606"/>
          <ac:spMkLst>
            <pc:docMk/>
            <pc:sldMk cId="2287796547" sldId="259"/>
            <ac:spMk id="26" creationId="{ACA9027C-9377-4A86-A639-42BA502ADE1C}"/>
          </ac:spMkLst>
        </pc:spChg>
        <pc:spChg chg="add">
          <ac:chgData name="Isaac Gonza" userId="cd60ac6dde23acf8" providerId="LiveId" clId="{64CA9AD8-94E6-482E-A3EA-5AC1C8D3435B}" dt="2023-10-03T02:17:37.864" v="278" actId="26606"/>
          <ac:spMkLst>
            <pc:docMk/>
            <pc:sldMk cId="2287796547" sldId="259"/>
            <ac:spMk id="28" creationId="{423EDA5B-B414-4C7C-8CBA-3D9D79973ED0}"/>
          </ac:spMkLst>
        </pc:spChg>
        <pc:picChg chg="add mod ord">
          <ac:chgData name="Isaac Gonza" userId="cd60ac6dde23acf8" providerId="LiveId" clId="{64CA9AD8-94E6-482E-A3EA-5AC1C8D3435B}" dt="2023-10-03T02:17:37.864" v="278" actId="26606"/>
          <ac:picMkLst>
            <pc:docMk/>
            <pc:sldMk cId="2287796547" sldId="259"/>
            <ac:picMk id="5" creationId="{9EF91204-9CC3-D86B-EB11-A4A781C67DEC}"/>
          </ac:picMkLst>
        </pc:picChg>
        <pc:picChg chg="add">
          <ac:chgData name="Isaac Gonza" userId="cd60ac6dde23acf8" providerId="LiveId" clId="{64CA9AD8-94E6-482E-A3EA-5AC1C8D3435B}" dt="2023-10-03T02:17:37.864" v="278" actId="26606"/>
          <ac:picMkLst>
            <pc:docMk/>
            <pc:sldMk cId="2287796547" sldId="259"/>
            <ac:picMk id="10" creationId="{7594FC8B-8CD2-407F-94F1-9C71F5AEC2B6}"/>
          </ac:picMkLst>
        </pc:picChg>
        <pc:picChg chg="add">
          <ac:chgData name="Isaac Gonza" userId="cd60ac6dde23acf8" providerId="LiveId" clId="{64CA9AD8-94E6-482E-A3EA-5AC1C8D3435B}" dt="2023-10-03T02:17:37.864" v="278" actId="26606"/>
          <ac:picMkLst>
            <pc:docMk/>
            <pc:sldMk cId="2287796547" sldId="259"/>
            <ac:picMk id="12" creationId="{DBABC971-8D40-4A4F-AC60-28B9172789B9}"/>
          </ac:picMkLst>
        </pc:picChg>
        <pc:picChg chg="add">
          <ac:chgData name="Isaac Gonza" userId="cd60ac6dde23acf8" providerId="LiveId" clId="{64CA9AD8-94E6-482E-A3EA-5AC1C8D3435B}" dt="2023-10-03T02:17:37.864" v="278" actId="26606"/>
          <ac:picMkLst>
            <pc:docMk/>
            <pc:sldMk cId="2287796547" sldId="259"/>
            <ac:picMk id="16" creationId="{791AE23E-90C9-4963-96E2-8DADBFC3BC09}"/>
          </ac:picMkLst>
        </pc:picChg>
        <pc:picChg chg="add">
          <ac:chgData name="Isaac Gonza" userId="cd60ac6dde23acf8" providerId="LiveId" clId="{64CA9AD8-94E6-482E-A3EA-5AC1C8D3435B}" dt="2023-10-03T02:17:37.864" v="278" actId="26606"/>
          <ac:picMkLst>
            <pc:docMk/>
            <pc:sldMk cId="2287796547" sldId="259"/>
            <ac:picMk id="18" creationId="{C5F93E90-4379-4AAC-B021-E5FA6D974AED}"/>
          </ac:picMkLst>
        </pc:picChg>
      </pc:sldChg>
      <pc:sldChg chg="addSp delSp modSp new mod setBg">
        <pc:chgData name="Isaac Gonza" userId="cd60ac6dde23acf8" providerId="LiveId" clId="{64CA9AD8-94E6-482E-A3EA-5AC1C8D3435B}" dt="2023-10-04T01:25:56.222" v="620" actId="14100"/>
        <pc:sldMkLst>
          <pc:docMk/>
          <pc:sldMk cId="1371983925" sldId="260"/>
        </pc:sldMkLst>
        <pc:spChg chg="mod">
          <ac:chgData name="Isaac Gonza" userId="cd60ac6dde23acf8" providerId="LiveId" clId="{64CA9AD8-94E6-482E-A3EA-5AC1C8D3435B}" dt="2023-10-03T02:18:45.008" v="358" actId="255"/>
          <ac:spMkLst>
            <pc:docMk/>
            <pc:sldMk cId="1371983925" sldId="260"/>
            <ac:spMk id="2" creationId="{FEEB3E50-6BF5-2EC2-99B7-E97AE56068EF}"/>
          </ac:spMkLst>
        </pc:spChg>
        <pc:spChg chg="add mod">
          <ac:chgData name="Isaac Gonza" userId="cd60ac6dde23acf8" providerId="LiveId" clId="{64CA9AD8-94E6-482E-A3EA-5AC1C8D3435B}" dt="2023-10-04T01:25:56.222" v="620" actId="14100"/>
          <ac:spMkLst>
            <pc:docMk/>
            <pc:sldMk cId="1371983925" sldId="260"/>
            <ac:spMk id="3" creationId="{26673ABC-0F14-216C-4877-D0707F505CE2}"/>
          </ac:spMkLst>
        </pc:spChg>
        <pc:spChg chg="del">
          <ac:chgData name="Isaac Gonza" userId="cd60ac6dde23acf8" providerId="LiveId" clId="{64CA9AD8-94E6-482E-A3EA-5AC1C8D3435B}" dt="2023-10-03T01:14:42.528" v="172" actId="22"/>
          <ac:spMkLst>
            <pc:docMk/>
            <pc:sldMk cId="1371983925" sldId="260"/>
            <ac:spMk id="3" creationId="{922B6F92-839D-1297-47E2-060D1A176B6B}"/>
          </ac:spMkLst>
        </pc:spChg>
        <pc:spChg chg="add">
          <ac:chgData name="Isaac Gonza" userId="cd60ac6dde23acf8" providerId="LiveId" clId="{64CA9AD8-94E6-482E-A3EA-5AC1C8D3435B}" dt="2023-10-03T02:17:40.954" v="279" actId="26606"/>
          <ac:spMkLst>
            <pc:docMk/>
            <pc:sldMk cId="1371983925" sldId="260"/>
            <ac:spMk id="14" creationId="{B9C04DC5-313B-4FE4-B868-5672A376419F}"/>
          </ac:spMkLst>
        </pc:spChg>
        <pc:spChg chg="add">
          <ac:chgData name="Isaac Gonza" userId="cd60ac6dde23acf8" providerId="LiveId" clId="{64CA9AD8-94E6-482E-A3EA-5AC1C8D3435B}" dt="2023-10-03T02:17:40.954" v="279" actId="26606"/>
          <ac:spMkLst>
            <pc:docMk/>
            <pc:sldMk cId="1371983925" sldId="260"/>
            <ac:spMk id="20" creationId="{329FDD08-42D8-4AFF-90E5-5DAA5BC4CBD8}"/>
          </ac:spMkLst>
        </pc:spChg>
        <pc:spChg chg="add">
          <ac:chgData name="Isaac Gonza" userId="cd60ac6dde23acf8" providerId="LiveId" clId="{64CA9AD8-94E6-482E-A3EA-5AC1C8D3435B}" dt="2023-10-03T02:17:40.954" v="279" actId="26606"/>
          <ac:spMkLst>
            <pc:docMk/>
            <pc:sldMk cId="1371983925" sldId="260"/>
            <ac:spMk id="22" creationId="{B87A2B17-D3E0-4B38-823F-45312C0B36E7}"/>
          </ac:spMkLst>
        </pc:spChg>
        <pc:spChg chg="add">
          <ac:chgData name="Isaac Gonza" userId="cd60ac6dde23acf8" providerId="LiveId" clId="{64CA9AD8-94E6-482E-A3EA-5AC1C8D3435B}" dt="2023-10-03T02:17:40.954" v="279" actId="26606"/>
          <ac:spMkLst>
            <pc:docMk/>
            <pc:sldMk cId="1371983925" sldId="260"/>
            <ac:spMk id="24" creationId="{8592A21B-8E82-4396-A130-C7531DF0A97E}"/>
          </ac:spMkLst>
        </pc:spChg>
        <pc:spChg chg="add">
          <ac:chgData name="Isaac Gonza" userId="cd60ac6dde23acf8" providerId="LiveId" clId="{64CA9AD8-94E6-482E-A3EA-5AC1C8D3435B}" dt="2023-10-03T02:17:40.954" v="279" actId="26606"/>
          <ac:spMkLst>
            <pc:docMk/>
            <pc:sldMk cId="1371983925" sldId="260"/>
            <ac:spMk id="26" creationId="{ACA9027C-9377-4A86-A639-42BA502ADE1C}"/>
          </ac:spMkLst>
        </pc:spChg>
        <pc:spChg chg="add">
          <ac:chgData name="Isaac Gonza" userId="cd60ac6dde23acf8" providerId="LiveId" clId="{64CA9AD8-94E6-482E-A3EA-5AC1C8D3435B}" dt="2023-10-03T02:17:40.954" v="279" actId="26606"/>
          <ac:spMkLst>
            <pc:docMk/>
            <pc:sldMk cId="1371983925" sldId="260"/>
            <ac:spMk id="28" creationId="{423EDA5B-B414-4C7C-8CBA-3D9D79973ED0}"/>
          </ac:spMkLst>
        </pc:spChg>
        <pc:picChg chg="add mod ord">
          <ac:chgData name="Isaac Gonza" userId="cd60ac6dde23acf8" providerId="LiveId" clId="{64CA9AD8-94E6-482E-A3EA-5AC1C8D3435B}" dt="2023-10-03T02:17:40.954" v="279" actId="26606"/>
          <ac:picMkLst>
            <pc:docMk/>
            <pc:sldMk cId="1371983925" sldId="260"/>
            <ac:picMk id="5" creationId="{74EBFBD8-0773-BA86-5A4D-0BF3C68C17F7}"/>
          </ac:picMkLst>
        </pc:picChg>
        <pc:picChg chg="add">
          <ac:chgData name="Isaac Gonza" userId="cd60ac6dde23acf8" providerId="LiveId" clId="{64CA9AD8-94E6-482E-A3EA-5AC1C8D3435B}" dt="2023-10-03T02:17:40.954" v="279" actId="26606"/>
          <ac:picMkLst>
            <pc:docMk/>
            <pc:sldMk cId="1371983925" sldId="260"/>
            <ac:picMk id="10" creationId="{7594FC8B-8CD2-407F-94F1-9C71F5AEC2B6}"/>
          </ac:picMkLst>
        </pc:picChg>
        <pc:picChg chg="add">
          <ac:chgData name="Isaac Gonza" userId="cd60ac6dde23acf8" providerId="LiveId" clId="{64CA9AD8-94E6-482E-A3EA-5AC1C8D3435B}" dt="2023-10-03T02:17:40.954" v="279" actId="26606"/>
          <ac:picMkLst>
            <pc:docMk/>
            <pc:sldMk cId="1371983925" sldId="260"/>
            <ac:picMk id="12" creationId="{DBABC971-8D40-4A4F-AC60-28B9172789B9}"/>
          </ac:picMkLst>
        </pc:picChg>
        <pc:picChg chg="add">
          <ac:chgData name="Isaac Gonza" userId="cd60ac6dde23acf8" providerId="LiveId" clId="{64CA9AD8-94E6-482E-A3EA-5AC1C8D3435B}" dt="2023-10-03T02:17:40.954" v="279" actId="26606"/>
          <ac:picMkLst>
            <pc:docMk/>
            <pc:sldMk cId="1371983925" sldId="260"/>
            <ac:picMk id="16" creationId="{791AE23E-90C9-4963-96E2-8DADBFC3BC09}"/>
          </ac:picMkLst>
        </pc:picChg>
        <pc:picChg chg="add">
          <ac:chgData name="Isaac Gonza" userId="cd60ac6dde23acf8" providerId="LiveId" clId="{64CA9AD8-94E6-482E-A3EA-5AC1C8D3435B}" dt="2023-10-03T02:17:40.954" v="279" actId="26606"/>
          <ac:picMkLst>
            <pc:docMk/>
            <pc:sldMk cId="1371983925" sldId="260"/>
            <ac:picMk id="18" creationId="{C5F93E90-4379-4AAC-B021-E5FA6D974AED}"/>
          </ac:picMkLst>
        </pc:picChg>
      </pc:sldChg>
      <pc:sldChg chg="addSp delSp modSp new mod ord setBg">
        <pc:chgData name="Isaac Gonza" userId="cd60ac6dde23acf8" providerId="LiveId" clId="{64CA9AD8-94E6-482E-A3EA-5AC1C8D3435B}" dt="2023-10-03T02:20:13.117" v="422" actId="255"/>
        <pc:sldMkLst>
          <pc:docMk/>
          <pc:sldMk cId="2085840562" sldId="261"/>
        </pc:sldMkLst>
        <pc:spChg chg="mod">
          <ac:chgData name="Isaac Gonza" userId="cd60ac6dde23acf8" providerId="LiveId" clId="{64CA9AD8-94E6-482E-A3EA-5AC1C8D3435B}" dt="2023-10-03T02:20:13.117" v="422" actId="255"/>
          <ac:spMkLst>
            <pc:docMk/>
            <pc:sldMk cId="2085840562" sldId="261"/>
            <ac:spMk id="2" creationId="{AAB0A228-2528-1D12-B71B-1F74E2450B08}"/>
          </ac:spMkLst>
        </pc:spChg>
        <pc:spChg chg="del">
          <ac:chgData name="Isaac Gonza" userId="cd60ac6dde23acf8" providerId="LiveId" clId="{64CA9AD8-94E6-482E-A3EA-5AC1C8D3435B}" dt="2023-10-03T02:16:49.878" v="176" actId="22"/>
          <ac:spMkLst>
            <pc:docMk/>
            <pc:sldMk cId="2085840562" sldId="261"/>
            <ac:spMk id="3" creationId="{2FE1AE57-14E5-A576-7542-FAA175D4D9F2}"/>
          </ac:spMkLst>
        </pc:spChg>
        <pc:spChg chg="add del">
          <ac:chgData name="Isaac Gonza" userId="cd60ac6dde23acf8" providerId="LiveId" clId="{64CA9AD8-94E6-482E-A3EA-5AC1C8D3435B}" dt="2023-10-03T02:17:54.341" v="290" actId="26606"/>
          <ac:spMkLst>
            <pc:docMk/>
            <pc:sldMk cId="2085840562" sldId="261"/>
            <ac:spMk id="9" creationId="{C2D0D3A9-A58A-8D32-7D6C-4F11EC82CC8D}"/>
          </ac:spMkLst>
        </pc:spChg>
        <pc:spChg chg="add del">
          <ac:chgData name="Isaac Gonza" userId="cd60ac6dde23acf8" providerId="LiveId" clId="{64CA9AD8-94E6-482E-A3EA-5AC1C8D3435B}" dt="2023-10-03T02:17:46.724" v="281" actId="26606"/>
          <ac:spMkLst>
            <pc:docMk/>
            <pc:sldMk cId="2085840562" sldId="261"/>
            <ac:spMk id="14" creationId="{B9C04DC5-313B-4FE4-B868-5672A376419F}"/>
          </ac:spMkLst>
        </pc:spChg>
        <pc:spChg chg="add del">
          <ac:chgData name="Isaac Gonza" userId="cd60ac6dde23acf8" providerId="LiveId" clId="{64CA9AD8-94E6-482E-A3EA-5AC1C8D3435B}" dt="2023-10-03T02:17:46.724" v="281" actId="26606"/>
          <ac:spMkLst>
            <pc:docMk/>
            <pc:sldMk cId="2085840562" sldId="261"/>
            <ac:spMk id="20" creationId="{329FDD08-42D8-4AFF-90E5-5DAA5BC4CBD8}"/>
          </ac:spMkLst>
        </pc:spChg>
        <pc:spChg chg="add del">
          <ac:chgData name="Isaac Gonza" userId="cd60ac6dde23acf8" providerId="LiveId" clId="{64CA9AD8-94E6-482E-A3EA-5AC1C8D3435B}" dt="2023-10-03T02:17:46.724" v="281" actId="26606"/>
          <ac:spMkLst>
            <pc:docMk/>
            <pc:sldMk cId="2085840562" sldId="261"/>
            <ac:spMk id="22" creationId="{B87A2B17-D3E0-4B38-823F-45312C0B36E7}"/>
          </ac:spMkLst>
        </pc:spChg>
        <pc:spChg chg="add del">
          <ac:chgData name="Isaac Gonza" userId="cd60ac6dde23acf8" providerId="LiveId" clId="{64CA9AD8-94E6-482E-A3EA-5AC1C8D3435B}" dt="2023-10-03T02:17:46.724" v="281" actId="26606"/>
          <ac:spMkLst>
            <pc:docMk/>
            <pc:sldMk cId="2085840562" sldId="261"/>
            <ac:spMk id="24" creationId="{8592A21B-8E82-4396-A130-C7531DF0A97E}"/>
          </ac:spMkLst>
        </pc:spChg>
        <pc:spChg chg="add del">
          <ac:chgData name="Isaac Gonza" userId="cd60ac6dde23acf8" providerId="LiveId" clId="{64CA9AD8-94E6-482E-A3EA-5AC1C8D3435B}" dt="2023-10-03T02:17:46.724" v="281" actId="26606"/>
          <ac:spMkLst>
            <pc:docMk/>
            <pc:sldMk cId="2085840562" sldId="261"/>
            <ac:spMk id="26" creationId="{ACA9027C-9377-4A86-A639-42BA502ADE1C}"/>
          </ac:spMkLst>
        </pc:spChg>
        <pc:spChg chg="add del">
          <ac:chgData name="Isaac Gonza" userId="cd60ac6dde23acf8" providerId="LiveId" clId="{64CA9AD8-94E6-482E-A3EA-5AC1C8D3435B}" dt="2023-10-03T02:17:46.724" v="281" actId="26606"/>
          <ac:spMkLst>
            <pc:docMk/>
            <pc:sldMk cId="2085840562" sldId="261"/>
            <ac:spMk id="28" creationId="{423EDA5B-B414-4C7C-8CBA-3D9D79973ED0}"/>
          </ac:spMkLst>
        </pc:spChg>
        <pc:spChg chg="add del">
          <ac:chgData name="Isaac Gonza" userId="cd60ac6dde23acf8" providerId="LiveId" clId="{64CA9AD8-94E6-482E-A3EA-5AC1C8D3435B}" dt="2023-10-03T02:17:48.590" v="283" actId="26606"/>
          <ac:spMkLst>
            <pc:docMk/>
            <pc:sldMk cId="2085840562" sldId="261"/>
            <ac:spMk id="32" creationId="{B9C04DC5-313B-4FE4-B868-5672A376419F}"/>
          </ac:spMkLst>
        </pc:spChg>
        <pc:spChg chg="add del">
          <ac:chgData name="Isaac Gonza" userId="cd60ac6dde23acf8" providerId="LiveId" clId="{64CA9AD8-94E6-482E-A3EA-5AC1C8D3435B}" dt="2023-10-03T02:17:48.590" v="283" actId="26606"/>
          <ac:spMkLst>
            <pc:docMk/>
            <pc:sldMk cId="2085840562" sldId="261"/>
            <ac:spMk id="35" creationId="{329FDD08-42D8-4AFF-90E5-5DAA5BC4CBD8}"/>
          </ac:spMkLst>
        </pc:spChg>
        <pc:spChg chg="add del">
          <ac:chgData name="Isaac Gonza" userId="cd60ac6dde23acf8" providerId="LiveId" clId="{64CA9AD8-94E6-482E-A3EA-5AC1C8D3435B}" dt="2023-10-03T02:17:48.590" v="283" actId="26606"/>
          <ac:spMkLst>
            <pc:docMk/>
            <pc:sldMk cId="2085840562" sldId="261"/>
            <ac:spMk id="36" creationId="{4C1E981B-F06E-48B4-9275-F4B261AFCAC0}"/>
          </ac:spMkLst>
        </pc:spChg>
        <pc:spChg chg="add del">
          <ac:chgData name="Isaac Gonza" userId="cd60ac6dde23acf8" providerId="LiveId" clId="{64CA9AD8-94E6-482E-A3EA-5AC1C8D3435B}" dt="2023-10-03T02:17:48.590" v="283" actId="26606"/>
          <ac:spMkLst>
            <pc:docMk/>
            <pc:sldMk cId="2085840562" sldId="261"/>
            <ac:spMk id="37" creationId="{312E2C24-0CD2-4071-8CE2-B059993A99EF}"/>
          </ac:spMkLst>
        </pc:spChg>
        <pc:spChg chg="add del">
          <ac:chgData name="Isaac Gonza" userId="cd60ac6dde23acf8" providerId="LiveId" clId="{64CA9AD8-94E6-482E-A3EA-5AC1C8D3435B}" dt="2023-10-03T02:17:48.590" v="283" actId="26606"/>
          <ac:spMkLst>
            <pc:docMk/>
            <pc:sldMk cId="2085840562" sldId="261"/>
            <ac:spMk id="38" creationId="{24F1DC13-C830-4B86-A9C6-927F5C55DBD7}"/>
          </ac:spMkLst>
        </pc:spChg>
        <pc:spChg chg="add del">
          <ac:chgData name="Isaac Gonza" userId="cd60ac6dde23acf8" providerId="LiveId" clId="{64CA9AD8-94E6-482E-A3EA-5AC1C8D3435B}" dt="2023-10-03T02:17:50.002" v="286" actId="26606"/>
          <ac:spMkLst>
            <pc:docMk/>
            <pc:sldMk cId="2085840562" sldId="261"/>
            <ac:spMk id="42" creationId="{8F54B2FB-3F54-4350-8D1B-F86D677CA7ED}"/>
          </ac:spMkLst>
        </pc:spChg>
        <pc:spChg chg="add del">
          <ac:chgData name="Isaac Gonza" userId="cd60ac6dde23acf8" providerId="LiveId" clId="{64CA9AD8-94E6-482E-A3EA-5AC1C8D3435B}" dt="2023-10-03T02:17:50.002" v="286" actId="26606"/>
          <ac:spMkLst>
            <pc:docMk/>
            <pc:sldMk cId="2085840562" sldId="261"/>
            <ac:spMk id="45" creationId="{DDB56DB5-0324-4F79-9AB8-CB18C1DC8743}"/>
          </ac:spMkLst>
        </pc:spChg>
        <pc:spChg chg="add del">
          <ac:chgData name="Isaac Gonza" userId="cd60ac6dde23acf8" providerId="LiveId" clId="{64CA9AD8-94E6-482E-A3EA-5AC1C8D3435B}" dt="2023-10-03T02:17:51.992" v="288" actId="26606"/>
          <ac:spMkLst>
            <pc:docMk/>
            <pc:sldMk cId="2085840562" sldId="261"/>
            <ac:spMk id="49" creationId="{B9C04DC5-313B-4FE4-B868-5672A376419F}"/>
          </ac:spMkLst>
        </pc:spChg>
        <pc:spChg chg="add del">
          <ac:chgData name="Isaac Gonza" userId="cd60ac6dde23acf8" providerId="LiveId" clId="{64CA9AD8-94E6-482E-A3EA-5AC1C8D3435B}" dt="2023-10-03T02:17:51.992" v="288" actId="26606"/>
          <ac:spMkLst>
            <pc:docMk/>
            <pc:sldMk cId="2085840562" sldId="261"/>
            <ac:spMk id="52" creationId="{329FDD08-42D8-4AFF-90E5-5DAA5BC4CBD8}"/>
          </ac:spMkLst>
        </pc:spChg>
        <pc:spChg chg="add del">
          <ac:chgData name="Isaac Gonza" userId="cd60ac6dde23acf8" providerId="LiveId" clId="{64CA9AD8-94E6-482E-A3EA-5AC1C8D3435B}" dt="2023-10-03T02:17:51.992" v="288" actId="26606"/>
          <ac:spMkLst>
            <pc:docMk/>
            <pc:sldMk cId="2085840562" sldId="261"/>
            <ac:spMk id="53" creationId="{B87A2B17-D3E0-4B38-823F-45312C0B36E7}"/>
          </ac:spMkLst>
        </pc:spChg>
        <pc:spChg chg="add del">
          <ac:chgData name="Isaac Gonza" userId="cd60ac6dde23acf8" providerId="LiveId" clId="{64CA9AD8-94E6-482E-A3EA-5AC1C8D3435B}" dt="2023-10-03T02:17:51.992" v="288" actId="26606"/>
          <ac:spMkLst>
            <pc:docMk/>
            <pc:sldMk cId="2085840562" sldId="261"/>
            <ac:spMk id="54" creationId="{8592A21B-8E82-4396-A130-C7531DF0A97E}"/>
          </ac:spMkLst>
        </pc:spChg>
        <pc:spChg chg="add del">
          <ac:chgData name="Isaac Gonza" userId="cd60ac6dde23acf8" providerId="LiveId" clId="{64CA9AD8-94E6-482E-A3EA-5AC1C8D3435B}" dt="2023-10-03T02:17:51.992" v="288" actId="26606"/>
          <ac:spMkLst>
            <pc:docMk/>
            <pc:sldMk cId="2085840562" sldId="261"/>
            <ac:spMk id="55" creationId="{ACA9027C-9377-4A86-A639-42BA502ADE1C}"/>
          </ac:spMkLst>
        </pc:spChg>
        <pc:spChg chg="add del">
          <ac:chgData name="Isaac Gonza" userId="cd60ac6dde23acf8" providerId="LiveId" clId="{64CA9AD8-94E6-482E-A3EA-5AC1C8D3435B}" dt="2023-10-03T02:17:51.992" v="288" actId="26606"/>
          <ac:spMkLst>
            <pc:docMk/>
            <pc:sldMk cId="2085840562" sldId="261"/>
            <ac:spMk id="56" creationId="{423EDA5B-B414-4C7C-8CBA-3D9D79973ED0}"/>
          </ac:spMkLst>
        </pc:spChg>
        <pc:spChg chg="add del">
          <ac:chgData name="Isaac Gonza" userId="cd60ac6dde23acf8" providerId="LiveId" clId="{64CA9AD8-94E6-482E-A3EA-5AC1C8D3435B}" dt="2023-10-03T02:17:54.341" v="290" actId="26606"/>
          <ac:spMkLst>
            <pc:docMk/>
            <pc:sldMk cId="2085840562" sldId="261"/>
            <ac:spMk id="58" creationId="{0A01F2A2-AEDD-47DC-AFB5-B97CEB9A5328}"/>
          </ac:spMkLst>
        </pc:spChg>
        <pc:spChg chg="add del">
          <ac:chgData name="Isaac Gonza" userId="cd60ac6dde23acf8" providerId="LiveId" clId="{64CA9AD8-94E6-482E-A3EA-5AC1C8D3435B}" dt="2023-10-03T02:17:54.341" v="290" actId="26606"/>
          <ac:spMkLst>
            <pc:docMk/>
            <pc:sldMk cId="2085840562" sldId="261"/>
            <ac:spMk id="59" creationId="{DB5AF5F3-AD0A-4EFA-854A-47C780F26264}"/>
          </ac:spMkLst>
        </pc:spChg>
        <pc:spChg chg="add del">
          <ac:chgData name="Isaac Gonza" userId="cd60ac6dde23acf8" providerId="LiveId" clId="{64CA9AD8-94E6-482E-A3EA-5AC1C8D3435B}" dt="2023-10-03T02:17:54.341" v="290" actId="26606"/>
          <ac:spMkLst>
            <pc:docMk/>
            <pc:sldMk cId="2085840562" sldId="261"/>
            <ac:spMk id="60" creationId="{1E3D6D6C-E192-4135-B1DB-17C71EEBC946}"/>
          </ac:spMkLst>
        </pc:spChg>
        <pc:spChg chg="add del">
          <ac:chgData name="Isaac Gonza" userId="cd60ac6dde23acf8" providerId="LiveId" clId="{64CA9AD8-94E6-482E-A3EA-5AC1C8D3435B}" dt="2023-10-03T02:17:55.404" v="293" actId="26606"/>
          <ac:spMkLst>
            <pc:docMk/>
            <pc:sldMk cId="2085840562" sldId="261"/>
            <ac:spMk id="64" creationId="{8F54B2FB-3F54-4350-8D1B-F86D677CA7ED}"/>
          </ac:spMkLst>
        </pc:spChg>
        <pc:spChg chg="add del">
          <ac:chgData name="Isaac Gonza" userId="cd60ac6dde23acf8" providerId="LiveId" clId="{64CA9AD8-94E6-482E-A3EA-5AC1C8D3435B}" dt="2023-10-03T02:17:55.404" v="293" actId="26606"/>
          <ac:spMkLst>
            <pc:docMk/>
            <pc:sldMk cId="2085840562" sldId="261"/>
            <ac:spMk id="67" creationId="{DDB56DB5-0324-4F79-9AB8-CB18C1DC8743}"/>
          </ac:spMkLst>
        </pc:spChg>
        <pc:spChg chg="add">
          <ac:chgData name="Isaac Gonza" userId="cd60ac6dde23acf8" providerId="LiveId" clId="{64CA9AD8-94E6-482E-A3EA-5AC1C8D3435B}" dt="2023-10-03T02:17:55.467" v="294" actId="26606"/>
          <ac:spMkLst>
            <pc:docMk/>
            <pc:sldMk cId="2085840562" sldId="261"/>
            <ac:spMk id="71" creationId="{B9C04DC5-313B-4FE4-B868-5672A376419F}"/>
          </ac:spMkLst>
        </pc:spChg>
        <pc:spChg chg="add">
          <ac:chgData name="Isaac Gonza" userId="cd60ac6dde23acf8" providerId="LiveId" clId="{64CA9AD8-94E6-482E-A3EA-5AC1C8D3435B}" dt="2023-10-03T02:17:55.467" v="294" actId="26606"/>
          <ac:spMkLst>
            <pc:docMk/>
            <pc:sldMk cId="2085840562" sldId="261"/>
            <ac:spMk id="74" creationId="{329FDD08-42D8-4AFF-90E5-5DAA5BC4CBD8}"/>
          </ac:spMkLst>
        </pc:spChg>
        <pc:spChg chg="add">
          <ac:chgData name="Isaac Gonza" userId="cd60ac6dde23acf8" providerId="LiveId" clId="{64CA9AD8-94E6-482E-A3EA-5AC1C8D3435B}" dt="2023-10-03T02:17:55.467" v="294" actId="26606"/>
          <ac:spMkLst>
            <pc:docMk/>
            <pc:sldMk cId="2085840562" sldId="261"/>
            <ac:spMk id="75" creationId="{B87A2B17-D3E0-4B38-823F-45312C0B36E7}"/>
          </ac:spMkLst>
        </pc:spChg>
        <pc:spChg chg="add">
          <ac:chgData name="Isaac Gonza" userId="cd60ac6dde23acf8" providerId="LiveId" clId="{64CA9AD8-94E6-482E-A3EA-5AC1C8D3435B}" dt="2023-10-03T02:17:55.467" v="294" actId="26606"/>
          <ac:spMkLst>
            <pc:docMk/>
            <pc:sldMk cId="2085840562" sldId="261"/>
            <ac:spMk id="76" creationId="{8592A21B-8E82-4396-A130-C7531DF0A97E}"/>
          </ac:spMkLst>
        </pc:spChg>
        <pc:spChg chg="add">
          <ac:chgData name="Isaac Gonza" userId="cd60ac6dde23acf8" providerId="LiveId" clId="{64CA9AD8-94E6-482E-A3EA-5AC1C8D3435B}" dt="2023-10-03T02:17:55.467" v="294" actId="26606"/>
          <ac:spMkLst>
            <pc:docMk/>
            <pc:sldMk cId="2085840562" sldId="261"/>
            <ac:spMk id="77" creationId="{ACA9027C-9377-4A86-A639-42BA502ADE1C}"/>
          </ac:spMkLst>
        </pc:spChg>
        <pc:spChg chg="add">
          <ac:chgData name="Isaac Gonza" userId="cd60ac6dde23acf8" providerId="LiveId" clId="{64CA9AD8-94E6-482E-A3EA-5AC1C8D3435B}" dt="2023-10-03T02:17:55.467" v="294" actId="26606"/>
          <ac:spMkLst>
            <pc:docMk/>
            <pc:sldMk cId="2085840562" sldId="261"/>
            <ac:spMk id="78" creationId="{423EDA5B-B414-4C7C-8CBA-3D9D79973ED0}"/>
          </ac:spMkLst>
        </pc:spChg>
        <pc:picChg chg="add mod ord">
          <ac:chgData name="Isaac Gonza" userId="cd60ac6dde23acf8" providerId="LiveId" clId="{64CA9AD8-94E6-482E-A3EA-5AC1C8D3435B}" dt="2023-10-03T02:17:55.467" v="294" actId="26606"/>
          <ac:picMkLst>
            <pc:docMk/>
            <pc:sldMk cId="2085840562" sldId="261"/>
            <ac:picMk id="5" creationId="{CE5FAA58-6B82-E27E-E33C-855A3DF0FC38}"/>
          </ac:picMkLst>
        </pc:picChg>
        <pc:picChg chg="add del">
          <ac:chgData name="Isaac Gonza" userId="cd60ac6dde23acf8" providerId="LiveId" clId="{64CA9AD8-94E6-482E-A3EA-5AC1C8D3435B}" dt="2023-10-03T02:17:46.724" v="281" actId="26606"/>
          <ac:picMkLst>
            <pc:docMk/>
            <pc:sldMk cId="2085840562" sldId="261"/>
            <ac:picMk id="10" creationId="{7594FC8B-8CD2-407F-94F1-9C71F5AEC2B6}"/>
          </ac:picMkLst>
        </pc:picChg>
        <pc:picChg chg="add del">
          <ac:chgData name="Isaac Gonza" userId="cd60ac6dde23acf8" providerId="LiveId" clId="{64CA9AD8-94E6-482E-A3EA-5AC1C8D3435B}" dt="2023-10-03T02:17:46.724" v="281" actId="26606"/>
          <ac:picMkLst>
            <pc:docMk/>
            <pc:sldMk cId="2085840562" sldId="261"/>
            <ac:picMk id="12" creationId="{DBABC971-8D40-4A4F-AC60-28B9172789B9}"/>
          </ac:picMkLst>
        </pc:picChg>
        <pc:picChg chg="add del">
          <ac:chgData name="Isaac Gonza" userId="cd60ac6dde23acf8" providerId="LiveId" clId="{64CA9AD8-94E6-482E-A3EA-5AC1C8D3435B}" dt="2023-10-03T02:17:46.724" v="281" actId="26606"/>
          <ac:picMkLst>
            <pc:docMk/>
            <pc:sldMk cId="2085840562" sldId="261"/>
            <ac:picMk id="16" creationId="{791AE23E-90C9-4963-96E2-8DADBFC3BC09}"/>
          </ac:picMkLst>
        </pc:picChg>
        <pc:picChg chg="add del">
          <ac:chgData name="Isaac Gonza" userId="cd60ac6dde23acf8" providerId="LiveId" clId="{64CA9AD8-94E6-482E-A3EA-5AC1C8D3435B}" dt="2023-10-03T02:17:46.724" v="281" actId="26606"/>
          <ac:picMkLst>
            <pc:docMk/>
            <pc:sldMk cId="2085840562" sldId="261"/>
            <ac:picMk id="18" creationId="{C5F93E90-4379-4AAC-B021-E5FA6D974AED}"/>
          </ac:picMkLst>
        </pc:picChg>
        <pc:picChg chg="add del">
          <ac:chgData name="Isaac Gonza" userId="cd60ac6dde23acf8" providerId="LiveId" clId="{64CA9AD8-94E6-482E-A3EA-5AC1C8D3435B}" dt="2023-10-03T02:17:48.590" v="283" actId="26606"/>
          <ac:picMkLst>
            <pc:docMk/>
            <pc:sldMk cId="2085840562" sldId="261"/>
            <ac:picMk id="30" creationId="{7594FC8B-8CD2-407F-94F1-9C71F5AEC2B6}"/>
          </ac:picMkLst>
        </pc:picChg>
        <pc:picChg chg="add del">
          <ac:chgData name="Isaac Gonza" userId="cd60ac6dde23acf8" providerId="LiveId" clId="{64CA9AD8-94E6-482E-A3EA-5AC1C8D3435B}" dt="2023-10-03T02:17:48.590" v="283" actId="26606"/>
          <ac:picMkLst>
            <pc:docMk/>
            <pc:sldMk cId="2085840562" sldId="261"/>
            <ac:picMk id="31" creationId="{DBABC971-8D40-4A4F-AC60-28B9172789B9}"/>
          </ac:picMkLst>
        </pc:picChg>
        <pc:picChg chg="add del">
          <ac:chgData name="Isaac Gonza" userId="cd60ac6dde23acf8" providerId="LiveId" clId="{64CA9AD8-94E6-482E-A3EA-5AC1C8D3435B}" dt="2023-10-03T02:17:48.590" v="283" actId="26606"/>
          <ac:picMkLst>
            <pc:docMk/>
            <pc:sldMk cId="2085840562" sldId="261"/>
            <ac:picMk id="33" creationId="{791AE23E-90C9-4963-96E2-8DADBFC3BC09}"/>
          </ac:picMkLst>
        </pc:picChg>
        <pc:picChg chg="add del">
          <ac:chgData name="Isaac Gonza" userId="cd60ac6dde23acf8" providerId="LiveId" clId="{64CA9AD8-94E6-482E-A3EA-5AC1C8D3435B}" dt="2023-10-03T02:17:48.590" v="283" actId="26606"/>
          <ac:picMkLst>
            <pc:docMk/>
            <pc:sldMk cId="2085840562" sldId="261"/>
            <ac:picMk id="34" creationId="{C5F93E90-4379-4AAC-B021-E5FA6D974AED}"/>
          </ac:picMkLst>
        </pc:picChg>
        <pc:picChg chg="add del">
          <ac:chgData name="Isaac Gonza" userId="cd60ac6dde23acf8" providerId="LiveId" clId="{64CA9AD8-94E6-482E-A3EA-5AC1C8D3435B}" dt="2023-10-03T02:17:50.002" v="286" actId="26606"/>
          <ac:picMkLst>
            <pc:docMk/>
            <pc:sldMk cId="2085840562" sldId="261"/>
            <ac:picMk id="40" creationId="{AA085689-791F-4B8F-9F30-12415B97D366}"/>
          </ac:picMkLst>
        </pc:picChg>
        <pc:picChg chg="add del">
          <ac:chgData name="Isaac Gonza" userId="cd60ac6dde23acf8" providerId="LiveId" clId="{64CA9AD8-94E6-482E-A3EA-5AC1C8D3435B}" dt="2023-10-03T02:17:50.002" v="286" actId="26606"/>
          <ac:picMkLst>
            <pc:docMk/>
            <pc:sldMk cId="2085840562" sldId="261"/>
            <ac:picMk id="41" creationId="{AA3FED7F-6821-47C0-A464-E9278B24129E}"/>
          </ac:picMkLst>
        </pc:picChg>
        <pc:picChg chg="add del">
          <ac:chgData name="Isaac Gonza" userId="cd60ac6dde23acf8" providerId="LiveId" clId="{64CA9AD8-94E6-482E-A3EA-5AC1C8D3435B}" dt="2023-10-03T02:17:50.002" v="286" actId="26606"/>
          <ac:picMkLst>
            <pc:docMk/>
            <pc:sldMk cId="2085840562" sldId="261"/>
            <ac:picMk id="43" creationId="{561B34F5-88E5-4711-BC16-3005C29AD7C6}"/>
          </ac:picMkLst>
        </pc:picChg>
        <pc:picChg chg="add del">
          <ac:chgData name="Isaac Gonza" userId="cd60ac6dde23acf8" providerId="LiveId" clId="{64CA9AD8-94E6-482E-A3EA-5AC1C8D3435B}" dt="2023-10-03T02:17:50.002" v="286" actId="26606"/>
          <ac:picMkLst>
            <pc:docMk/>
            <pc:sldMk cId="2085840562" sldId="261"/>
            <ac:picMk id="44" creationId="{4F3661D0-2268-4D3E-88BA-0647BCBE33AF}"/>
          </ac:picMkLst>
        </pc:picChg>
        <pc:picChg chg="add del">
          <ac:chgData name="Isaac Gonza" userId="cd60ac6dde23acf8" providerId="LiveId" clId="{64CA9AD8-94E6-482E-A3EA-5AC1C8D3435B}" dt="2023-10-03T02:17:51.992" v="288" actId="26606"/>
          <ac:picMkLst>
            <pc:docMk/>
            <pc:sldMk cId="2085840562" sldId="261"/>
            <ac:picMk id="47" creationId="{7594FC8B-8CD2-407F-94F1-9C71F5AEC2B6}"/>
          </ac:picMkLst>
        </pc:picChg>
        <pc:picChg chg="add del">
          <ac:chgData name="Isaac Gonza" userId="cd60ac6dde23acf8" providerId="LiveId" clId="{64CA9AD8-94E6-482E-A3EA-5AC1C8D3435B}" dt="2023-10-03T02:17:51.992" v="288" actId="26606"/>
          <ac:picMkLst>
            <pc:docMk/>
            <pc:sldMk cId="2085840562" sldId="261"/>
            <ac:picMk id="48" creationId="{DBABC971-8D40-4A4F-AC60-28B9172789B9}"/>
          </ac:picMkLst>
        </pc:picChg>
        <pc:picChg chg="add del">
          <ac:chgData name="Isaac Gonza" userId="cd60ac6dde23acf8" providerId="LiveId" clId="{64CA9AD8-94E6-482E-A3EA-5AC1C8D3435B}" dt="2023-10-03T02:17:51.992" v="288" actId="26606"/>
          <ac:picMkLst>
            <pc:docMk/>
            <pc:sldMk cId="2085840562" sldId="261"/>
            <ac:picMk id="50" creationId="{791AE23E-90C9-4963-96E2-8DADBFC3BC09}"/>
          </ac:picMkLst>
        </pc:picChg>
        <pc:picChg chg="add del">
          <ac:chgData name="Isaac Gonza" userId="cd60ac6dde23acf8" providerId="LiveId" clId="{64CA9AD8-94E6-482E-A3EA-5AC1C8D3435B}" dt="2023-10-03T02:17:51.992" v="288" actId="26606"/>
          <ac:picMkLst>
            <pc:docMk/>
            <pc:sldMk cId="2085840562" sldId="261"/>
            <ac:picMk id="51" creationId="{C5F93E90-4379-4AAC-B021-E5FA6D974AED}"/>
          </ac:picMkLst>
        </pc:picChg>
        <pc:picChg chg="add del">
          <ac:chgData name="Isaac Gonza" userId="cd60ac6dde23acf8" providerId="LiveId" clId="{64CA9AD8-94E6-482E-A3EA-5AC1C8D3435B}" dt="2023-10-03T02:17:55.404" v="293" actId="26606"/>
          <ac:picMkLst>
            <pc:docMk/>
            <pc:sldMk cId="2085840562" sldId="261"/>
            <ac:picMk id="62" creationId="{AA085689-791F-4B8F-9F30-12415B97D366}"/>
          </ac:picMkLst>
        </pc:picChg>
        <pc:picChg chg="add del">
          <ac:chgData name="Isaac Gonza" userId="cd60ac6dde23acf8" providerId="LiveId" clId="{64CA9AD8-94E6-482E-A3EA-5AC1C8D3435B}" dt="2023-10-03T02:17:55.404" v="293" actId="26606"/>
          <ac:picMkLst>
            <pc:docMk/>
            <pc:sldMk cId="2085840562" sldId="261"/>
            <ac:picMk id="63" creationId="{AA3FED7F-6821-47C0-A464-E9278B24129E}"/>
          </ac:picMkLst>
        </pc:picChg>
        <pc:picChg chg="add del">
          <ac:chgData name="Isaac Gonza" userId="cd60ac6dde23acf8" providerId="LiveId" clId="{64CA9AD8-94E6-482E-A3EA-5AC1C8D3435B}" dt="2023-10-03T02:17:55.404" v="293" actId="26606"/>
          <ac:picMkLst>
            <pc:docMk/>
            <pc:sldMk cId="2085840562" sldId="261"/>
            <ac:picMk id="65" creationId="{561B34F5-88E5-4711-BC16-3005C29AD7C6}"/>
          </ac:picMkLst>
        </pc:picChg>
        <pc:picChg chg="add del">
          <ac:chgData name="Isaac Gonza" userId="cd60ac6dde23acf8" providerId="LiveId" clId="{64CA9AD8-94E6-482E-A3EA-5AC1C8D3435B}" dt="2023-10-03T02:17:55.404" v="293" actId="26606"/>
          <ac:picMkLst>
            <pc:docMk/>
            <pc:sldMk cId="2085840562" sldId="261"/>
            <ac:picMk id="66" creationId="{4F3661D0-2268-4D3E-88BA-0647BCBE33AF}"/>
          </ac:picMkLst>
        </pc:picChg>
        <pc:picChg chg="add">
          <ac:chgData name="Isaac Gonza" userId="cd60ac6dde23acf8" providerId="LiveId" clId="{64CA9AD8-94E6-482E-A3EA-5AC1C8D3435B}" dt="2023-10-03T02:17:55.467" v="294" actId="26606"/>
          <ac:picMkLst>
            <pc:docMk/>
            <pc:sldMk cId="2085840562" sldId="261"/>
            <ac:picMk id="69" creationId="{7594FC8B-8CD2-407F-94F1-9C71F5AEC2B6}"/>
          </ac:picMkLst>
        </pc:picChg>
        <pc:picChg chg="add">
          <ac:chgData name="Isaac Gonza" userId="cd60ac6dde23acf8" providerId="LiveId" clId="{64CA9AD8-94E6-482E-A3EA-5AC1C8D3435B}" dt="2023-10-03T02:17:55.467" v="294" actId="26606"/>
          <ac:picMkLst>
            <pc:docMk/>
            <pc:sldMk cId="2085840562" sldId="261"/>
            <ac:picMk id="70" creationId="{DBABC971-8D40-4A4F-AC60-28B9172789B9}"/>
          </ac:picMkLst>
        </pc:picChg>
        <pc:picChg chg="add">
          <ac:chgData name="Isaac Gonza" userId="cd60ac6dde23acf8" providerId="LiveId" clId="{64CA9AD8-94E6-482E-A3EA-5AC1C8D3435B}" dt="2023-10-03T02:17:55.467" v="294" actId="26606"/>
          <ac:picMkLst>
            <pc:docMk/>
            <pc:sldMk cId="2085840562" sldId="261"/>
            <ac:picMk id="72" creationId="{791AE23E-90C9-4963-96E2-8DADBFC3BC09}"/>
          </ac:picMkLst>
        </pc:picChg>
        <pc:picChg chg="add">
          <ac:chgData name="Isaac Gonza" userId="cd60ac6dde23acf8" providerId="LiveId" clId="{64CA9AD8-94E6-482E-A3EA-5AC1C8D3435B}" dt="2023-10-03T02:17:55.467" v="294" actId="26606"/>
          <ac:picMkLst>
            <pc:docMk/>
            <pc:sldMk cId="2085840562" sldId="261"/>
            <ac:picMk id="73" creationId="{C5F93E90-4379-4AAC-B021-E5FA6D974A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7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71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67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2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0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6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EEE90F-22EF-4443-A0F6-0FF9B5F6FE3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6878-2D32-489D-BF45-0E0A2D54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2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hyperlink" Target="https://public.tableau.com/views/CustomersPaymentPerCountry/Sheet1?:language=en-US&amp;:display_count=n&amp;:origin=viz_share_li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C4CF-B5DD-E512-B3BF-13F652F3B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Rockbuster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79C79-DAB3-7574-B7C4-F6B20C1C2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Gonzalez</a:t>
            </a:r>
          </a:p>
          <a:p>
            <a:r>
              <a:rPr lang="en-US" dirty="0"/>
              <a:t>gonzaisa04@gmail.com</a:t>
            </a:r>
          </a:p>
        </p:txBody>
      </p:sp>
    </p:spTree>
    <p:extLst>
      <p:ext uri="{BB962C8B-B14F-4D97-AF65-F5344CB8AC3E}">
        <p14:creationId xmlns:p14="http://schemas.microsoft.com/office/powerpoint/2010/main" val="510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29A-1269-53BB-E27D-86F0C3EF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Data Profile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8DA97F9-B9A4-E373-5B4B-EB76AFAAB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760769"/>
            <a:ext cx="5417717" cy="2164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56E32B-95DA-E5CB-E63E-1771A547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5440680" cy="1486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B70D61-26A0-B197-AEEA-7B73595AC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506" y="1853248"/>
            <a:ext cx="2855168" cy="177548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56AB264-5E9C-43D1-C15A-BF16519F987E}"/>
              </a:ext>
            </a:extLst>
          </p:cNvPr>
          <p:cNvSpPr txBox="1"/>
          <p:nvPr/>
        </p:nvSpPr>
        <p:spPr>
          <a:xfrm>
            <a:off x="7035282" y="4049486"/>
            <a:ext cx="392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*Most common rating is PG-13</a:t>
            </a:r>
          </a:p>
          <a:p>
            <a:endParaRPr lang="en-US" dirty="0"/>
          </a:p>
          <a:p>
            <a:r>
              <a:rPr lang="en-US" dirty="0"/>
              <a:t>*Average Rental Duration is 4.99 days</a:t>
            </a:r>
          </a:p>
        </p:txBody>
      </p:sp>
    </p:spTree>
    <p:extLst>
      <p:ext uri="{BB962C8B-B14F-4D97-AF65-F5344CB8AC3E}">
        <p14:creationId xmlns:p14="http://schemas.microsoft.com/office/powerpoint/2010/main" val="35057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5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7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9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1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3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0" name="Rectangle 25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4C48C-AA3D-F05E-B215-5F877F5F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Top 10 Customer Countries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FD5CCE-AFD8-6ACE-FB63-47B8EA115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1278191"/>
            <a:ext cx="9150807" cy="2653733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C3616-0A6F-BC34-062D-F09D8FDE023C}"/>
              </a:ext>
            </a:extLst>
          </p:cNvPr>
          <p:cNvSpPr txBox="1"/>
          <p:nvPr/>
        </p:nvSpPr>
        <p:spPr>
          <a:xfrm>
            <a:off x="749493" y="5749989"/>
            <a:ext cx="445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*India is #1</a:t>
            </a:r>
          </a:p>
        </p:txBody>
      </p:sp>
    </p:spTree>
    <p:extLst>
      <p:ext uri="{BB962C8B-B14F-4D97-AF65-F5344CB8AC3E}">
        <p14:creationId xmlns:p14="http://schemas.microsoft.com/office/powerpoint/2010/main" val="66959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8ED5A-F792-5AF6-293E-6C2AC55A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Top 10 Cities within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91204-9CC3-D86B-EB11-A4A781C67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4876806" cy="329184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0A447-0243-B72D-51B1-5AABDA3EED89}"/>
              </a:ext>
            </a:extLst>
          </p:cNvPr>
          <p:cNvSpPr txBox="1"/>
          <p:nvPr/>
        </p:nvSpPr>
        <p:spPr>
          <a:xfrm>
            <a:off x="783771" y="5887616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United States has 2 Top 10 cities</a:t>
            </a:r>
          </a:p>
        </p:txBody>
      </p:sp>
    </p:spTree>
    <p:extLst>
      <p:ext uri="{BB962C8B-B14F-4D97-AF65-F5344CB8AC3E}">
        <p14:creationId xmlns:p14="http://schemas.microsoft.com/office/powerpoint/2010/main" val="228779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B3E50-6BF5-2EC2-99B7-E97AE560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Top 5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BFBD8-0773-BA86-5A4D-0BF3C68C1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1850117"/>
            <a:ext cx="9150807" cy="2081808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73ABC-0F14-216C-4877-D0707F505CE2}"/>
              </a:ext>
            </a:extLst>
          </p:cNvPr>
          <p:cNvSpPr txBox="1"/>
          <p:nvPr/>
        </p:nvSpPr>
        <p:spPr>
          <a:xfrm>
            <a:off x="761206" y="5962260"/>
            <a:ext cx="496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*India’s Arlene Harvey is spending the most between customers in the Top 10 cities</a:t>
            </a:r>
          </a:p>
        </p:txBody>
      </p:sp>
    </p:spTree>
    <p:extLst>
      <p:ext uri="{BB962C8B-B14F-4D97-AF65-F5344CB8AC3E}">
        <p14:creationId xmlns:p14="http://schemas.microsoft.com/office/powerpoint/2010/main" val="13719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0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2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4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0A228-2528-1D12-B71B-1F74E245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Total Customers and Payment Per Country </a:t>
            </a:r>
            <a:r>
              <a:rPr lang="en-US" sz="900" dirty="0">
                <a:hlinkClick r:id="rId7"/>
              </a:rPr>
              <a:t>https://public.tableau.com/views/CustomersPaymentPerCountry/Sheet1?:language=en-US&amp;:display_count=n&amp;:origin=viz_share_link</a:t>
            </a:r>
            <a:endParaRPr lang="en-US" sz="9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FAA58-6B82-E27E-E33C-855A3DF0F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35458" y="640081"/>
            <a:ext cx="7700221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584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</TotalTime>
  <Words>103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Rockbuster Analysis</vt:lpstr>
      <vt:lpstr>New Data Profile</vt:lpstr>
      <vt:lpstr>Top 10 Customer Countries</vt:lpstr>
      <vt:lpstr>Top 10 Cities within</vt:lpstr>
      <vt:lpstr>Top 5 Customers</vt:lpstr>
      <vt:lpstr>   Total Customers and Payment Per Country https://public.tableau.com/views/CustomersPaymentPerCountry/Sheet1?:language=en-US&amp;:display_count=n&amp;:origin=viz_share_link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Analysis</dc:title>
  <dc:creator>Isaac Gonzalez</dc:creator>
  <cp:lastModifiedBy>Isaac Gonzalez</cp:lastModifiedBy>
  <cp:revision>1</cp:revision>
  <dcterms:created xsi:type="dcterms:W3CDTF">2023-09-18T22:14:31Z</dcterms:created>
  <dcterms:modified xsi:type="dcterms:W3CDTF">2024-01-10T02:01:09Z</dcterms:modified>
</cp:coreProperties>
</file>