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9" r:id="rId6"/>
    <p:sldId id="280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Saira" panose="020B0604020202020204" charset="0"/>
      <p:regular r:id="rId13"/>
      <p:bold r:id="rId14"/>
      <p:italic r:id="rId15"/>
      <p:boldItalic r:id="rId16"/>
    </p:embeddedFont>
    <p:embeddedFont>
      <p:font typeface="Saira Thin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0743a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0743a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9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5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8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0743af7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0743af7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26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009200" y="276627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3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4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1009200" y="19285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5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6"/>
          <p:cNvSpPr txBox="1"/>
          <p:nvPr/>
        </p:nvSpPr>
        <p:spPr>
          <a:xfrm>
            <a:off x="433925" y="1666175"/>
            <a:ext cx="71256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LOREM IPSUM DOLOR SIT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AMTET CONDESCTUD</a:t>
            </a:r>
            <a:endParaRPr sz="4300" b="1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6" name="Google Shape;26;p6"/>
          <p:cNvSpPr txBox="1"/>
          <p:nvPr/>
        </p:nvSpPr>
        <p:spPr>
          <a:xfrm>
            <a:off x="433925" y="3008500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FFFFFF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_6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847800" y="1666175"/>
            <a:ext cx="73878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LOREM IPSUM DOLOR SIT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B00055"/>
                </a:solidFill>
                <a:latin typeface="Saira Thin"/>
                <a:ea typeface="Saira Thin"/>
                <a:cs typeface="Saira Thin"/>
                <a:sym typeface="Saira Thin"/>
              </a:rPr>
              <a:t>AMTET CONDESCTUD</a:t>
            </a:r>
            <a:endParaRPr sz="4300">
              <a:solidFill>
                <a:srgbClr val="B00055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47800" y="3093825"/>
            <a:ext cx="7125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BD7EF8"/>
                </a:solidFill>
                <a:latin typeface="Saira Thin"/>
                <a:ea typeface="Saira Thin"/>
                <a:cs typeface="Saira Thin"/>
                <a:sym typeface="Saira Thin"/>
              </a:rPr>
              <a:t>Opción con subtítulo </a:t>
            </a:r>
            <a:endParaRPr sz="2500">
              <a:solidFill>
                <a:srgbClr val="BD7EF8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debymike.com.au/demos/flexbox-test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1009200" y="2148450"/>
            <a:ext cx="7125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Flexbox avanzado</a:t>
            </a:r>
            <a:endParaRPr sz="4300" b="1" dirty="0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Flex-grow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propiedad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flex-grow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como su nombre lo indica, controla que tanto crecerá el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flex-item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para rellenar el espacio disponible. Su valor solo puede ser un número entero (no negativo).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Esta propiedad solo se aplica si el espacio disponible es positivo.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69CC8-6AA5-4EA4-926D-48F915F4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224" y="3044650"/>
            <a:ext cx="2955551" cy="1566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Flex-grow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flex-grow:x</a:t>
            </a:r>
            <a:r>
              <a:rPr lang="es-ES" sz="1100" dirty="0">
                <a:solidFill>
                  <a:srgbClr val="595959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numero x indica cuantas unidades crecerá el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para calcular su tamaño final. Por ejemplo,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flex-grow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3 significa que el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crecerá 3 unidades.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Ejemplo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: https://www.madebymike.com.au/demos/flexbox-tester/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734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Flex-shrink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el espacio disponible es negativo (el tamaño del contenedor es menor a la suma de los tamaños de los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items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), de forma predeterminada los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items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encogen en proporciones iguales para caber en una sola línea. Con la propiedad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flex-shrink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controla cómo se encogerán los elementos.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912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Align-self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propiedad CSS align-self anula el valor de align-items de un elemento grid o flex. En Grid, alinea el elemento dentro del área de grid. En Flexbox, alinea el elemento en el eje transversal.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1BDCA0D-E737-4F9E-81CA-B822323E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24" y="2495112"/>
            <a:ext cx="2892552" cy="21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/>
        </p:nvSpPr>
        <p:spPr>
          <a:xfrm>
            <a:off x="804125" y="763750"/>
            <a:ext cx="662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B00055"/>
                </a:solidFill>
                <a:latin typeface="Saira"/>
                <a:ea typeface="Saira"/>
                <a:cs typeface="Saira"/>
                <a:sym typeface="Saira"/>
              </a:rPr>
              <a:t>order</a:t>
            </a:r>
            <a:endParaRPr sz="2800" b="1" dirty="0">
              <a:solidFill>
                <a:srgbClr val="B00055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3" name="Google Shape;73;p18"/>
          <p:cNvSpPr txBox="1"/>
          <p:nvPr/>
        </p:nvSpPr>
        <p:spPr>
          <a:xfrm>
            <a:off x="1150875" y="1336450"/>
            <a:ext cx="718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Establece el orden de disposición de un elemento en un contenedor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flex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-ES" sz="1100" dirty="0" err="1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s-ES" sz="1100" dirty="0">
                <a:solidFill>
                  <a:srgbClr val="59595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Los elementos de un contenedor se ordenan por valor de orden ascendente y luego por su orden de código fuente.</a:t>
            </a:r>
            <a:endParaRPr lang="en-US" sz="1100" dirty="0">
              <a:solidFill>
                <a:srgbClr val="595959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2032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229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Saira Thin</vt:lpstr>
      <vt:lpstr>Saira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Rodriguez</dc:creator>
  <cp:lastModifiedBy>Gonzalo Rodriguez</cp:lastModifiedBy>
  <cp:revision>9</cp:revision>
  <dcterms:modified xsi:type="dcterms:W3CDTF">2021-05-09T15:06:09Z</dcterms:modified>
</cp:coreProperties>
</file>