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6"/>
  </p:notesMasterIdLst>
  <p:sldIdLst>
    <p:sldId id="256" r:id="rId2"/>
    <p:sldId id="281" r:id="rId3"/>
    <p:sldId id="289" r:id="rId4"/>
    <p:sldId id="290" r:id="rId5"/>
    <p:sldId id="291" r:id="rId6"/>
    <p:sldId id="293" r:id="rId7"/>
    <p:sldId id="294" r:id="rId8"/>
    <p:sldId id="295" r:id="rId9"/>
    <p:sldId id="297" r:id="rId10"/>
    <p:sldId id="302" r:id="rId11"/>
    <p:sldId id="303" r:id="rId12"/>
    <p:sldId id="304" r:id="rId13"/>
    <p:sldId id="299" r:id="rId14"/>
    <p:sldId id="300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Saira" panose="020B0604020202020204" charset="0"/>
      <p:regular r:id="rId21"/>
      <p:bold r:id="rId22"/>
      <p:italic r:id="rId23"/>
      <p:boldItalic r:id="rId24"/>
    </p:embeddedFont>
    <p:embeddedFont>
      <p:font typeface="Saira Thin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0743af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0743af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803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706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94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637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8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88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0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992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470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955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388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694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9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009200" y="2148450"/>
            <a:ext cx="7125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/>
          <p:nvPr/>
        </p:nvSpPr>
        <p:spPr>
          <a:xfrm>
            <a:off x="1009200" y="2148450"/>
            <a:ext cx="7125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1009200" y="2766275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3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433925" y="1666175"/>
            <a:ext cx="71256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AMTET CONDESCTUD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433925" y="3008500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4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1009200" y="1928575"/>
            <a:ext cx="71256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AMTET CONDESCTUD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5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6"/>
          <p:cNvSpPr txBox="1"/>
          <p:nvPr/>
        </p:nvSpPr>
        <p:spPr>
          <a:xfrm>
            <a:off x="433925" y="1666175"/>
            <a:ext cx="71256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AMTET CONDESCTUD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433925" y="3008500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FFFFFF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6">
  <p:cSld name="SECTION_HEADER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7"/>
          <p:cNvSpPr txBox="1"/>
          <p:nvPr/>
        </p:nvSpPr>
        <p:spPr>
          <a:xfrm>
            <a:off x="847800" y="1666175"/>
            <a:ext cx="73878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LOREM IPSUM DOLOR SIT</a:t>
            </a:r>
            <a:endParaRPr sz="43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AMTET CONDESCTUD</a:t>
            </a:r>
            <a:endParaRPr sz="43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847800" y="3093825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D7EF8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BD7EF8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rsys.es/blog/programacion/viewport-diseno-responsive/#:~:text=Como%20definici%C3%B3n%20r%C3%A1pida%2C%20diremos%20que,a%20la%20propia%20etiqueta%20META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1009200" y="2148450"/>
            <a:ext cx="71256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Diseño Responsivo I</a:t>
            </a:r>
            <a:endParaRPr sz="4300" b="1" dirty="0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Media queries y breakpoints</a:t>
            </a:r>
            <a:endParaRPr lang="en-US"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E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B9F71-4CBD-4A96-931A-12F75E65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96" y="1527113"/>
            <a:ext cx="4998720" cy="32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Media queries y breakpoints</a:t>
            </a:r>
            <a:endParaRPr lang="en-US"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E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136FF-7555-4C90-94B6-7EA3C498D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34" y="2124075"/>
            <a:ext cx="6765538" cy="15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7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Media queries y breakpoints</a:t>
            </a:r>
            <a:endParaRPr lang="en-US"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Los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breakpoints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de CSS son puntos en los que el contenido del sitio web responde de acuerdo con el ancho del dispositivo, lo que le permite mostrar el mejor diseño posible al usuario.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58DB1-9C51-4557-8647-BAC61EDB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234" y="2232475"/>
            <a:ext cx="6155531" cy="252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5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Meta viewport</a:t>
            </a:r>
            <a:endParaRPr lang="en-US"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viewport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del navegador es el área de la ventana en la que se puede ver el contenido web. 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menudo, este no tiene el mismo tamaño que la página renderizada, en cuyo caso el navegador proporciona barras de desplazamiento para que el usuario se desplace y acceda a todo el contenido.</a:t>
            </a:r>
          </a:p>
        </p:txBody>
      </p:sp>
    </p:spTree>
    <p:extLst>
      <p:ext uri="{BB962C8B-B14F-4D97-AF65-F5344CB8AC3E}">
        <p14:creationId xmlns:p14="http://schemas.microsoft.com/office/powerpoint/2010/main" val="40314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Meta viewport</a:t>
            </a:r>
            <a:endParaRPr lang="en-US"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Una forma típica de utilizarlo es la siguiente: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E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E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 donde, </a:t>
            </a:r>
            <a:r>
              <a:rPr lang="es-ES" sz="11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controla el tamaño del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viewport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(de la pantalla) y se puede especificar un numero de pixeles como por ejemplo </a:t>
            </a:r>
            <a:r>
              <a:rPr lang="es-ES" sz="11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lang="es-ES" sz="11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=600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la palabra </a:t>
            </a:r>
            <a:r>
              <a:rPr lang="es-ES" sz="11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device-width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nos indica que es el tamaño de la pantalla total en pixeles en una escala al 100%.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E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A3EC5-5B5D-4107-A837-13983ED61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2243137"/>
            <a:ext cx="6143625" cy="657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73F73B-77D6-4160-85CA-D23626F7E9CC}"/>
              </a:ext>
            </a:extLst>
          </p:cNvPr>
          <p:cNvSpPr txBox="1"/>
          <p:nvPr/>
        </p:nvSpPr>
        <p:spPr>
          <a:xfrm>
            <a:off x="1150875" y="444507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Link</a:t>
            </a:r>
            <a:r>
              <a:rPr lang="en-US" dirty="0"/>
              <a:t> de </a:t>
            </a:r>
            <a:r>
              <a:rPr lang="en-US" dirty="0" err="1"/>
              <a:t>interes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4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Diseño responsivo vs adaptativo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principal diferencia es que, en el </a:t>
            </a:r>
            <a:r>
              <a:rPr lang="es-ES" sz="11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diseño adaptativo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se hace un diseño para cada dispositivo (varias resoluciones preestablecidas como ordenador de escritorio, Tablet, celular y todas sus características).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Mientras que el diseño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responsive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se adapta literalmente a cada dispositivo sin la necesidad de hacer muchos diseños. </a:t>
            </a:r>
          </a:p>
        </p:txBody>
      </p:sp>
    </p:spTree>
    <p:extLst>
      <p:ext uri="{BB962C8B-B14F-4D97-AF65-F5344CB8AC3E}">
        <p14:creationId xmlns:p14="http://schemas.microsoft.com/office/powerpoint/2010/main" val="129390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Diseño</a:t>
            </a:r>
            <a:r>
              <a:rPr lang="en-US" sz="28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n-US" sz="2800" b="1" dirty="0" err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responsivo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Reestructura todos los elementos de la web para optimizar todo el espacio y asegurar una buena experiencia de usuario, un excelente aspecto visual y la funcionalidad.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 solo diseño que se adapta según la pantalla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Utiliza tamaños proporcionales (%, em, rem, </a:t>
            </a:r>
            <a:r>
              <a:rPr lang="es-ES" sz="11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etc</a:t>
            </a:r>
            <a:r>
              <a:rPr lang="es-ES" sz="11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), 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 lugar de valores fijos en píxeles. Establece medidas en porcentajes.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 utilizan </a:t>
            </a:r>
            <a:r>
              <a:rPr lang="es-ES" sz="1100" b="1" i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media </a:t>
            </a:r>
            <a:r>
              <a:rPr lang="es-ES" sz="1100" b="1" i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queries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66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Diseño</a:t>
            </a:r>
            <a:r>
              <a:rPr lang="en-US" sz="28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n-US" sz="2800" b="1" dirty="0" err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adaptativo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Utiliza tamaños de pantalla fijos y preestablecidos para cada uno de los dispositivos.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Diferentes diseños de forma independiente en los que podemos variar lo que mostramos, aumentando la calidad de la experiencia de navegación del usuario.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Utiliza valores fijos en píxeles.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 es tan flexible. No se ajusta exactamente a cualquier resolución.</a:t>
            </a:r>
          </a:p>
        </p:txBody>
      </p:sp>
    </p:spTree>
    <p:extLst>
      <p:ext uri="{BB962C8B-B14F-4D97-AF65-F5344CB8AC3E}">
        <p14:creationId xmlns:p14="http://schemas.microsoft.com/office/powerpoint/2010/main" val="21238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Mobile first vs Desktop first</a:t>
            </a: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Mobile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first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(o versión móvil primero) es el enfoque en el diseño y desarrollo de sitios web orientado a comenzar con la información y características más importantes para las versiones móviles, para luego añadir más a medida que la pantalla se hace más grande en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tablets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laptops y escritorio.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desktop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first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(escritorio primero), es donde primero se desarrolla la versión de escritorio, y luego, ésta se adapta para mostrar el sitio web correctamente en pantallas más pequeñas.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E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B6F606-BF4B-45FD-8AAD-DD325FC6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3373966"/>
            <a:ext cx="37052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1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Unidades porcentuales (%)</a:t>
            </a:r>
            <a:endParaRPr lang="en-US"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unidad de medida porcentual es la que se usa por defecto en los elementos HTML 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 donde de manera predeterminada cada elemento </a:t>
            </a:r>
            <a:r>
              <a:rPr lang="es-ES" sz="11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 bloque 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usa un ancho del 100%.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 por eso que cuando achicamos la ventana del navegador con una página que no tenga estilos, la página se adapta, ya que siempre usará el ancho total visible.</a:t>
            </a:r>
          </a:p>
        </p:txBody>
      </p:sp>
    </p:spTree>
    <p:extLst>
      <p:ext uri="{BB962C8B-B14F-4D97-AF65-F5344CB8AC3E}">
        <p14:creationId xmlns:p14="http://schemas.microsoft.com/office/powerpoint/2010/main" val="324290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Anchos y altos máximos y mínimos</a:t>
            </a:r>
            <a:endParaRPr lang="en-US"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propiedad </a:t>
            </a:r>
            <a:r>
              <a:rPr lang="es-ES" sz="11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min-</a:t>
            </a:r>
            <a:r>
              <a:rPr lang="es-ES" sz="11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lang="es-ES" sz="11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por ejemplo, 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define el ancho mínimo de un elemento.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 el contenido es menor que el ancho mínimo, se aplicará el ancho mínimo.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 el contenido es mayor que el ancho mínimo, la propiedad min-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no tiene ningún efecto.</a:t>
            </a:r>
          </a:p>
        </p:txBody>
      </p:sp>
    </p:spTree>
    <p:extLst>
      <p:ext uri="{BB962C8B-B14F-4D97-AF65-F5344CB8AC3E}">
        <p14:creationId xmlns:p14="http://schemas.microsoft.com/office/powerpoint/2010/main" val="161848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Anchos y altos máximos y mínimos</a:t>
            </a:r>
            <a:endParaRPr lang="en-US"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E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5EBCE-4DED-4EBA-8CAA-A4CDEB71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75" y="1500312"/>
            <a:ext cx="6623400" cy="30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3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Media queries y breakpoints</a:t>
            </a:r>
            <a:endParaRPr lang="en-US"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Las Media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Queries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son una de las grandes ventajas de CSS, ya que permiten saber qué sistema se está visualizando una página web y, en función de ello, aplicar unas reglas de estilo u otras. 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Así, podemos hacer un CSS personalizado, acorde las condiciones del navegador o dispositivo que nos visita.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 uno de los </a:t>
            </a:r>
            <a:r>
              <a:rPr lang="es-ES" sz="11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mejores recursos 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 los que cuentan los diseñadores para hacer </a:t>
            </a:r>
            <a:r>
              <a:rPr lang="es-ES" sz="11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sitios </a:t>
            </a:r>
            <a:r>
              <a:rPr lang="es-ES" sz="11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responsive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8094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657</Words>
  <Application>Microsoft Office PowerPoint</Application>
  <PresentationFormat>On-screen Show (16:9)</PresentationFormat>
  <Paragraphs>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Saira Thin</vt:lpstr>
      <vt:lpstr>Saira</vt:lpstr>
      <vt:lpstr>Arial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Rodriguez</dc:creator>
  <cp:lastModifiedBy>Gonzalo Rodriguez</cp:lastModifiedBy>
  <cp:revision>37</cp:revision>
  <dcterms:modified xsi:type="dcterms:W3CDTF">2021-05-26T21:49:35Z</dcterms:modified>
</cp:coreProperties>
</file>