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7"/>
  </p:notesMasterIdLst>
  <p:sldIdLst>
    <p:sldId id="296" r:id="rId5"/>
    <p:sldId id="304" r:id="rId6"/>
    <p:sldId id="295" r:id="rId7"/>
    <p:sldId id="292" r:id="rId8"/>
    <p:sldId id="309" r:id="rId9"/>
    <p:sldId id="278" r:id="rId10"/>
    <p:sldId id="310" r:id="rId11"/>
    <p:sldId id="291" r:id="rId12"/>
    <p:sldId id="305" r:id="rId13"/>
    <p:sldId id="293" r:id="rId14"/>
    <p:sldId id="311" r:id="rId15"/>
    <p:sldId id="312" r:id="rId16"/>
  </p:sldIdLst>
  <p:sldSz cx="12192000" cy="6858000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2980"/>
    <a:srgbClr val="841F7D"/>
    <a:srgbClr val="000000"/>
    <a:srgbClr val="312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7ABC-096D-49F3-9429-8AF11EAC050A}" v="38" dt="2023-08-29T14:53:06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ETTE NATALIE REYES BAEZA" userId="828983bb-bc7c-4461-b16f-0ee38febfd84" providerId="ADAL" clId="{3F9BF722-D12E-40EF-AA5C-C9C9EF267BBC}"/>
    <pc:docChg chg="undo custSel modSld">
      <pc:chgData name="PAULETTE NATALIE REYES BAEZA" userId="828983bb-bc7c-4461-b16f-0ee38febfd84" providerId="ADAL" clId="{3F9BF722-D12E-40EF-AA5C-C9C9EF267BBC}" dt="2023-08-10T03:45:38.105" v="12" actId="20577"/>
      <pc:docMkLst>
        <pc:docMk/>
      </pc:docMkLst>
      <pc:sldChg chg="addSp modSp mod">
        <pc:chgData name="PAULETTE NATALIE REYES BAEZA" userId="828983bb-bc7c-4461-b16f-0ee38febfd84" providerId="ADAL" clId="{3F9BF722-D12E-40EF-AA5C-C9C9EF267BBC}" dt="2023-08-09T23:21:01.569" v="4" actId="1076"/>
        <pc:sldMkLst>
          <pc:docMk/>
          <pc:sldMk cId="4180393317" sldId="270"/>
        </pc:sldMkLst>
        <pc:spChg chg="mod">
          <ac:chgData name="PAULETTE NATALIE REYES BAEZA" userId="828983bb-bc7c-4461-b16f-0ee38febfd84" providerId="ADAL" clId="{3F9BF722-D12E-40EF-AA5C-C9C9EF267BBC}" dt="2023-08-09T23:20:43.861" v="2" actId="164"/>
          <ac:spMkLst>
            <pc:docMk/>
            <pc:sldMk cId="4180393317" sldId="270"/>
            <ac:spMk id="11" creationId="{3ED7E0E1-7300-6850-D7FF-4694622857E4}"/>
          </ac:spMkLst>
        </pc:spChg>
        <pc:spChg chg="mod">
          <ac:chgData name="PAULETTE NATALIE REYES BAEZA" userId="828983bb-bc7c-4461-b16f-0ee38febfd84" providerId="ADAL" clId="{3F9BF722-D12E-40EF-AA5C-C9C9EF267BBC}" dt="2023-08-09T23:20:56.309" v="3" actId="164"/>
          <ac:spMkLst>
            <pc:docMk/>
            <pc:sldMk cId="4180393317" sldId="270"/>
            <ac:spMk id="14" creationId="{6AB0306B-3FF8-8C93-EFCB-6EFAEA4E3E16}"/>
          </ac:spMkLst>
        </pc:spChg>
        <pc:grpChg chg="add mod">
          <ac:chgData name="PAULETTE NATALIE REYES BAEZA" userId="828983bb-bc7c-4461-b16f-0ee38febfd84" providerId="ADAL" clId="{3F9BF722-D12E-40EF-AA5C-C9C9EF267BBC}" dt="2023-08-09T23:20:56.309" v="3" actId="164"/>
          <ac:grpSpMkLst>
            <pc:docMk/>
            <pc:sldMk cId="4180393317" sldId="270"/>
            <ac:grpSpMk id="4" creationId="{DC7FB8CA-F5BA-BDD2-4EA9-7B49347E290A}"/>
          </ac:grpSpMkLst>
        </pc:grpChg>
        <pc:grpChg chg="add mod">
          <ac:chgData name="PAULETTE NATALIE REYES BAEZA" userId="828983bb-bc7c-4461-b16f-0ee38febfd84" providerId="ADAL" clId="{3F9BF722-D12E-40EF-AA5C-C9C9EF267BBC}" dt="2023-08-09T23:21:01.569" v="4" actId="1076"/>
          <ac:grpSpMkLst>
            <pc:docMk/>
            <pc:sldMk cId="4180393317" sldId="270"/>
            <ac:grpSpMk id="5" creationId="{CDDF4BD3-121E-D192-4D46-E409A013A794}"/>
          </ac:grpSpMkLst>
        </pc:grpChg>
        <pc:picChg chg="mod">
          <ac:chgData name="PAULETTE NATALIE REYES BAEZA" userId="828983bb-bc7c-4461-b16f-0ee38febfd84" providerId="ADAL" clId="{3F9BF722-D12E-40EF-AA5C-C9C9EF267BBC}" dt="2023-08-09T23:20:43.861" v="2" actId="164"/>
          <ac:picMkLst>
            <pc:docMk/>
            <pc:sldMk cId="4180393317" sldId="270"/>
            <ac:picMk id="9" creationId="{A77EE509-E9B7-2879-E316-8C0D0E6E9054}"/>
          </ac:picMkLst>
        </pc:picChg>
      </pc:sldChg>
      <pc:sldChg chg="modSp mod">
        <pc:chgData name="PAULETTE NATALIE REYES BAEZA" userId="828983bb-bc7c-4461-b16f-0ee38febfd84" providerId="ADAL" clId="{3F9BF722-D12E-40EF-AA5C-C9C9EF267BBC}" dt="2023-08-10T03:45:38.105" v="12" actId="20577"/>
        <pc:sldMkLst>
          <pc:docMk/>
          <pc:sldMk cId="337915397" sldId="322"/>
        </pc:sldMkLst>
        <pc:spChg chg="mod">
          <ac:chgData name="PAULETTE NATALIE REYES BAEZA" userId="828983bb-bc7c-4461-b16f-0ee38febfd84" providerId="ADAL" clId="{3F9BF722-D12E-40EF-AA5C-C9C9EF267BBC}" dt="2023-08-10T03:45:38.105" v="12" actId="20577"/>
          <ac:spMkLst>
            <pc:docMk/>
            <pc:sldMk cId="337915397" sldId="322"/>
            <ac:spMk id="5" creationId="{7053AEF3-FA0B-A06F-67AC-11393888CC2E}"/>
          </ac:spMkLst>
        </pc:spChg>
      </pc:sldChg>
    </pc:docChg>
  </pc:docChgLst>
  <pc:docChgLst>
    <pc:chgData name="PAULETTE NATALIE REYES BAEZA" userId="828983bb-bc7c-4461-b16f-0ee38febfd84" providerId="ADAL" clId="{32CF7ABC-096D-49F3-9429-8AF11EAC050A}"/>
    <pc:docChg chg="custSel addSld modSld sldOrd">
      <pc:chgData name="PAULETTE NATALIE REYES BAEZA" userId="828983bb-bc7c-4461-b16f-0ee38febfd84" providerId="ADAL" clId="{32CF7ABC-096D-49F3-9429-8AF11EAC050A}" dt="2023-09-14T01:15:26.080" v="159" actId="1076"/>
      <pc:docMkLst>
        <pc:docMk/>
      </pc:docMkLst>
      <pc:sldChg chg="modSp">
        <pc:chgData name="PAULETTE NATALIE REYES BAEZA" userId="828983bb-bc7c-4461-b16f-0ee38febfd84" providerId="ADAL" clId="{32CF7ABC-096D-49F3-9429-8AF11EAC050A}" dt="2023-08-29T14:53:06.645" v="39" actId="20577"/>
        <pc:sldMkLst>
          <pc:docMk/>
          <pc:sldMk cId="351185376" sldId="307"/>
        </pc:sldMkLst>
        <pc:graphicFrameChg chg="mod">
          <ac:chgData name="PAULETTE NATALIE REYES BAEZA" userId="828983bb-bc7c-4461-b16f-0ee38febfd84" providerId="ADAL" clId="{32CF7ABC-096D-49F3-9429-8AF11EAC050A}" dt="2023-08-29T14:53:06.645" v="39" actId="20577"/>
          <ac:graphicFrameMkLst>
            <pc:docMk/>
            <pc:sldMk cId="351185376" sldId="307"/>
            <ac:graphicFrameMk id="46" creationId="{F8C72042-0646-C902-D0F0-C685D4D2A486}"/>
          </ac:graphicFrameMkLst>
        </pc:graphicFrameChg>
      </pc:sldChg>
      <pc:sldChg chg="ord">
        <pc:chgData name="PAULETTE NATALIE REYES BAEZA" userId="828983bb-bc7c-4461-b16f-0ee38febfd84" providerId="ADAL" clId="{32CF7ABC-096D-49F3-9429-8AF11EAC050A}" dt="2023-08-26T15:51:24.616" v="1"/>
        <pc:sldMkLst>
          <pc:docMk/>
          <pc:sldMk cId="2989401195" sldId="314"/>
        </pc:sldMkLst>
      </pc:sldChg>
      <pc:sldChg chg="addSp delSp modSp add mod">
        <pc:chgData name="PAULETTE NATALIE REYES BAEZA" userId="828983bb-bc7c-4461-b16f-0ee38febfd84" providerId="ADAL" clId="{32CF7ABC-096D-49F3-9429-8AF11EAC050A}" dt="2023-09-14T01:14:39.256" v="155" actId="1076"/>
        <pc:sldMkLst>
          <pc:docMk/>
          <pc:sldMk cId="2507779401" sldId="325"/>
        </pc:sldMkLst>
        <pc:spChg chg="del">
          <ac:chgData name="PAULETTE NATALIE REYES BAEZA" userId="828983bb-bc7c-4461-b16f-0ee38febfd84" providerId="ADAL" clId="{32CF7ABC-096D-49F3-9429-8AF11EAC050A}" dt="2023-09-14T01:09:17.397" v="41" actId="478"/>
          <ac:spMkLst>
            <pc:docMk/>
            <pc:sldMk cId="2507779401" sldId="325"/>
            <ac:spMk id="2" creationId="{C803D1D3-696D-9A39-25C1-FFD2A2559AC6}"/>
          </ac:spMkLst>
        </pc:spChg>
        <pc:spChg chg="mod">
          <ac:chgData name="PAULETTE NATALIE REYES BAEZA" userId="828983bb-bc7c-4461-b16f-0ee38febfd84" providerId="ADAL" clId="{32CF7ABC-096D-49F3-9429-8AF11EAC050A}" dt="2023-09-14T01:09:37.977" v="52" actId="20577"/>
          <ac:spMkLst>
            <pc:docMk/>
            <pc:sldMk cId="2507779401" sldId="325"/>
            <ac:spMk id="4" creationId="{B6404285-851B-2E6C-2768-F047C9A53243}"/>
          </ac:spMkLst>
        </pc:spChg>
        <pc:spChg chg="mod">
          <ac:chgData name="PAULETTE NATALIE REYES BAEZA" userId="828983bb-bc7c-4461-b16f-0ee38febfd84" providerId="ADAL" clId="{32CF7ABC-096D-49F3-9429-8AF11EAC050A}" dt="2023-09-14T01:13:58.408" v="148" actId="20577"/>
          <ac:spMkLst>
            <pc:docMk/>
            <pc:sldMk cId="2507779401" sldId="325"/>
            <ac:spMk id="5" creationId="{CDB43215-23EE-8483-ECCA-3E25A019268A}"/>
          </ac:spMkLst>
        </pc:spChg>
        <pc:picChg chg="add del mod">
          <ac:chgData name="PAULETTE NATALIE REYES BAEZA" userId="828983bb-bc7c-4461-b16f-0ee38febfd84" providerId="ADAL" clId="{32CF7ABC-096D-49F3-9429-8AF11EAC050A}" dt="2023-09-14T01:11:50.917" v="92" actId="478"/>
          <ac:picMkLst>
            <pc:docMk/>
            <pc:sldMk cId="2507779401" sldId="325"/>
            <ac:picMk id="6" creationId="{22035965-422A-F22F-6E46-C55A32C6AB42}"/>
          </ac:picMkLst>
        </pc:picChg>
        <pc:picChg chg="del">
          <ac:chgData name="PAULETTE NATALIE REYES BAEZA" userId="828983bb-bc7c-4461-b16f-0ee38febfd84" providerId="ADAL" clId="{32CF7ABC-096D-49F3-9429-8AF11EAC050A}" dt="2023-09-14T01:09:19.829" v="42" actId="478"/>
          <ac:picMkLst>
            <pc:docMk/>
            <pc:sldMk cId="2507779401" sldId="325"/>
            <ac:picMk id="7" creationId="{EE4B6818-B688-A494-5D7B-E9D6C3E1A589}"/>
          </ac:picMkLst>
        </pc:picChg>
        <pc:picChg chg="add mod">
          <ac:chgData name="PAULETTE NATALIE REYES BAEZA" userId="828983bb-bc7c-4461-b16f-0ee38febfd84" providerId="ADAL" clId="{32CF7ABC-096D-49F3-9429-8AF11EAC050A}" dt="2023-09-14T01:11:55.047" v="94" actId="1076"/>
          <ac:picMkLst>
            <pc:docMk/>
            <pc:sldMk cId="2507779401" sldId="325"/>
            <ac:picMk id="9" creationId="{F9D5808C-DB09-2E56-B57C-D12FD0CAADA4}"/>
          </ac:picMkLst>
        </pc:picChg>
        <pc:picChg chg="del">
          <ac:chgData name="PAULETTE NATALIE REYES BAEZA" userId="828983bb-bc7c-4461-b16f-0ee38febfd84" providerId="ADAL" clId="{32CF7ABC-096D-49F3-9429-8AF11EAC050A}" dt="2023-09-14T01:09:21.047" v="43" actId="478"/>
          <ac:picMkLst>
            <pc:docMk/>
            <pc:sldMk cId="2507779401" sldId="325"/>
            <ac:picMk id="11" creationId="{16084A78-35BD-49B3-D87D-658742A61A4A}"/>
          </ac:picMkLst>
        </pc:picChg>
        <pc:picChg chg="add del mod">
          <ac:chgData name="PAULETTE NATALIE REYES BAEZA" userId="828983bb-bc7c-4461-b16f-0ee38febfd84" providerId="ADAL" clId="{32CF7ABC-096D-49F3-9429-8AF11EAC050A}" dt="2023-09-14T01:13:51.866" v="144" actId="478"/>
          <ac:picMkLst>
            <pc:docMk/>
            <pc:sldMk cId="2507779401" sldId="325"/>
            <ac:picMk id="12" creationId="{B01C5D69-C297-73AB-D80B-B3594784EE96}"/>
          </ac:picMkLst>
        </pc:picChg>
        <pc:picChg chg="del">
          <ac:chgData name="PAULETTE NATALIE REYES BAEZA" userId="828983bb-bc7c-4461-b16f-0ee38febfd84" providerId="ADAL" clId="{32CF7ABC-096D-49F3-9429-8AF11EAC050A}" dt="2023-09-14T01:09:22.066" v="44" actId="478"/>
          <ac:picMkLst>
            <pc:docMk/>
            <pc:sldMk cId="2507779401" sldId="325"/>
            <ac:picMk id="13" creationId="{CAEC4097-8BB5-AD9D-CF24-97FA0D89A175}"/>
          </ac:picMkLst>
        </pc:picChg>
        <pc:picChg chg="add mod">
          <ac:chgData name="PAULETTE NATALIE REYES BAEZA" userId="828983bb-bc7c-4461-b16f-0ee38febfd84" providerId="ADAL" clId="{32CF7ABC-096D-49F3-9429-8AF11EAC050A}" dt="2023-09-14T01:14:09.462" v="152" actId="1076"/>
          <ac:picMkLst>
            <pc:docMk/>
            <pc:sldMk cId="2507779401" sldId="325"/>
            <ac:picMk id="15" creationId="{08F952B9-B135-47B4-DB75-835CC1B30063}"/>
          </ac:picMkLst>
        </pc:picChg>
        <pc:picChg chg="add mod">
          <ac:chgData name="PAULETTE NATALIE REYES BAEZA" userId="828983bb-bc7c-4461-b16f-0ee38febfd84" providerId="ADAL" clId="{32CF7ABC-096D-49F3-9429-8AF11EAC050A}" dt="2023-09-14T01:14:39.256" v="155" actId="1076"/>
          <ac:picMkLst>
            <pc:docMk/>
            <pc:sldMk cId="2507779401" sldId="325"/>
            <ac:picMk id="17" creationId="{0590601F-7527-D99D-FECE-63413AAA22A6}"/>
          </ac:picMkLst>
        </pc:picChg>
      </pc:sldChg>
      <pc:sldChg chg="delSp modSp add mod">
        <pc:chgData name="PAULETTE NATALIE REYES BAEZA" userId="828983bb-bc7c-4461-b16f-0ee38febfd84" providerId="ADAL" clId="{32CF7ABC-096D-49F3-9429-8AF11EAC050A}" dt="2023-09-14T01:15:26.080" v="159" actId="1076"/>
        <pc:sldMkLst>
          <pc:docMk/>
          <pc:sldMk cId="2075265506" sldId="326"/>
        </pc:sldMkLst>
        <pc:spChg chg="mod">
          <ac:chgData name="PAULETTE NATALIE REYES BAEZA" userId="828983bb-bc7c-4461-b16f-0ee38febfd84" providerId="ADAL" clId="{32CF7ABC-096D-49F3-9429-8AF11EAC050A}" dt="2023-09-14T01:15:21.258" v="158" actId="6549"/>
          <ac:spMkLst>
            <pc:docMk/>
            <pc:sldMk cId="2075265506" sldId="326"/>
            <ac:spMk id="5" creationId="{CDB43215-23EE-8483-ECCA-3E25A019268A}"/>
          </ac:spMkLst>
        </pc:spChg>
        <pc:picChg chg="del">
          <ac:chgData name="PAULETTE NATALIE REYES BAEZA" userId="828983bb-bc7c-4461-b16f-0ee38febfd84" providerId="ADAL" clId="{32CF7ABC-096D-49F3-9429-8AF11EAC050A}" dt="2023-09-14T01:15:15.988" v="156" actId="478"/>
          <ac:picMkLst>
            <pc:docMk/>
            <pc:sldMk cId="2075265506" sldId="326"/>
            <ac:picMk id="9" creationId="{F9D5808C-DB09-2E56-B57C-D12FD0CAADA4}"/>
          </ac:picMkLst>
        </pc:picChg>
        <pc:picChg chg="mod">
          <ac:chgData name="PAULETTE NATALIE REYES BAEZA" userId="828983bb-bc7c-4461-b16f-0ee38febfd84" providerId="ADAL" clId="{32CF7ABC-096D-49F3-9429-8AF11EAC050A}" dt="2023-09-14T01:15:26.080" v="159" actId="1076"/>
          <ac:picMkLst>
            <pc:docMk/>
            <pc:sldMk cId="2075265506" sldId="326"/>
            <ac:picMk id="12" creationId="{B01C5D69-C297-73AB-D80B-B3594784EE9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hyperlink" Target="https://docs.jupyter.org/en/lates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hyperlink" Target="https://docs.jupyter.org/en/lates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FD559-B605-4A41-9E41-5DD5FFAFF69B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</dgm:pt>
    <dgm:pt modelId="{18C8FE2B-69F7-4D2F-ABAB-454330E788C4}">
      <dgm:prSet custT="1"/>
      <dgm:spPr/>
      <dgm:t>
        <a:bodyPr/>
        <a:lstStyle/>
        <a:p>
          <a:pPr algn="l"/>
          <a:r>
            <a:rPr lang="es-ES" sz="2000" dirty="0"/>
            <a:t>Notebook local: Se ejecuta utilizando la GPU del equipo local. El más utilizado es </a:t>
          </a:r>
          <a:r>
            <a:rPr lang="es-ES" sz="2000" dirty="0" err="1"/>
            <a:t>Jupyter</a:t>
          </a:r>
          <a:r>
            <a:rPr lang="es-ES" sz="2000" dirty="0"/>
            <a:t> Notebook. (</a:t>
          </a:r>
          <a:r>
            <a:rPr lang="es-ES" sz="2000" dirty="0">
              <a:hlinkClick xmlns:r="http://schemas.openxmlformats.org/officeDocument/2006/relationships" r:id="rId1"/>
            </a:rPr>
            <a:t>https://docs.jupyter.org/en/latest/</a:t>
          </a:r>
          <a:r>
            <a:rPr lang="es-ES" sz="2000" dirty="0"/>
            <a:t>)</a:t>
          </a:r>
        </a:p>
      </dgm:t>
    </dgm:pt>
    <dgm:pt modelId="{1973B702-BD9D-4F41-9C51-BACF610F96F5}" type="parTrans" cxnId="{1114D8A1-18A7-4257-8642-AB6C19E987AC}">
      <dgm:prSet/>
      <dgm:spPr/>
      <dgm:t>
        <a:bodyPr/>
        <a:lstStyle/>
        <a:p>
          <a:endParaRPr lang="es-ES"/>
        </a:p>
      </dgm:t>
    </dgm:pt>
    <dgm:pt modelId="{72C67ADC-46C5-404C-A635-EC24F9BAB7A4}" type="sibTrans" cxnId="{1114D8A1-18A7-4257-8642-AB6C19E987AC}">
      <dgm:prSet/>
      <dgm:spPr/>
      <dgm:t>
        <a:bodyPr/>
        <a:lstStyle/>
        <a:p>
          <a:endParaRPr lang="es-ES"/>
        </a:p>
      </dgm:t>
    </dgm:pt>
    <dgm:pt modelId="{66D4D147-5811-4AF5-869D-267E4C26D1C0}">
      <dgm:prSet custT="1"/>
      <dgm:spPr/>
      <dgm:t>
        <a:bodyPr/>
        <a:lstStyle/>
        <a:p>
          <a:pPr algn="l"/>
          <a:r>
            <a:rPr lang="es-ES" sz="2000" dirty="0"/>
            <a:t>Notebook online: Se ejecuta utilizando la GPU de un servidor online. El más utilizado es Google </a:t>
          </a:r>
          <a:r>
            <a:rPr lang="es-ES" sz="2000" dirty="0" err="1"/>
            <a:t>Colaboratory</a:t>
          </a:r>
          <a:r>
            <a:rPr lang="es-ES" sz="2000" dirty="0"/>
            <a:t>. (</a:t>
          </a:r>
          <a:r>
            <a:rPr lang="es-ES" sz="2000" dirty="0">
              <a:hlinkClick xmlns:r="http://schemas.openxmlformats.org/officeDocument/2006/relationships" r:id="rId2"/>
            </a:rPr>
            <a:t>https://colab.research.google.com/</a:t>
          </a:r>
          <a:r>
            <a:rPr lang="es-ES" sz="2000" dirty="0"/>
            <a:t>)</a:t>
          </a:r>
        </a:p>
      </dgm:t>
    </dgm:pt>
    <dgm:pt modelId="{B5D6A8AB-261E-4989-8662-740837ABADD7}" type="parTrans" cxnId="{A5E0F4D0-39CD-4DCC-9B86-B74CC5404496}">
      <dgm:prSet/>
      <dgm:spPr/>
      <dgm:t>
        <a:bodyPr/>
        <a:lstStyle/>
        <a:p>
          <a:endParaRPr lang="es-ES"/>
        </a:p>
      </dgm:t>
    </dgm:pt>
    <dgm:pt modelId="{E69BD124-D8B6-4612-9D63-7663C2C07D3B}" type="sibTrans" cxnId="{A5E0F4D0-39CD-4DCC-9B86-B74CC5404496}">
      <dgm:prSet/>
      <dgm:spPr/>
      <dgm:t>
        <a:bodyPr/>
        <a:lstStyle/>
        <a:p>
          <a:endParaRPr lang="es-ES"/>
        </a:p>
      </dgm:t>
    </dgm:pt>
    <dgm:pt modelId="{C8099CAF-9DF6-4DB5-8E5A-3B5E11E16CB2}" type="pres">
      <dgm:prSet presAssocID="{822FD559-B605-4A41-9E41-5DD5FFAFF69B}" presName="linearFlow" presStyleCnt="0">
        <dgm:presLayoutVars>
          <dgm:dir/>
          <dgm:resizeHandles val="exact"/>
        </dgm:presLayoutVars>
      </dgm:prSet>
      <dgm:spPr/>
    </dgm:pt>
    <dgm:pt modelId="{02B4F8D1-FC90-4274-AB65-35F3D9BA71C5}" type="pres">
      <dgm:prSet presAssocID="{18C8FE2B-69F7-4D2F-ABAB-454330E788C4}" presName="composite" presStyleCnt="0"/>
      <dgm:spPr/>
    </dgm:pt>
    <dgm:pt modelId="{C78F24AB-4FB5-4FA4-ACD5-105B6DF88AB8}" type="pres">
      <dgm:prSet presAssocID="{18C8FE2B-69F7-4D2F-ABAB-454330E788C4}" presName="imgShp" presStyleLbl="fgImgPlace1" presStyleIdx="0" presStyleCnt="2" custLinFactNeighborX="64" custLinFactNeighborY="467"/>
      <dgm:spPr>
        <a:solidFill>
          <a:schemeClr val="bg1"/>
        </a:solidFill>
      </dgm:spPr>
    </dgm:pt>
    <dgm:pt modelId="{F6FA7E55-07D6-40A9-B53A-1D75880B4070}" type="pres">
      <dgm:prSet presAssocID="{18C8FE2B-69F7-4D2F-ABAB-454330E788C4}" presName="txShp" presStyleLbl="node1" presStyleIdx="0" presStyleCnt="2">
        <dgm:presLayoutVars>
          <dgm:bulletEnabled val="1"/>
        </dgm:presLayoutVars>
      </dgm:prSet>
      <dgm:spPr/>
    </dgm:pt>
    <dgm:pt modelId="{D8EA70C2-4EE6-4A7F-89A0-886B7F3ED2ED}" type="pres">
      <dgm:prSet presAssocID="{72C67ADC-46C5-404C-A635-EC24F9BAB7A4}" presName="spacing" presStyleCnt="0"/>
      <dgm:spPr/>
    </dgm:pt>
    <dgm:pt modelId="{2A1EE99F-8D95-4E4E-90F4-B73DBB2DD61E}" type="pres">
      <dgm:prSet presAssocID="{66D4D147-5811-4AF5-869D-267E4C26D1C0}" presName="composite" presStyleCnt="0"/>
      <dgm:spPr/>
    </dgm:pt>
    <dgm:pt modelId="{CAF49265-773E-4A90-A46C-136BD92BA55C}" type="pres">
      <dgm:prSet presAssocID="{66D4D147-5811-4AF5-869D-267E4C26D1C0}" presName="imgShp" presStyleLbl="fgImgPlace1" presStyleIdx="1" presStyleCnt="2" custLinFactNeighborX="-3409" custLinFactNeighborY="-490"/>
      <dgm:spPr>
        <a:solidFill>
          <a:schemeClr val="bg1"/>
        </a:solidFill>
      </dgm:spPr>
    </dgm:pt>
    <dgm:pt modelId="{2BF9979E-7E3A-43A0-BFB0-A1AA73CA63FD}" type="pres">
      <dgm:prSet presAssocID="{66D4D147-5811-4AF5-869D-267E4C26D1C0}" presName="txShp" presStyleLbl="node1" presStyleIdx="1" presStyleCnt="2">
        <dgm:presLayoutVars>
          <dgm:bulletEnabled val="1"/>
        </dgm:presLayoutVars>
      </dgm:prSet>
      <dgm:spPr/>
    </dgm:pt>
  </dgm:ptLst>
  <dgm:cxnLst>
    <dgm:cxn modelId="{26428020-622E-432D-A869-B04CE0ABD7CF}" type="presOf" srcId="{822FD559-B605-4A41-9E41-5DD5FFAFF69B}" destId="{C8099CAF-9DF6-4DB5-8E5A-3B5E11E16CB2}" srcOrd="0" destOrd="0" presId="urn:microsoft.com/office/officeart/2005/8/layout/vList3"/>
    <dgm:cxn modelId="{9B83249E-5E3D-4506-B3D6-CE3248989E7F}" type="presOf" srcId="{66D4D147-5811-4AF5-869D-267E4C26D1C0}" destId="{2BF9979E-7E3A-43A0-BFB0-A1AA73CA63FD}" srcOrd="0" destOrd="0" presId="urn:microsoft.com/office/officeart/2005/8/layout/vList3"/>
    <dgm:cxn modelId="{1114D8A1-18A7-4257-8642-AB6C19E987AC}" srcId="{822FD559-B605-4A41-9E41-5DD5FFAFF69B}" destId="{18C8FE2B-69F7-4D2F-ABAB-454330E788C4}" srcOrd="0" destOrd="0" parTransId="{1973B702-BD9D-4F41-9C51-BACF610F96F5}" sibTransId="{72C67ADC-46C5-404C-A635-EC24F9BAB7A4}"/>
    <dgm:cxn modelId="{CE687BB9-FE3E-4EE8-8BF9-10F0F0853CF9}" type="presOf" srcId="{18C8FE2B-69F7-4D2F-ABAB-454330E788C4}" destId="{F6FA7E55-07D6-40A9-B53A-1D75880B4070}" srcOrd="0" destOrd="0" presId="urn:microsoft.com/office/officeart/2005/8/layout/vList3"/>
    <dgm:cxn modelId="{A5E0F4D0-39CD-4DCC-9B86-B74CC5404496}" srcId="{822FD559-B605-4A41-9E41-5DD5FFAFF69B}" destId="{66D4D147-5811-4AF5-869D-267E4C26D1C0}" srcOrd="1" destOrd="0" parTransId="{B5D6A8AB-261E-4989-8662-740837ABADD7}" sibTransId="{E69BD124-D8B6-4612-9D63-7663C2C07D3B}"/>
    <dgm:cxn modelId="{9BD74CEC-22CD-4395-BF44-2199991AF9FB}" type="presParOf" srcId="{C8099CAF-9DF6-4DB5-8E5A-3B5E11E16CB2}" destId="{02B4F8D1-FC90-4274-AB65-35F3D9BA71C5}" srcOrd="0" destOrd="0" presId="urn:microsoft.com/office/officeart/2005/8/layout/vList3"/>
    <dgm:cxn modelId="{F3F06FB6-0CA5-4D06-8B69-B0F0F095B360}" type="presParOf" srcId="{02B4F8D1-FC90-4274-AB65-35F3D9BA71C5}" destId="{C78F24AB-4FB5-4FA4-ACD5-105B6DF88AB8}" srcOrd="0" destOrd="0" presId="urn:microsoft.com/office/officeart/2005/8/layout/vList3"/>
    <dgm:cxn modelId="{CB3E52D9-347F-450A-A466-D7F60E3647A9}" type="presParOf" srcId="{02B4F8D1-FC90-4274-AB65-35F3D9BA71C5}" destId="{F6FA7E55-07D6-40A9-B53A-1D75880B4070}" srcOrd="1" destOrd="0" presId="urn:microsoft.com/office/officeart/2005/8/layout/vList3"/>
    <dgm:cxn modelId="{823A1F11-9D11-4828-BE96-846F2B481F6B}" type="presParOf" srcId="{C8099CAF-9DF6-4DB5-8E5A-3B5E11E16CB2}" destId="{D8EA70C2-4EE6-4A7F-89A0-886B7F3ED2ED}" srcOrd="1" destOrd="0" presId="urn:microsoft.com/office/officeart/2005/8/layout/vList3"/>
    <dgm:cxn modelId="{A5554A73-AAE3-4696-82D6-022F06A17E0C}" type="presParOf" srcId="{C8099CAF-9DF6-4DB5-8E5A-3B5E11E16CB2}" destId="{2A1EE99F-8D95-4E4E-90F4-B73DBB2DD61E}" srcOrd="2" destOrd="0" presId="urn:microsoft.com/office/officeart/2005/8/layout/vList3"/>
    <dgm:cxn modelId="{1C92B717-40C1-4FE1-A311-AFF293CE5113}" type="presParOf" srcId="{2A1EE99F-8D95-4E4E-90F4-B73DBB2DD61E}" destId="{CAF49265-773E-4A90-A46C-136BD92BA55C}" srcOrd="0" destOrd="0" presId="urn:microsoft.com/office/officeart/2005/8/layout/vList3"/>
    <dgm:cxn modelId="{9B680680-9529-4A2D-BE0F-74F8D5EE5568}" type="presParOf" srcId="{2A1EE99F-8D95-4E4E-90F4-B73DBB2DD61E}" destId="{2BF9979E-7E3A-43A0-BFB0-A1AA73CA63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A7E55-07D6-40A9-B53A-1D75880B4070}">
      <dsp:nvSpPr>
        <dsp:cNvPr id="0" name=""/>
        <dsp:cNvSpPr/>
      </dsp:nvSpPr>
      <dsp:spPr>
        <a:xfrm rot="10800000">
          <a:off x="1840548" y="1454"/>
          <a:ext cx="5647265" cy="1672468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51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Notebook local: Se ejecuta utilizando la GPU del equipo local. El más utilizado es </a:t>
          </a:r>
          <a:r>
            <a:rPr lang="es-ES" sz="2000" kern="1200" dirty="0" err="1"/>
            <a:t>Jupyter</a:t>
          </a:r>
          <a:r>
            <a:rPr lang="es-ES" sz="2000" kern="1200" dirty="0"/>
            <a:t> Notebook. (</a:t>
          </a:r>
          <a:r>
            <a:rPr lang="es-ES" sz="2000" kern="1200" dirty="0">
              <a:hlinkClick xmlns:r="http://schemas.openxmlformats.org/officeDocument/2006/relationships" r:id="rId1"/>
            </a:rPr>
            <a:t>https://docs.jupyter.org/en/latest/</a:t>
          </a:r>
          <a:r>
            <a:rPr lang="es-ES" sz="2000" kern="1200" dirty="0"/>
            <a:t>)</a:t>
          </a:r>
        </a:p>
      </dsp:txBody>
      <dsp:txXfrm rot="10800000">
        <a:off x="2258665" y="1454"/>
        <a:ext cx="5229148" cy="1672468"/>
      </dsp:txXfrm>
    </dsp:sp>
    <dsp:sp modelId="{C78F24AB-4FB5-4FA4-ACD5-105B6DF88AB8}">
      <dsp:nvSpPr>
        <dsp:cNvPr id="0" name=""/>
        <dsp:cNvSpPr/>
      </dsp:nvSpPr>
      <dsp:spPr>
        <a:xfrm>
          <a:off x="1005384" y="9265"/>
          <a:ext cx="1672468" cy="167246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9979E-7E3A-43A0-BFB0-A1AA73CA63FD}">
      <dsp:nvSpPr>
        <dsp:cNvPr id="0" name=""/>
        <dsp:cNvSpPr/>
      </dsp:nvSpPr>
      <dsp:spPr>
        <a:xfrm rot="10800000">
          <a:off x="1840548" y="2173167"/>
          <a:ext cx="5647265" cy="1672468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51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Notebook online: Se ejecuta utilizando la GPU de un servidor online. El más utilizado es Google </a:t>
          </a:r>
          <a:r>
            <a:rPr lang="es-ES" sz="2000" kern="1200" dirty="0" err="1"/>
            <a:t>Colaboratory</a:t>
          </a:r>
          <a:r>
            <a:rPr lang="es-ES" sz="2000" kern="1200" dirty="0"/>
            <a:t>. (</a:t>
          </a:r>
          <a:r>
            <a:rPr lang="es-ES" sz="2000" kern="1200" dirty="0">
              <a:hlinkClick xmlns:r="http://schemas.openxmlformats.org/officeDocument/2006/relationships" r:id="rId2"/>
            </a:rPr>
            <a:t>https://colab.research.google.com/</a:t>
          </a:r>
          <a:r>
            <a:rPr lang="es-ES" sz="2000" kern="1200" dirty="0"/>
            <a:t>)</a:t>
          </a:r>
        </a:p>
      </dsp:txBody>
      <dsp:txXfrm rot="10800000">
        <a:off x="2258665" y="2173167"/>
        <a:ext cx="5229148" cy="1672468"/>
      </dsp:txXfrm>
    </dsp:sp>
    <dsp:sp modelId="{CAF49265-773E-4A90-A46C-136BD92BA55C}">
      <dsp:nvSpPr>
        <dsp:cNvPr id="0" name=""/>
        <dsp:cNvSpPr/>
      </dsp:nvSpPr>
      <dsp:spPr>
        <a:xfrm>
          <a:off x="947299" y="2164972"/>
          <a:ext cx="1672468" cy="167246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B597-8363-4BFC-BAC5-F8302D1BD88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7153-24C7-4AEA-B1B8-AA5951E9BD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860A1-B584-4443-BB75-8D2982A1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6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CL" sz="40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3128D-4C4A-433E-94F2-456FBA2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F86-ADD5-41F7-B719-601F6F87AAC9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C7E5C-70B9-4A96-8B2C-666656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6F754F-90B8-49F2-A804-AB1A3A10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FA43-9E17-4F9A-BAF5-B721B55D008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87ADBDC-F0AD-4FF0-A14E-0D458DBEB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100512"/>
            <a:ext cx="10515600" cy="9905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F7F2680-78DE-4CC0-A656-A11A635AFB6D}"/>
              </a:ext>
            </a:extLst>
          </p:cNvPr>
          <p:cNvCxnSpPr/>
          <p:nvPr userDrawn="1"/>
        </p:nvCxnSpPr>
        <p:spPr>
          <a:xfrm>
            <a:off x="438150" y="3963987"/>
            <a:ext cx="11334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>
            <a:extLst>
              <a:ext uri="{FF2B5EF4-FFF2-40B4-BE49-F238E27FC236}">
                <a16:creationId xmlns:a16="http://schemas.microsoft.com/office/drawing/2014/main" id="{9E009F36-348C-4D4B-9850-35A70F6A1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56" y="333375"/>
            <a:ext cx="1773978" cy="485775"/>
          </a:xfrm>
          <a:prstGeom prst="rect">
            <a:avLst/>
          </a:prstGeom>
        </p:spPr>
      </p:pic>
      <p:grpSp>
        <p:nvGrpSpPr>
          <p:cNvPr id="17" name="Gráfico 8">
            <a:extLst>
              <a:ext uri="{FF2B5EF4-FFF2-40B4-BE49-F238E27FC236}">
                <a16:creationId xmlns:a16="http://schemas.microsoft.com/office/drawing/2014/main" id="{53612CDB-45C8-4A7E-B256-EC704616A287}"/>
              </a:ext>
            </a:extLst>
          </p:cNvPr>
          <p:cNvGrpSpPr/>
          <p:nvPr userDrawn="1"/>
        </p:nvGrpSpPr>
        <p:grpSpPr>
          <a:xfrm>
            <a:off x="8665128" y="-923941"/>
            <a:ext cx="5867400" cy="9993435"/>
            <a:chOff x="6096000" y="491128"/>
            <a:chExt cx="3740945" cy="6371629"/>
          </a:xfrm>
          <a:solidFill>
            <a:schemeClr val="bg1">
              <a:alpha val="12000"/>
            </a:schemeClr>
          </a:solidFill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886536DD-45A3-4103-A1EA-E7FF244E8708}"/>
                </a:ext>
              </a:extLst>
            </p:cNvPr>
            <p:cNvSpPr/>
            <p:nvPr/>
          </p:nvSpPr>
          <p:spPr>
            <a:xfrm>
              <a:off x="6342955" y="491128"/>
              <a:ext cx="3493990" cy="6371629"/>
            </a:xfrm>
            <a:custGeom>
              <a:avLst/>
              <a:gdLst>
                <a:gd name="connsiteX0" fmla="*/ 1294799 w 3493990"/>
                <a:gd name="connsiteY0" fmla="*/ 6371630 h 6371629"/>
                <a:gd name="connsiteX1" fmla="*/ 985496 w 3493990"/>
                <a:gd name="connsiteY1" fmla="*/ 5748266 h 6371629"/>
                <a:gd name="connsiteX2" fmla="*/ 738054 w 3493990"/>
                <a:gd name="connsiteY2" fmla="*/ 5182005 h 6371629"/>
                <a:gd name="connsiteX3" fmla="*/ 638126 w 3493990"/>
                <a:gd name="connsiteY3" fmla="*/ 4848910 h 6371629"/>
                <a:gd name="connsiteX4" fmla="*/ 1266248 w 3493990"/>
                <a:gd name="connsiteY4" fmla="*/ 3749697 h 6371629"/>
                <a:gd name="connsiteX5" fmla="*/ 1951472 w 3493990"/>
                <a:gd name="connsiteY5" fmla="*/ 2474419 h 6371629"/>
                <a:gd name="connsiteX6" fmla="*/ 1951472 w 3493990"/>
                <a:gd name="connsiteY6" fmla="*/ 2298355 h 6371629"/>
                <a:gd name="connsiteX7" fmla="*/ 895085 w 3493990"/>
                <a:gd name="connsiteY7" fmla="*/ 1665475 h 6371629"/>
                <a:gd name="connsiteX8" fmla="*/ 487 w 3493990"/>
                <a:gd name="connsiteY8" fmla="*/ 818462 h 6371629"/>
                <a:gd name="connsiteX9" fmla="*/ 680952 w 3493990"/>
                <a:gd name="connsiteY9" fmla="*/ 0 h 6371629"/>
                <a:gd name="connsiteX10" fmla="*/ 1927679 w 3493990"/>
                <a:gd name="connsiteY10" fmla="*/ 518676 h 6371629"/>
                <a:gd name="connsiteX11" fmla="*/ 3112545 w 3493990"/>
                <a:gd name="connsiteY11" fmla="*/ 1717818 h 6371629"/>
                <a:gd name="connsiteX12" fmla="*/ 3469433 w 3493990"/>
                <a:gd name="connsiteY12" fmla="*/ 2788480 h 6371629"/>
                <a:gd name="connsiteX13" fmla="*/ 2484424 w 3493990"/>
                <a:gd name="connsiteY13" fmla="*/ 4358785 h 6371629"/>
                <a:gd name="connsiteX14" fmla="*/ 1294799 w 3493990"/>
                <a:gd name="connsiteY14" fmla="*/ 6371630 h 637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93990" h="6371629">
                  <a:moveTo>
                    <a:pt x="1294799" y="6371630"/>
                  </a:moveTo>
                  <a:cubicBezTo>
                    <a:pt x="1228180" y="6252668"/>
                    <a:pt x="1123493" y="6048052"/>
                    <a:pt x="985496" y="5748266"/>
                  </a:cubicBezTo>
                  <a:cubicBezTo>
                    <a:pt x="847500" y="5448481"/>
                    <a:pt x="761847" y="5262900"/>
                    <a:pt x="738054" y="5182005"/>
                  </a:cubicBezTo>
                  <a:cubicBezTo>
                    <a:pt x="709503" y="5105869"/>
                    <a:pt x="676194" y="4991665"/>
                    <a:pt x="638126" y="4848910"/>
                  </a:cubicBezTo>
                  <a:cubicBezTo>
                    <a:pt x="600058" y="4720431"/>
                    <a:pt x="809432" y="4354026"/>
                    <a:pt x="1266248" y="3749697"/>
                  </a:cubicBezTo>
                  <a:cubicBezTo>
                    <a:pt x="1723064" y="3145368"/>
                    <a:pt x="1951472" y="2721861"/>
                    <a:pt x="1951472" y="2474419"/>
                  </a:cubicBezTo>
                  <a:lnTo>
                    <a:pt x="1951472" y="2298355"/>
                  </a:lnTo>
                  <a:cubicBezTo>
                    <a:pt x="1856302" y="2117532"/>
                    <a:pt x="1508931" y="1903400"/>
                    <a:pt x="895085" y="1665475"/>
                  </a:cubicBezTo>
                  <a:cubicBezTo>
                    <a:pt x="285997" y="1427550"/>
                    <a:pt x="-13789" y="1142040"/>
                    <a:pt x="487" y="818462"/>
                  </a:cubicBezTo>
                  <a:cubicBezTo>
                    <a:pt x="43313" y="275993"/>
                    <a:pt x="266963" y="0"/>
                    <a:pt x="680952" y="0"/>
                  </a:cubicBezTo>
                  <a:cubicBezTo>
                    <a:pt x="1037840" y="0"/>
                    <a:pt x="1451829" y="171306"/>
                    <a:pt x="1927679" y="518676"/>
                  </a:cubicBezTo>
                  <a:cubicBezTo>
                    <a:pt x="2398770" y="861288"/>
                    <a:pt x="2793726" y="1261002"/>
                    <a:pt x="3112545" y="1717818"/>
                  </a:cubicBezTo>
                  <a:cubicBezTo>
                    <a:pt x="3431365" y="2174634"/>
                    <a:pt x="3550327" y="2531521"/>
                    <a:pt x="3469433" y="2788480"/>
                  </a:cubicBezTo>
                  <a:cubicBezTo>
                    <a:pt x="3417089" y="2959786"/>
                    <a:pt x="3088753" y="3478463"/>
                    <a:pt x="2484424" y="4358785"/>
                  </a:cubicBezTo>
                  <a:cubicBezTo>
                    <a:pt x="1875335" y="5234348"/>
                    <a:pt x="1480380" y="5905297"/>
                    <a:pt x="1294799" y="6371630"/>
                  </a:cubicBezTo>
                  <a:close/>
                </a:path>
              </a:pathLst>
            </a:custGeom>
            <a:grpFill/>
            <a:ln w="47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2A3DB5EC-7503-44F4-A533-146402615490}"/>
                </a:ext>
              </a:extLst>
            </p:cNvPr>
            <p:cNvSpPr/>
            <p:nvPr/>
          </p:nvSpPr>
          <p:spPr>
            <a:xfrm>
              <a:off x="6096000" y="2356410"/>
              <a:ext cx="1541753" cy="1503735"/>
            </a:xfrm>
            <a:custGeom>
              <a:avLst/>
              <a:gdLst>
                <a:gd name="connsiteX0" fmla="*/ 1541754 w 1541753"/>
                <a:gd name="connsiteY0" fmla="*/ 751892 h 1503735"/>
                <a:gd name="connsiteX1" fmla="*/ 770877 w 1541753"/>
                <a:gd name="connsiteY1" fmla="*/ 1503735 h 1503735"/>
                <a:gd name="connsiteX2" fmla="*/ 0 w 1541753"/>
                <a:gd name="connsiteY2" fmla="*/ 751892 h 1503735"/>
                <a:gd name="connsiteX3" fmla="*/ 770877 w 1541753"/>
                <a:gd name="connsiteY3" fmla="*/ 50 h 1503735"/>
                <a:gd name="connsiteX4" fmla="*/ 1541754 w 1541753"/>
                <a:gd name="connsiteY4" fmla="*/ 751892 h 150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753" h="1503735">
                  <a:moveTo>
                    <a:pt x="1541754" y="751892"/>
                  </a:moveTo>
                  <a:cubicBezTo>
                    <a:pt x="1541754" y="1170640"/>
                    <a:pt x="1199142" y="1503735"/>
                    <a:pt x="770877" y="1503735"/>
                  </a:cubicBezTo>
                  <a:cubicBezTo>
                    <a:pt x="347370" y="1503735"/>
                    <a:pt x="0" y="1165882"/>
                    <a:pt x="0" y="751892"/>
                  </a:cubicBezTo>
                  <a:cubicBezTo>
                    <a:pt x="0" y="337903"/>
                    <a:pt x="347370" y="50"/>
                    <a:pt x="770877" y="50"/>
                  </a:cubicBezTo>
                  <a:cubicBezTo>
                    <a:pt x="1194383" y="-4709"/>
                    <a:pt x="1541754" y="333145"/>
                    <a:pt x="1541754" y="751892"/>
                  </a:cubicBezTo>
                  <a:close/>
                </a:path>
              </a:pathLst>
            </a:custGeom>
            <a:grpFill/>
            <a:ln w="47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5187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91978B-0D21-4AC1-BFD2-5AFD5684DBEA}"/>
              </a:ext>
            </a:extLst>
          </p:cNvPr>
          <p:cNvSpPr/>
          <p:nvPr userDrawn="1"/>
        </p:nvSpPr>
        <p:spPr>
          <a:xfrm>
            <a:off x="0" y="0"/>
            <a:ext cx="5048250" cy="6858000"/>
          </a:xfrm>
          <a:custGeom>
            <a:avLst/>
            <a:gdLst>
              <a:gd name="connsiteX0" fmla="*/ 0 w 4210050"/>
              <a:gd name="connsiteY0" fmla="*/ 0 h 6858000"/>
              <a:gd name="connsiteX1" fmla="*/ 4210050 w 4210050"/>
              <a:gd name="connsiteY1" fmla="*/ 0 h 6858000"/>
              <a:gd name="connsiteX2" fmla="*/ 2662238 w 4210050"/>
              <a:gd name="connsiteY2" fmla="*/ 6858000 h 6858000"/>
              <a:gd name="connsiteX3" fmla="*/ 0 w 4210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050" h="6858000">
                <a:moveTo>
                  <a:pt x="0" y="0"/>
                </a:moveTo>
                <a:lnTo>
                  <a:pt x="4210050" y="0"/>
                </a:lnTo>
                <a:lnTo>
                  <a:pt x="26622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841F7D"/>
              </a:gs>
              <a:gs pos="94000">
                <a:srgbClr val="312B80">
                  <a:alpha val="89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A896834-9139-43A4-9C77-D182FC02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6" y="1485900"/>
            <a:ext cx="3491394" cy="2432049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0" name="Gráfico 8">
            <a:extLst>
              <a:ext uri="{FF2B5EF4-FFF2-40B4-BE49-F238E27FC236}">
                <a16:creationId xmlns:a16="http://schemas.microsoft.com/office/drawing/2014/main" id="{4005600A-0AA2-4C77-8745-DCA013F26209}"/>
              </a:ext>
            </a:extLst>
          </p:cNvPr>
          <p:cNvGrpSpPr/>
          <p:nvPr userDrawn="1"/>
        </p:nvGrpSpPr>
        <p:grpSpPr>
          <a:xfrm>
            <a:off x="8665128" y="-923941"/>
            <a:ext cx="5867400" cy="9993435"/>
            <a:chOff x="6096000" y="491128"/>
            <a:chExt cx="3740945" cy="6371629"/>
          </a:xfrm>
          <a:solidFill>
            <a:srgbClr val="642980">
              <a:alpha val="12000"/>
            </a:srgbClr>
          </a:solidFill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18CFADC-C78B-4F4B-A91B-E9669896121A}"/>
                </a:ext>
              </a:extLst>
            </p:cNvPr>
            <p:cNvSpPr/>
            <p:nvPr/>
          </p:nvSpPr>
          <p:spPr>
            <a:xfrm>
              <a:off x="6342955" y="491128"/>
              <a:ext cx="3493990" cy="6371629"/>
            </a:xfrm>
            <a:custGeom>
              <a:avLst/>
              <a:gdLst>
                <a:gd name="connsiteX0" fmla="*/ 1294799 w 3493990"/>
                <a:gd name="connsiteY0" fmla="*/ 6371630 h 6371629"/>
                <a:gd name="connsiteX1" fmla="*/ 985496 w 3493990"/>
                <a:gd name="connsiteY1" fmla="*/ 5748266 h 6371629"/>
                <a:gd name="connsiteX2" fmla="*/ 738054 w 3493990"/>
                <a:gd name="connsiteY2" fmla="*/ 5182005 h 6371629"/>
                <a:gd name="connsiteX3" fmla="*/ 638126 w 3493990"/>
                <a:gd name="connsiteY3" fmla="*/ 4848910 h 6371629"/>
                <a:gd name="connsiteX4" fmla="*/ 1266248 w 3493990"/>
                <a:gd name="connsiteY4" fmla="*/ 3749697 h 6371629"/>
                <a:gd name="connsiteX5" fmla="*/ 1951472 w 3493990"/>
                <a:gd name="connsiteY5" fmla="*/ 2474419 h 6371629"/>
                <a:gd name="connsiteX6" fmla="*/ 1951472 w 3493990"/>
                <a:gd name="connsiteY6" fmla="*/ 2298355 h 6371629"/>
                <a:gd name="connsiteX7" fmla="*/ 895085 w 3493990"/>
                <a:gd name="connsiteY7" fmla="*/ 1665475 h 6371629"/>
                <a:gd name="connsiteX8" fmla="*/ 487 w 3493990"/>
                <a:gd name="connsiteY8" fmla="*/ 818462 h 6371629"/>
                <a:gd name="connsiteX9" fmla="*/ 680952 w 3493990"/>
                <a:gd name="connsiteY9" fmla="*/ 0 h 6371629"/>
                <a:gd name="connsiteX10" fmla="*/ 1927679 w 3493990"/>
                <a:gd name="connsiteY10" fmla="*/ 518676 h 6371629"/>
                <a:gd name="connsiteX11" fmla="*/ 3112545 w 3493990"/>
                <a:gd name="connsiteY11" fmla="*/ 1717818 h 6371629"/>
                <a:gd name="connsiteX12" fmla="*/ 3469433 w 3493990"/>
                <a:gd name="connsiteY12" fmla="*/ 2788480 h 6371629"/>
                <a:gd name="connsiteX13" fmla="*/ 2484424 w 3493990"/>
                <a:gd name="connsiteY13" fmla="*/ 4358785 h 6371629"/>
                <a:gd name="connsiteX14" fmla="*/ 1294799 w 3493990"/>
                <a:gd name="connsiteY14" fmla="*/ 6371630 h 637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93990" h="6371629">
                  <a:moveTo>
                    <a:pt x="1294799" y="6371630"/>
                  </a:moveTo>
                  <a:cubicBezTo>
                    <a:pt x="1228180" y="6252668"/>
                    <a:pt x="1123493" y="6048052"/>
                    <a:pt x="985496" y="5748266"/>
                  </a:cubicBezTo>
                  <a:cubicBezTo>
                    <a:pt x="847500" y="5448481"/>
                    <a:pt x="761847" y="5262900"/>
                    <a:pt x="738054" y="5182005"/>
                  </a:cubicBezTo>
                  <a:cubicBezTo>
                    <a:pt x="709503" y="5105869"/>
                    <a:pt x="676194" y="4991665"/>
                    <a:pt x="638126" y="4848910"/>
                  </a:cubicBezTo>
                  <a:cubicBezTo>
                    <a:pt x="600058" y="4720431"/>
                    <a:pt x="809432" y="4354026"/>
                    <a:pt x="1266248" y="3749697"/>
                  </a:cubicBezTo>
                  <a:cubicBezTo>
                    <a:pt x="1723064" y="3145368"/>
                    <a:pt x="1951472" y="2721861"/>
                    <a:pt x="1951472" y="2474419"/>
                  </a:cubicBezTo>
                  <a:lnTo>
                    <a:pt x="1951472" y="2298355"/>
                  </a:lnTo>
                  <a:cubicBezTo>
                    <a:pt x="1856302" y="2117532"/>
                    <a:pt x="1508931" y="1903400"/>
                    <a:pt x="895085" y="1665475"/>
                  </a:cubicBezTo>
                  <a:cubicBezTo>
                    <a:pt x="285997" y="1427550"/>
                    <a:pt x="-13789" y="1142040"/>
                    <a:pt x="487" y="818462"/>
                  </a:cubicBezTo>
                  <a:cubicBezTo>
                    <a:pt x="43313" y="275993"/>
                    <a:pt x="266963" y="0"/>
                    <a:pt x="680952" y="0"/>
                  </a:cubicBezTo>
                  <a:cubicBezTo>
                    <a:pt x="1037840" y="0"/>
                    <a:pt x="1451829" y="171306"/>
                    <a:pt x="1927679" y="518676"/>
                  </a:cubicBezTo>
                  <a:cubicBezTo>
                    <a:pt x="2398770" y="861288"/>
                    <a:pt x="2793726" y="1261002"/>
                    <a:pt x="3112545" y="1717818"/>
                  </a:cubicBezTo>
                  <a:cubicBezTo>
                    <a:pt x="3431365" y="2174634"/>
                    <a:pt x="3550327" y="2531521"/>
                    <a:pt x="3469433" y="2788480"/>
                  </a:cubicBezTo>
                  <a:cubicBezTo>
                    <a:pt x="3417089" y="2959786"/>
                    <a:pt x="3088753" y="3478463"/>
                    <a:pt x="2484424" y="4358785"/>
                  </a:cubicBezTo>
                  <a:cubicBezTo>
                    <a:pt x="1875335" y="5234348"/>
                    <a:pt x="1480380" y="5905297"/>
                    <a:pt x="1294799" y="6371630"/>
                  </a:cubicBezTo>
                  <a:close/>
                </a:path>
              </a:pathLst>
            </a:custGeom>
            <a:grpFill/>
            <a:ln w="47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EF0CB49-3EB3-4800-ABC8-975023258A06}"/>
                </a:ext>
              </a:extLst>
            </p:cNvPr>
            <p:cNvSpPr/>
            <p:nvPr/>
          </p:nvSpPr>
          <p:spPr>
            <a:xfrm>
              <a:off x="6096000" y="2356410"/>
              <a:ext cx="1541753" cy="1503735"/>
            </a:xfrm>
            <a:custGeom>
              <a:avLst/>
              <a:gdLst>
                <a:gd name="connsiteX0" fmla="*/ 1541754 w 1541753"/>
                <a:gd name="connsiteY0" fmla="*/ 751892 h 1503735"/>
                <a:gd name="connsiteX1" fmla="*/ 770877 w 1541753"/>
                <a:gd name="connsiteY1" fmla="*/ 1503735 h 1503735"/>
                <a:gd name="connsiteX2" fmla="*/ 0 w 1541753"/>
                <a:gd name="connsiteY2" fmla="*/ 751892 h 1503735"/>
                <a:gd name="connsiteX3" fmla="*/ 770877 w 1541753"/>
                <a:gd name="connsiteY3" fmla="*/ 50 h 1503735"/>
                <a:gd name="connsiteX4" fmla="*/ 1541754 w 1541753"/>
                <a:gd name="connsiteY4" fmla="*/ 751892 h 150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753" h="1503735">
                  <a:moveTo>
                    <a:pt x="1541754" y="751892"/>
                  </a:moveTo>
                  <a:cubicBezTo>
                    <a:pt x="1541754" y="1170640"/>
                    <a:pt x="1199142" y="1503735"/>
                    <a:pt x="770877" y="1503735"/>
                  </a:cubicBezTo>
                  <a:cubicBezTo>
                    <a:pt x="347370" y="1503735"/>
                    <a:pt x="0" y="1165882"/>
                    <a:pt x="0" y="751892"/>
                  </a:cubicBezTo>
                  <a:cubicBezTo>
                    <a:pt x="0" y="337903"/>
                    <a:pt x="347370" y="50"/>
                    <a:pt x="770877" y="50"/>
                  </a:cubicBezTo>
                  <a:cubicBezTo>
                    <a:pt x="1194383" y="-4709"/>
                    <a:pt x="1541754" y="333145"/>
                    <a:pt x="1541754" y="751892"/>
                  </a:cubicBezTo>
                  <a:close/>
                </a:path>
              </a:pathLst>
            </a:custGeom>
            <a:grpFill/>
            <a:ln w="47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pic>
        <p:nvPicPr>
          <p:cNvPr id="15" name="Gráfico 14">
            <a:extLst>
              <a:ext uri="{FF2B5EF4-FFF2-40B4-BE49-F238E27FC236}">
                <a16:creationId xmlns:a16="http://schemas.microsoft.com/office/drawing/2014/main" id="{D41A4E71-0D5E-466A-9DAF-1EB8A0679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56" y="333375"/>
            <a:ext cx="177397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691978B-0D21-4AC1-BFD2-5AFD5684DBEA}"/>
              </a:ext>
            </a:extLst>
          </p:cNvPr>
          <p:cNvSpPr/>
          <p:nvPr userDrawn="1"/>
        </p:nvSpPr>
        <p:spPr>
          <a:xfrm>
            <a:off x="0" y="0"/>
            <a:ext cx="3900948" cy="6858000"/>
          </a:xfrm>
          <a:custGeom>
            <a:avLst/>
            <a:gdLst>
              <a:gd name="connsiteX0" fmla="*/ 0 w 4210050"/>
              <a:gd name="connsiteY0" fmla="*/ 0 h 6858000"/>
              <a:gd name="connsiteX1" fmla="*/ 4210050 w 4210050"/>
              <a:gd name="connsiteY1" fmla="*/ 0 h 6858000"/>
              <a:gd name="connsiteX2" fmla="*/ 2662238 w 4210050"/>
              <a:gd name="connsiteY2" fmla="*/ 6858000 h 6858000"/>
              <a:gd name="connsiteX3" fmla="*/ 0 w 4210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050" h="6858000">
                <a:moveTo>
                  <a:pt x="0" y="0"/>
                </a:moveTo>
                <a:lnTo>
                  <a:pt x="4210050" y="0"/>
                </a:lnTo>
                <a:lnTo>
                  <a:pt x="26622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841F7D"/>
              </a:gs>
              <a:gs pos="94000">
                <a:srgbClr val="312B80">
                  <a:alpha val="89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A896834-9139-43A4-9C77-D182FC02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6" y="1485900"/>
            <a:ext cx="2388338" cy="3558048"/>
          </a:xfrm>
        </p:spPr>
        <p:txBody>
          <a:bodyPr>
            <a:normAutofit/>
          </a:bodyPr>
          <a:lstStyle/>
          <a:p>
            <a:endParaRPr lang="es-CL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39D7E-8F6C-463F-9314-D9FB32B024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1446" y="1466850"/>
            <a:ext cx="7090903" cy="459105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3200" b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  <a:lvl2pPr>
              <a:buClr>
                <a:srgbClr val="841F7D"/>
              </a:buClr>
              <a:defRPr sz="2800" b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2pPr>
            <a:lvl3pPr>
              <a:buClr>
                <a:srgbClr val="841F7D"/>
              </a:buClr>
              <a:defRPr sz="2400" b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3pPr>
            <a:lvl4pPr>
              <a:buClr>
                <a:srgbClr val="841F7D"/>
              </a:buClr>
              <a:defRPr sz="2000" b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4pPr>
            <a:lvl5pPr>
              <a:buClr>
                <a:srgbClr val="841F7D"/>
              </a:buClr>
              <a:defRPr sz="2000" b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s-ES" dirty="0"/>
              <a:t> 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E3E781-9512-4939-BA46-79A3834962FE}"/>
              </a:ext>
            </a:extLst>
          </p:cNvPr>
          <p:cNvSpPr/>
          <p:nvPr userDrawn="1"/>
        </p:nvSpPr>
        <p:spPr>
          <a:xfrm rot="10129273">
            <a:off x="10769395" y="-206478"/>
            <a:ext cx="5048250" cy="6858000"/>
          </a:xfrm>
          <a:custGeom>
            <a:avLst/>
            <a:gdLst>
              <a:gd name="connsiteX0" fmla="*/ 0 w 4210050"/>
              <a:gd name="connsiteY0" fmla="*/ 0 h 6858000"/>
              <a:gd name="connsiteX1" fmla="*/ 4210050 w 4210050"/>
              <a:gd name="connsiteY1" fmla="*/ 0 h 6858000"/>
              <a:gd name="connsiteX2" fmla="*/ 2662238 w 4210050"/>
              <a:gd name="connsiteY2" fmla="*/ 6858000 h 6858000"/>
              <a:gd name="connsiteX3" fmla="*/ 0 w 4210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050" h="6858000">
                <a:moveTo>
                  <a:pt x="0" y="0"/>
                </a:moveTo>
                <a:lnTo>
                  <a:pt x="4210050" y="0"/>
                </a:lnTo>
                <a:lnTo>
                  <a:pt x="26622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841F7D"/>
              </a:gs>
              <a:gs pos="94000">
                <a:srgbClr val="312B80">
                  <a:alpha val="89000"/>
                </a:srgb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794D4E8-F882-49E7-8F94-D70C5A4F3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56" y="333375"/>
            <a:ext cx="177397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57F44D9-9A43-42CF-B518-34C17F7097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860A1-B584-4443-BB75-8D2982A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>
              <a:defRPr lang="es-CL" sz="40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3128D-4C4A-433E-94F2-456FBA2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F86-ADD5-41F7-B719-601F6F87AAC9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C7E5C-70B9-4A96-8B2C-666656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6F754F-90B8-49F2-A804-AB1A3A10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FA43-9E17-4F9A-BAF5-B721B55D00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35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57F44D9-9A43-42CF-B518-34C17F7097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860A1-B584-4443-BB75-8D2982A1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22275"/>
            <a:ext cx="4591050" cy="2625725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CL" sz="40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3128D-4C4A-433E-94F2-456FBA20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F86-ADD5-41F7-B719-601F6F87AAC9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C7E5C-70B9-4A96-8B2C-666656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6F754F-90B8-49F2-A804-AB1A3A10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FA43-9E17-4F9A-BAF5-B721B55D0087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6473977-DCDF-4FD5-919F-D57D0AC00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3319" y="598488"/>
            <a:ext cx="5538787" cy="5538787"/>
          </a:xfrm>
          <a:prstGeom prst="ellipse">
            <a:avLst/>
          </a:prstGeom>
        </p:spPr>
        <p:txBody>
          <a:bodyPr/>
          <a:lstStyle/>
          <a:p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26ED23-6FCB-4E6C-91E3-7739F7C11B16}"/>
              </a:ext>
            </a:extLst>
          </p:cNvPr>
          <p:cNvSpPr/>
          <p:nvPr userDrawn="1"/>
        </p:nvSpPr>
        <p:spPr>
          <a:xfrm>
            <a:off x="7331868" y="598489"/>
            <a:ext cx="5538787" cy="5538787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1D67B76-1E5D-46BE-A943-9E802E62C6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1950" y="3200400"/>
            <a:ext cx="4591050" cy="20383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 sz="1400"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19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C76022F-6D27-4A0F-9B9E-0119DDBB9B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6620C6-C6BB-4FCF-A286-2F29131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F86-ADD5-41F7-B719-601F6F87AAC9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B01ED1-5E64-43D0-AD4D-A21D6B3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08CF7E-8AAB-4E6D-8B54-E75817A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FA43-9E17-4F9A-BAF5-B721B55D00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12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40561CE-7AF4-441D-B05C-461CE7A250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6620C6-C6BB-4FCF-A286-2F29131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F86-ADD5-41F7-B719-601F6F87AAC9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B01ED1-5E64-43D0-AD4D-A21D6B3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08CF7E-8AAB-4E6D-8B54-E75817A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FA43-9E17-4F9A-BAF5-B721B55D00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77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1F7D"/>
            </a:gs>
            <a:gs pos="100000">
              <a:srgbClr val="312B80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AF38ED-123B-49A3-B6B6-4F3AE0A6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733F6-9F64-4E8F-8234-D2FBDF0E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D7173-D647-430A-811C-29C718E62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D29BEF86-ADD5-41F7-B719-601F6F87AAC9}" type="datetimeFigureOut">
              <a:rPr lang="es-CL" smtClean="0"/>
              <a:pPr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BB752-11A6-4349-AD6D-9E9F9115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8DA87-FFA9-4A1D-A68B-5ADF9C6C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64E2FA43-9E17-4F9A-BAF5-B721B55D0087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8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72" r:id="rId3"/>
    <p:sldLayoutId id="2147483666" r:id="rId4"/>
    <p:sldLayoutId id="2147483673" r:id="rId5"/>
    <p:sldLayoutId id="2147483667" r:id="rId6"/>
    <p:sldLayoutId id="2147483674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404285-851B-2E6C-2768-F047C9A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02194" cy="6858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es-ES" sz="3400" dirty="0"/>
              <a:t>Notebook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AE6196D-0B30-FD01-DBCD-781A7334B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432082"/>
              </p:ext>
            </p:extLst>
          </p:nvPr>
        </p:nvGraphicFramePr>
        <p:xfrm>
          <a:off x="3286016" y="2393878"/>
          <a:ext cx="8492128" cy="384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B0D507DE-2B7D-B792-A9F8-C8020FBCF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04" y="2527440"/>
            <a:ext cx="1415265" cy="1415265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59FD218-023A-1B7C-203F-FA45312C5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1" y="4688645"/>
            <a:ext cx="2213049" cy="13632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94D6855-4AED-94A4-B09E-EFD3C2E94D0E}"/>
              </a:ext>
            </a:extLst>
          </p:cNvPr>
          <p:cNvSpPr txBox="1"/>
          <p:nvPr/>
        </p:nvSpPr>
        <p:spPr>
          <a:xfrm>
            <a:off x="4102388" y="370452"/>
            <a:ext cx="7363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Notebook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(o cuaderno) es un documento interactivo que combina código, texto descriptivo, visualizaciones, imágenes y otros elementos multimedia dentro de un mismo archivo. Existen 2 tipos de notebook:</a:t>
            </a:r>
          </a:p>
        </p:txBody>
      </p:sp>
    </p:spTree>
    <p:extLst>
      <p:ext uri="{BB962C8B-B14F-4D97-AF65-F5344CB8AC3E}">
        <p14:creationId xmlns:p14="http://schemas.microsoft.com/office/powerpoint/2010/main" val="202421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615B2B5-85AC-A775-A642-33EC83B5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1791" y="-29184"/>
            <a:ext cx="11020174" cy="4213781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0C3250-B03E-A07C-B886-2B80ED4B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3" y="967640"/>
            <a:ext cx="12192000" cy="58903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B76A4D-0EB1-E62A-0A57-F45268CDA539}"/>
              </a:ext>
            </a:extLst>
          </p:cNvPr>
          <p:cNvSpPr txBox="1"/>
          <p:nvPr/>
        </p:nvSpPr>
        <p:spPr>
          <a:xfrm>
            <a:off x="1554986" y="91182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1AC5C0-E509-E87A-1F05-7979D70D4517}"/>
              </a:ext>
            </a:extLst>
          </p:cNvPr>
          <p:cNvSpPr/>
          <p:nvPr/>
        </p:nvSpPr>
        <p:spPr>
          <a:xfrm>
            <a:off x="5033572" y="4422395"/>
            <a:ext cx="6879027" cy="2348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752C08-45DE-20E1-7323-B8160D4533F7}"/>
              </a:ext>
            </a:extLst>
          </p:cNvPr>
          <p:cNvSpPr/>
          <p:nvPr/>
        </p:nvSpPr>
        <p:spPr>
          <a:xfrm>
            <a:off x="2151887" y="109470"/>
            <a:ext cx="2906495" cy="319067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EE2E9F-C6B0-C1F4-C40D-30975B776539}"/>
              </a:ext>
            </a:extLst>
          </p:cNvPr>
          <p:cNvSpPr txBox="1"/>
          <p:nvPr/>
        </p:nvSpPr>
        <p:spPr>
          <a:xfrm>
            <a:off x="4451323" y="4409945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9D0D02B-DCAA-83DE-20CF-932C9ABDD98B}"/>
              </a:ext>
            </a:extLst>
          </p:cNvPr>
          <p:cNvCxnSpPr>
            <a:cxnSpLocks/>
          </p:cNvCxnSpPr>
          <p:nvPr/>
        </p:nvCxnSpPr>
        <p:spPr>
          <a:xfrm>
            <a:off x="2553594" y="2199064"/>
            <a:ext cx="961534" cy="486786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0B12DA3-6160-25AC-734C-3476A09082E0}"/>
              </a:ext>
            </a:extLst>
          </p:cNvPr>
          <p:cNvCxnSpPr>
            <a:cxnSpLocks/>
          </p:cNvCxnSpPr>
          <p:nvPr/>
        </p:nvCxnSpPr>
        <p:spPr>
          <a:xfrm>
            <a:off x="7477760" y="6520377"/>
            <a:ext cx="1188488" cy="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7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6B9754-5CC2-A226-FDE9-AB788601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748125" cy="42468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B76A4D-0EB1-E62A-0A57-F45268CDA539}"/>
              </a:ext>
            </a:extLst>
          </p:cNvPr>
          <p:cNvSpPr txBox="1"/>
          <p:nvPr/>
        </p:nvSpPr>
        <p:spPr>
          <a:xfrm>
            <a:off x="11732" y="1239995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34CB704-2E9C-9CE7-AF05-507A35A0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52" y="2855495"/>
            <a:ext cx="9013048" cy="400250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F1AC5C0-E509-E87A-1F05-7979D70D4517}"/>
              </a:ext>
            </a:extLst>
          </p:cNvPr>
          <p:cNvSpPr/>
          <p:nvPr/>
        </p:nvSpPr>
        <p:spPr>
          <a:xfrm>
            <a:off x="4149652" y="3682374"/>
            <a:ext cx="6879027" cy="2348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752C08-45DE-20E1-7323-B8160D4533F7}"/>
              </a:ext>
            </a:extLst>
          </p:cNvPr>
          <p:cNvSpPr/>
          <p:nvPr/>
        </p:nvSpPr>
        <p:spPr>
          <a:xfrm>
            <a:off x="608633" y="1267711"/>
            <a:ext cx="2104087" cy="29080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EE2E9F-C6B0-C1F4-C40D-30975B776539}"/>
              </a:ext>
            </a:extLst>
          </p:cNvPr>
          <p:cNvSpPr txBox="1"/>
          <p:nvPr/>
        </p:nvSpPr>
        <p:spPr>
          <a:xfrm>
            <a:off x="3552752" y="3666286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A7626E-E466-5557-3B32-26FADC939050}"/>
              </a:ext>
            </a:extLst>
          </p:cNvPr>
          <p:cNvCxnSpPr>
            <a:cxnSpLocks/>
          </p:cNvCxnSpPr>
          <p:nvPr/>
        </p:nvCxnSpPr>
        <p:spPr>
          <a:xfrm>
            <a:off x="8718825" y="4003488"/>
            <a:ext cx="961534" cy="486786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2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C63474-9AA2-91B8-9CFF-4674B7A9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92" y="0"/>
            <a:ext cx="8337225" cy="40279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B76A4D-0EB1-E62A-0A57-F45268CDA539}"/>
              </a:ext>
            </a:extLst>
          </p:cNvPr>
          <p:cNvSpPr txBox="1"/>
          <p:nvPr/>
        </p:nvSpPr>
        <p:spPr>
          <a:xfrm>
            <a:off x="1701864" y="2337442"/>
            <a:ext cx="66612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D90FDA-475B-36AB-AA80-F5CFD99D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84" y="3997339"/>
            <a:ext cx="12192000" cy="364086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F1AC5C0-E509-E87A-1F05-7979D70D4517}"/>
              </a:ext>
            </a:extLst>
          </p:cNvPr>
          <p:cNvSpPr/>
          <p:nvPr/>
        </p:nvSpPr>
        <p:spPr>
          <a:xfrm>
            <a:off x="2367984" y="3990294"/>
            <a:ext cx="6887776" cy="22109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752C08-45DE-20E1-7323-B8160D4533F7}"/>
              </a:ext>
            </a:extLst>
          </p:cNvPr>
          <p:cNvSpPr/>
          <p:nvPr/>
        </p:nvSpPr>
        <p:spPr>
          <a:xfrm>
            <a:off x="2367985" y="2355731"/>
            <a:ext cx="2310696" cy="148982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EE2E9F-C6B0-C1F4-C40D-30975B776539}"/>
              </a:ext>
            </a:extLst>
          </p:cNvPr>
          <p:cNvSpPr txBox="1"/>
          <p:nvPr/>
        </p:nvSpPr>
        <p:spPr>
          <a:xfrm>
            <a:off x="1771084" y="3971920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6651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ACFF26-8D7F-3CDF-FEB3-1B52DC4125F7}"/>
              </a:ext>
            </a:extLst>
          </p:cNvPr>
          <p:cNvSpPr txBox="1"/>
          <p:nvPr/>
        </p:nvSpPr>
        <p:spPr>
          <a:xfrm>
            <a:off x="489046" y="1160980"/>
            <a:ext cx="6857685" cy="50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ES" sz="2400" b="1" i="0" dirty="0" err="1">
                <a:effectLst/>
              </a:rPr>
              <a:t>Jupyter</a:t>
            </a:r>
            <a:r>
              <a:rPr lang="es-ES" sz="2400" b="1" i="0" dirty="0">
                <a:effectLst/>
              </a:rPr>
              <a:t> Notebook </a:t>
            </a:r>
            <a:r>
              <a:rPr lang="es-ES" sz="2400" b="0" i="0" dirty="0">
                <a:effectLst/>
              </a:rPr>
              <a:t>es una aplicación que permite la creación y el uso de notebooks. Es una herramienta única que combina características de diferentes herramientas. Se asemeja más a un IDE en términos de su capacidad para escribir, editar y ejecutar código interactivamente. También tiene algunas similitudes con un Gestor de Entorno al permitir la instalación y uso de diferentes librerías y la creación de dependencias en entornos aislados para proyectos específicos. No es una GUI en el sentido tradicional, aunque tiene una interfaz gráfica de usuario para interactuar con el código y los elementos multimedia en los cuadernos.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F9884A4-59AA-45AF-7A78-E13E6B56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53" y="1682967"/>
            <a:ext cx="3492065" cy="34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404285-851B-2E6C-2768-F047C9A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062176" cy="6858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es-ES" sz="4000" dirty="0"/>
              <a:t>Anaconda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B43215-23EE-8483-ECCA-3E25A019268A}"/>
              </a:ext>
            </a:extLst>
          </p:cNvPr>
          <p:cNvSpPr txBox="1"/>
          <p:nvPr/>
        </p:nvSpPr>
        <p:spPr>
          <a:xfrm>
            <a:off x="3777398" y="1741430"/>
            <a:ext cx="7322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rgbClr val="374151"/>
                </a:solidFill>
                <a:effectLst/>
                <a:latin typeface="Söhne"/>
              </a:rPr>
              <a:t>Anaconda es una plataforma y distribución de código abierto diseñada para simplificar la administración y despliegue de entornos y paquetes en el ámbito de la programación y análisis de datos en lenguajes como Python y R. Está especialmente enfocada en la ciencia de datos, el aprendizaje automático y la investigación científica. Anaconda incluye su propio Gestor de Entornos llamado </a:t>
            </a:r>
            <a:r>
              <a:rPr lang="es-ES" sz="2400" b="0" i="0" dirty="0" err="1">
                <a:solidFill>
                  <a:srgbClr val="374151"/>
                </a:solidFill>
                <a:effectLst/>
                <a:latin typeface="Söhne"/>
              </a:rPr>
              <a:t>Conda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Söhne"/>
              </a:rPr>
              <a:t>, una GUI llamada Anaconda </a:t>
            </a:r>
            <a:r>
              <a:rPr lang="es-ES" sz="2400" b="0" i="0" dirty="0" err="1">
                <a:solidFill>
                  <a:srgbClr val="374151"/>
                </a:solidFill>
                <a:effectLst/>
                <a:latin typeface="Söhne"/>
              </a:rPr>
              <a:t>Navigator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Söhne"/>
              </a:rPr>
              <a:t> y el cuaderno </a:t>
            </a:r>
            <a:r>
              <a:rPr lang="es-ES" sz="2400" b="0" i="0" dirty="0" err="1">
                <a:solidFill>
                  <a:srgbClr val="374151"/>
                </a:solidFill>
                <a:effectLst/>
                <a:latin typeface="Söhne"/>
              </a:rPr>
              <a:t>Jupyter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Söhne"/>
              </a:rPr>
              <a:t> Notebook. Además, contiene paquetes preinstalados, un ambiente de trabajo unificado y está disponible para múltiples plataformas (Windows, macOS y Linux).</a:t>
            </a:r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Imagen 11" descr="Imagen que contiene Icono&#10;&#10;Descripción generada automáticamente">
            <a:extLst>
              <a:ext uri="{FF2B5EF4-FFF2-40B4-BE49-F238E27FC236}">
                <a16:creationId xmlns:a16="http://schemas.microsoft.com/office/drawing/2014/main" id="{4A3C14D9-C8E6-7149-B00F-036D39C2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32" y="422719"/>
            <a:ext cx="6236325" cy="10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1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1414F-8369-4A4E-8E88-3B22A0F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3155456" cy="296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Instalación</a:t>
            </a:r>
            <a:endParaRPr lang="en-US" sz="48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9E17DA-B00D-99ED-64BB-231EC8E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184" y="999414"/>
            <a:ext cx="6149404" cy="49301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3AE59BB-8E3C-3B0D-65A2-42962CA6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70" y="551977"/>
            <a:ext cx="11497031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6FAD7F-4AC0-6B72-BE3B-788ACE0FB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720" y="38184"/>
            <a:ext cx="2036818" cy="266583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07FD85-8388-20CB-E9FE-E2F191CFF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720" y="2760122"/>
            <a:ext cx="5166517" cy="4032736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72324F0-1213-82E1-64B0-0BEB168BFFA6}"/>
              </a:ext>
            </a:extLst>
          </p:cNvPr>
          <p:cNvSpPr txBox="1"/>
          <p:nvPr/>
        </p:nvSpPr>
        <p:spPr>
          <a:xfrm>
            <a:off x="5925820" y="-3511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5CE946-D5C0-4AA5-6AB2-08250C96DB59}"/>
              </a:ext>
            </a:extLst>
          </p:cNvPr>
          <p:cNvSpPr txBox="1"/>
          <p:nvPr/>
        </p:nvSpPr>
        <p:spPr>
          <a:xfrm>
            <a:off x="5925820" y="2722414"/>
            <a:ext cx="59690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7EAD1A-071E-FC9F-310F-4403501ABB80}"/>
              </a:ext>
            </a:extLst>
          </p:cNvPr>
          <p:cNvSpPr/>
          <p:nvPr/>
        </p:nvSpPr>
        <p:spPr>
          <a:xfrm>
            <a:off x="140556" y="836295"/>
            <a:ext cx="4416552" cy="5232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B2BBB7-5F7A-5C96-ABD6-171CEACF3F36}"/>
              </a:ext>
            </a:extLst>
          </p:cNvPr>
          <p:cNvSpPr txBox="1"/>
          <p:nvPr/>
        </p:nvSpPr>
        <p:spPr>
          <a:xfrm>
            <a:off x="140556" y="836295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C7DB8BD-B8D6-D9C7-7974-E82D8246B72A}"/>
              </a:ext>
            </a:extLst>
          </p:cNvPr>
          <p:cNvCxnSpPr>
            <a:cxnSpLocks/>
          </p:cNvCxnSpPr>
          <p:nvPr/>
        </p:nvCxnSpPr>
        <p:spPr>
          <a:xfrm>
            <a:off x="1771274" y="5297864"/>
            <a:ext cx="961534" cy="486786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F2BEDF-E68B-BBDF-68C4-9D743DEC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0"/>
            <a:ext cx="15294496" cy="818096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FBF69C-66EB-33A3-CD5F-729D7001B1D3}"/>
              </a:ext>
            </a:extLst>
          </p:cNvPr>
          <p:cNvSpPr/>
          <p:nvPr/>
        </p:nvSpPr>
        <p:spPr>
          <a:xfrm>
            <a:off x="10076010" y="1468594"/>
            <a:ext cx="2145174" cy="23446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FBF65D-26D8-C479-9832-6C5E0E5B7E87}"/>
              </a:ext>
            </a:extLst>
          </p:cNvPr>
          <p:cNvSpPr txBox="1"/>
          <p:nvPr/>
        </p:nvSpPr>
        <p:spPr>
          <a:xfrm>
            <a:off x="9479110" y="1449138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F2C37F1-982D-BCED-B449-50B49E18DB62}"/>
              </a:ext>
            </a:extLst>
          </p:cNvPr>
          <p:cNvCxnSpPr>
            <a:cxnSpLocks/>
          </p:cNvCxnSpPr>
          <p:nvPr/>
        </p:nvCxnSpPr>
        <p:spPr>
          <a:xfrm>
            <a:off x="9777560" y="3526276"/>
            <a:ext cx="1154242" cy="1195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7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0678D35-68CD-F7D2-5CB1-744AE55F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08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FBF69C-66EB-33A3-CD5F-729D7001B1D3}"/>
              </a:ext>
            </a:extLst>
          </p:cNvPr>
          <p:cNvSpPr/>
          <p:nvPr/>
        </p:nvSpPr>
        <p:spPr>
          <a:xfrm>
            <a:off x="8697789" y="1164950"/>
            <a:ext cx="3425082" cy="21815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FBF65D-26D8-C479-9832-6C5E0E5B7E87}"/>
              </a:ext>
            </a:extLst>
          </p:cNvPr>
          <p:cNvSpPr txBox="1"/>
          <p:nvPr/>
        </p:nvSpPr>
        <p:spPr>
          <a:xfrm>
            <a:off x="8083944" y="1145493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F2C37F1-982D-BCED-B449-50B49E18DB62}"/>
              </a:ext>
            </a:extLst>
          </p:cNvPr>
          <p:cNvCxnSpPr>
            <a:cxnSpLocks/>
          </p:cNvCxnSpPr>
          <p:nvPr/>
        </p:nvCxnSpPr>
        <p:spPr>
          <a:xfrm flipH="1">
            <a:off x="10335828" y="1934869"/>
            <a:ext cx="1325128" cy="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C08AF4BF-6758-A0E4-0145-B2171DFD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998"/>
            <a:ext cx="12192000" cy="351198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48A91BE-157E-4BC2-EF16-12E0148290AB}"/>
              </a:ext>
            </a:extLst>
          </p:cNvPr>
          <p:cNvSpPr/>
          <p:nvPr/>
        </p:nvSpPr>
        <p:spPr>
          <a:xfrm>
            <a:off x="613845" y="3566139"/>
            <a:ext cx="11509026" cy="25525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EB475C-C88A-A65F-605D-0CFD750B42E4}"/>
              </a:ext>
            </a:extLst>
          </p:cNvPr>
          <p:cNvSpPr txBox="1"/>
          <p:nvPr/>
        </p:nvSpPr>
        <p:spPr>
          <a:xfrm>
            <a:off x="0" y="3546682"/>
            <a:ext cx="596900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206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1414F-8369-4A4E-8E88-3B22A0F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3155456" cy="296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Instalación</a:t>
            </a:r>
            <a:endParaRPr lang="en-US" sz="48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9E17DA-B00D-99ED-64BB-231EC8E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49" y="1783003"/>
            <a:ext cx="7608304" cy="33629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ACFF26-8D7F-3CDF-FEB3-1B52DC4125F7}"/>
              </a:ext>
            </a:extLst>
          </p:cNvPr>
          <p:cNvSpPr txBox="1"/>
          <p:nvPr/>
        </p:nvSpPr>
        <p:spPr>
          <a:xfrm>
            <a:off x="489046" y="1160980"/>
            <a:ext cx="6857685" cy="50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s-ES" sz="2400" b="0" i="0" dirty="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884A4-59AA-45AF-7A78-E13E6B56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5775" y="1985797"/>
            <a:ext cx="4685603" cy="28864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3CB327-7E52-646D-75FC-4D6345C8AF21}"/>
              </a:ext>
            </a:extLst>
          </p:cNvPr>
          <p:cNvSpPr txBox="1"/>
          <p:nvPr/>
        </p:nvSpPr>
        <p:spPr>
          <a:xfrm>
            <a:off x="489045" y="674399"/>
            <a:ext cx="685768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b="1" dirty="0"/>
              <a:t>Google </a:t>
            </a:r>
            <a:r>
              <a:rPr lang="es-ES" sz="2200" b="1" dirty="0" err="1"/>
              <a:t>Colaboratory</a:t>
            </a:r>
            <a:r>
              <a:rPr lang="es-ES" sz="2200" b="1" dirty="0"/>
              <a:t> (</a:t>
            </a:r>
            <a:r>
              <a:rPr lang="es-ES" sz="2200" b="1" dirty="0" err="1"/>
              <a:t>Colab</a:t>
            </a:r>
            <a:r>
              <a:rPr lang="es-ES" sz="2200" b="1" dirty="0"/>
              <a:t>)</a:t>
            </a:r>
            <a:r>
              <a:rPr lang="es-ES" sz="2200" dirty="0"/>
              <a:t> es una plataforma en línea para trabajar con notebooks similar a </a:t>
            </a:r>
            <a:r>
              <a:rPr lang="es-ES" sz="2200" dirty="0" err="1"/>
              <a:t>Jupyter</a:t>
            </a:r>
            <a:r>
              <a:rPr lang="es-ES" sz="2200" dirty="0"/>
              <a:t> Notebook, pero con la ventaja de estar alojado y gestionado por Google. Aunque no es un IDE tradicional en el sentido de tener todas las funcionalidades avanzadas de un IDE completo, ofrece una experiencia similar para experimentar con código y datos en un entorno interactivo. </a:t>
            </a:r>
            <a:r>
              <a:rPr lang="es-ES" sz="2200" dirty="0" err="1"/>
              <a:t>Colab</a:t>
            </a:r>
            <a:r>
              <a:rPr lang="es-ES" sz="2200" dirty="0"/>
              <a:t> permite escribir, ejecutar y modificar código interactivamente, proporciona un entorno unificado para desarrollar y ejecutar código, así como herramientas para visualización y documentación. También permite instalar y utilizar librerías, crear dependencias adicionales y administrar entornos de manera similar a un Gestor de Entorno. Por último, </a:t>
            </a:r>
            <a:r>
              <a:rPr lang="es-ES" sz="2200" dirty="0" err="1"/>
              <a:t>Colab</a:t>
            </a:r>
            <a:r>
              <a:rPr lang="es-ES" sz="2200" dirty="0"/>
              <a:t> ofrece una GUI donde se puede escribir y ejecutar código, ver los resultados, agregar visualizaciones y documentación, todo en un entorno basado en la web.</a:t>
            </a:r>
          </a:p>
        </p:txBody>
      </p:sp>
    </p:spTree>
    <p:extLst>
      <p:ext uri="{BB962C8B-B14F-4D97-AF65-F5344CB8AC3E}">
        <p14:creationId xmlns:p14="http://schemas.microsoft.com/office/powerpoint/2010/main" val="18825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Tema de Offic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ea885b-a0ac-426d-9b83-16bd3e55a55a">
      <Terms xmlns="http://schemas.microsoft.com/office/infopath/2007/PartnerControls"/>
    </lcf76f155ced4ddcb4097134ff3c332f>
    <TaxCatchAll xmlns="45079905-372b-4ef4-b83e-92c0b0ca17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29030917F4C548B11CBB00196BE51D" ma:contentTypeVersion="12" ma:contentTypeDescription="Crear nuevo documento." ma:contentTypeScope="" ma:versionID="55fa2f7bebdaf9abf471a5d8ec62ffde">
  <xsd:schema xmlns:xsd="http://www.w3.org/2001/XMLSchema" xmlns:xs="http://www.w3.org/2001/XMLSchema" xmlns:p="http://schemas.microsoft.com/office/2006/metadata/properties" xmlns:ns2="efea885b-a0ac-426d-9b83-16bd3e55a55a" xmlns:ns3="45079905-372b-4ef4-b83e-92c0b0ca17c6" targetNamespace="http://schemas.microsoft.com/office/2006/metadata/properties" ma:root="true" ma:fieldsID="081bd0b30d8fa5c823130b148478cd70" ns2:_="" ns3:_="">
    <xsd:import namespace="efea885b-a0ac-426d-9b83-16bd3e55a55a"/>
    <xsd:import namespace="45079905-372b-4ef4-b83e-92c0b0ca17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a885b-a0ac-426d-9b83-16bd3e55a5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df29bdff-bae9-440c-8138-32d73783a5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79905-372b-4ef4-b83e-92c0b0ca17c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768ada7-6724-4f3d-a35e-51328da148de}" ma:internalName="TaxCatchAll" ma:showField="CatchAllData" ma:web="45079905-372b-4ef4-b83e-92c0b0ca17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FC760E-20E1-43B1-8F36-B7BE99721DC1}">
  <ds:schemaRefs>
    <ds:schemaRef ds:uri="http://schemas.microsoft.com/office/2006/metadata/properties"/>
    <ds:schemaRef ds:uri="http://schemas.microsoft.com/office/infopath/2007/PartnerControls"/>
    <ds:schemaRef ds:uri="efea885b-a0ac-426d-9b83-16bd3e55a55a"/>
    <ds:schemaRef ds:uri="45079905-372b-4ef4-b83e-92c0b0ca17c6"/>
  </ds:schemaRefs>
</ds:datastoreItem>
</file>

<file path=customXml/itemProps2.xml><?xml version="1.0" encoding="utf-8"?>
<ds:datastoreItem xmlns:ds="http://schemas.openxmlformats.org/officeDocument/2006/customXml" ds:itemID="{9F7C54B2-093A-4B07-9B37-71E40E18C7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A4E00-5768-4F76-BEDB-2C5B8442B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ea885b-a0ac-426d-9b83-16bd3e55a55a"/>
    <ds:schemaRef ds:uri="45079905-372b-4ef4-b83e-92c0b0ca1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3960</TotalTime>
  <Words>468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Söhne</vt:lpstr>
      <vt:lpstr>1_Tema de Office</vt:lpstr>
      <vt:lpstr>Notebook</vt:lpstr>
      <vt:lpstr>Presentación de PowerPoint</vt:lpstr>
      <vt:lpstr>Anaconda</vt:lpstr>
      <vt:lpstr>Instalación</vt:lpstr>
      <vt:lpstr>Presentación de PowerPoint</vt:lpstr>
      <vt:lpstr>Presentación de PowerPoint</vt:lpstr>
      <vt:lpstr>Presentación de PowerPoint</vt:lpstr>
      <vt:lpstr>Instalación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</dc:title>
  <dc:creator>mac mac</dc:creator>
  <cp:lastModifiedBy>PAULETTE NATALIE REYES BAEZA</cp:lastModifiedBy>
  <cp:revision>71</cp:revision>
  <dcterms:created xsi:type="dcterms:W3CDTF">2020-09-02T02:26:10Z</dcterms:created>
  <dcterms:modified xsi:type="dcterms:W3CDTF">2024-12-04T02:50:11Z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2023-08-01T22:58:14Z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916a5fb4-e7ff-44c8-960f-f874783e313a</vt:lpwstr>
  </property>
  <property fmtid="{D5CDD505-2E9C-101B-9397-08002B2CF9AE}" pid="8" name="MSIP_Label_9f4e9a4a-eb20-4aad-9a64-8872817c1a6f_ContentBits">
    <vt:lpwstr>0</vt:lpwstr>
  </property>
  <property fmtid="{D5CDD505-2E9C-101B-9397-08002B2CF9AE}" pid="9" name="ContentTypeId">
    <vt:lpwstr>0x0101004129030917F4C548B11CBB00196BE51D</vt:lpwstr>
  </property>
</Properties>
</file>