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1" r:id="rId6"/>
    <p:sldId id="302" r:id="rId7"/>
    <p:sldId id="303" r:id="rId8"/>
    <p:sldId id="305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8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196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13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78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812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98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116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25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3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3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0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6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3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7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7" r="16482"/>
          <a:stretch/>
        </p:blipFill>
        <p:spPr>
          <a:xfrm>
            <a:off x="614949" y="640080"/>
            <a:ext cx="6275667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Citybike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847959"/>
            <a:ext cx="3659246" cy="236996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By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Alexander Gonzalez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Ahmed mohamed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Abhusan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karki</a:t>
            </a:r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5997-1F50-4B1B-913E-681E0A97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645A4D"/>
                </a:solidFill>
              </a:rPr>
              <a:t>What is </a:t>
            </a:r>
            <a:r>
              <a:rPr lang="en-US" sz="4000" dirty="0" err="1">
                <a:solidFill>
                  <a:srgbClr val="645A4D"/>
                </a:solidFill>
              </a:rPr>
              <a:t>citybike</a:t>
            </a:r>
            <a:endParaRPr lang="en-US" sz="4000" dirty="0">
              <a:solidFill>
                <a:srgbClr val="645A4D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13F3CD-0F69-464B-8BB9-1CEBB66F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Citi Bike is a privately owned public bicycle sharing system serving the New York City boroughs of the Bronx, Brooklyn, Manhattan, and Queens, as well as Jersey City, New Jersey</a:t>
            </a:r>
            <a:endParaRPr lang="en-US" sz="2000" dirty="0"/>
          </a:p>
        </p:txBody>
      </p:sp>
      <p:pic>
        <p:nvPicPr>
          <p:cNvPr id="5" name="Content Placeholder 4" descr="A person riding a bicycle&#10;&#10;Description automatically generated with medium confidence">
            <a:extLst>
              <a:ext uri="{FF2B5EF4-FFF2-40B4-BE49-F238E27FC236}">
                <a16:creationId xmlns:a16="http://schemas.microsoft.com/office/drawing/2014/main" id="{6B09ACFA-0FA1-470E-8A7D-CDEA8DC06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8" r="21325" b="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38318BA-477A-449C-AC24-74B45D75F6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3981" b="6019"/>
          <a:stretch/>
        </p:blipFill>
        <p:spPr>
          <a:xfrm>
            <a:off x="89472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FEA13-850C-4C2B-A045-0450F8CC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69065"/>
            <a:ext cx="8825658" cy="14461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How we get our data</a:t>
            </a:r>
          </a:p>
        </p:txBody>
      </p:sp>
    </p:spTree>
    <p:extLst>
      <p:ext uri="{BB962C8B-B14F-4D97-AF65-F5344CB8AC3E}">
        <p14:creationId xmlns:p14="http://schemas.microsoft.com/office/powerpoint/2010/main" val="38778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710AA-D913-4028-8424-5047E1EE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Code</a:t>
            </a:r>
            <a:endParaRPr lang="en-US" sz="4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944914-114B-4651-A8FF-92265C12C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250" y="1510748"/>
            <a:ext cx="6496050" cy="1784857"/>
          </a:xfrm>
        </p:spPr>
      </p:pic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9593FBA5-FC7E-4797-8C40-CA6EEEF16A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5048452" y="3562395"/>
            <a:ext cx="6374674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507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C99D-706F-4254-8544-2F8AA0D1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all a data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46AC06-DE0D-4578-A77D-BF380286A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284136"/>
            <a:ext cx="8947150" cy="4030317"/>
          </a:xfrm>
        </p:spPr>
      </p:pic>
    </p:spTree>
    <p:extLst>
      <p:ext uri="{BB962C8B-B14F-4D97-AF65-F5344CB8AC3E}">
        <p14:creationId xmlns:p14="http://schemas.microsoft.com/office/powerpoint/2010/main" val="327686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7E3-BA0D-48E5-A9AA-FCE99503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customer and subs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DD7853-3EDF-4DC9-9509-5CD1EE9B0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76" y="2261153"/>
            <a:ext cx="11131823" cy="3771899"/>
          </a:xfrm>
        </p:spPr>
      </p:pic>
    </p:spTree>
    <p:extLst>
      <p:ext uri="{BB962C8B-B14F-4D97-AF65-F5344CB8AC3E}">
        <p14:creationId xmlns:p14="http://schemas.microsoft.com/office/powerpoint/2010/main" val="34812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C52E8-0883-4FB3-B120-A66995A5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Customer use </a:t>
            </a:r>
            <a:r>
              <a:rPr lang="en-US" dirty="0" err="1">
                <a:solidFill>
                  <a:srgbClr val="FFFFFF"/>
                </a:solidFill>
              </a:rPr>
              <a:t>citybike</a:t>
            </a:r>
            <a:r>
              <a:rPr lang="en-US" dirty="0">
                <a:solidFill>
                  <a:srgbClr val="FFFFFF"/>
                </a:solidFill>
              </a:rPr>
              <a:t> by hours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3090EB5-BAAF-4669-8250-C433A7FA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431" y="1202635"/>
            <a:ext cx="4886576" cy="5436704"/>
          </a:xfrm>
        </p:spPr>
      </p:pic>
    </p:spTree>
    <p:extLst>
      <p:ext uri="{BB962C8B-B14F-4D97-AF65-F5344CB8AC3E}">
        <p14:creationId xmlns:p14="http://schemas.microsoft.com/office/powerpoint/2010/main" val="117522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B99B24F1-7CEA-40BB-BA03-35E7DD0B39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l="5477" r="10709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04DAF-FF90-42C3-9E18-88C0178A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800" dirty="0"/>
              <a:t>User by gender</a:t>
            </a:r>
          </a:p>
        </p:txBody>
      </p:sp>
    </p:spTree>
    <p:extLst>
      <p:ext uri="{BB962C8B-B14F-4D97-AF65-F5344CB8AC3E}">
        <p14:creationId xmlns:p14="http://schemas.microsoft.com/office/powerpoint/2010/main" val="9806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B62CB-49F1-4A92-9AA7-73B7A9E8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8"/>
            <a:ext cx="3108626" cy="14763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Summary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AB9D03E-997C-46BD-A4ED-43C0D17A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500851"/>
            <a:ext cx="6495847" cy="4465896"/>
          </a:xfrm>
          <a:prstGeom prst="rect">
            <a:avLst/>
          </a:prstGeom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5166DD3-1D9D-4432-9348-0C1A42120A9C}"/>
              </a:ext>
            </a:extLst>
          </p:cNvPr>
          <p:cNvSpPr txBox="1">
            <a:spLocks/>
          </p:cNvSpPr>
          <p:nvPr/>
        </p:nvSpPr>
        <p:spPr>
          <a:xfrm>
            <a:off x="210467" y="4100511"/>
            <a:ext cx="3875758" cy="1476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df.select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tripduration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").describe().show()</a:t>
            </a:r>
          </a:p>
          <a:p>
            <a:endParaRPr lang="en-US" sz="32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8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81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</vt:lpstr>
      <vt:lpstr>Wingdings 3</vt:lpstr>
      <vt:lpstr>Ion</vt:lpstr>
      <vt:lpstr>Citybike</vt:lpstr>
      <vt:lpstr>What is citybike</vt:lpstr>
      <vt:lpstr>How we get our data</vt:lpstr>
      <vt:lpstr>Code</vt:lpstr>
      <vt:lpstr>Union of all a data</vt:lpstr>
      <vt:lpstr>Relation between customer and subs</vt:lpstr>
      <vt:lpstr>Customer use citybike by hours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Citybike</dc:title>
  <dc:creator>ahmed mohamed</dc:creator>
  <cp:lastModifiedBy>ahmed mohamed</cp:lastModifiedBy>
  <cp:revision>6</cp:revision>
  <dcterms:created xsi:type="dcterms:W3CDTF">2021-06-02T00:28:22Z</dcterms:created>
  <dcterms:modified xsi:type="dcterms:W3CDTF">2021-06-02T01:29:40Z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