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AFA3-8684-4AEF-8E4E-D566E6ECF8B1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073D-1E2E-4768-B8E3-8ACB5BE56C2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now.cl/gear+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1458"/>
            <a:ext cx="2228189" cy="668457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640"/>
            <a:ext cx="105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4572000" y="1340768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139952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Login</a:t>
            </a:r>
            <a:r>
              <a:rPr lang="es-CL" dirty="0" smtClean="0"/>
              <a:t> Google</a:t>
            </a:r>
            <a:endParaRPr lang="es-CL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4788024" y="105273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88024" y="2204864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23528" y="260648"/>
            <a:ext cx="2222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 Público</a:t>
            </a:r>
            <a:endParaRPr lang="es-CL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635896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508104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3851920" y="2420888"/>
            <a:ext cx="18722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34" idx="0"/>
            <a:endCxn id="34" idx="0"/>
          </p:cNvCxnSpPr>
          <p:nvPr/>
        </p:nvCxnSpPr>
        <p:spPr>
          <a:xfrm>
            <a:off x="3887924" y="26369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419872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Registro</a:t>
            </a:r>
            <a:endParaRPr lang="es-CL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932040" y="32129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Acceso Usuarios</a:t>
            </a:r>
            <a:endParaRPr lang="es-CL" dirty="0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385192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572412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2738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 Postulante</a:t>
            </a:r>
            <a:endParaRPr lang="es-CL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://codenow.cl/gear+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1458"/>
            <a:ext cx="2228189" cy="66845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640"/>
            <a:ext cx="105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572000" y="1340768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Login</a:t>
            </a:r>
            <a:r>
              <a:rPr lang="es-CL" dirty="0" smtClean="0"/>
              <a:t> Google</a:t>
            </a:r>
            <a:endParaRPr lang="es-CL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788024" y="105273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88024" y="2204864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635896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3851920" y="2420888"/>
            <a:ext cx="18722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1" idx="0"/>
            <a:endCxn id="11" idx="0"/>
          </p:cNvCxnSpPr>
          <p:nvPr/>
        </p:nvCxnSpPr>
        <p:spPr>
          <a:xfrm>
            <a:off x="3887924" y="26369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275856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Inicio</a:t>
            </a:r>
            <a:endParaRPr lang="es-C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932040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Editar Datos</a:t>
            </a:r>
            <a:endParaRPr lang="es-CL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385192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72412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301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 Colaborador</a:t>
            </a:r>
            <a:endParaRPr lang="es-CL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://codenow.cl/gear+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1458"/>
            <a:ext cx="2228189" cy="668457"/>
          </a:xfrm>
          <a:prstGeom prst="rect">
            <a:avLst/>
          </a:prstGeom>
          <a:noFill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640"/>
            <a:ext cx="105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CuadroTexto"/>
          <p:cNvSpPr txBox="1"/>
          <p:nvPr/>
        </p:nvSpPr>
        <p:spPr>
          <a:xfrm>
            <a:off x="4572000" y="1340768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139952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Login</a:t>
            </a:r>
            <a:r>
              <a:rPr lang="es-CL" dirty="0" smtClean="0"/>
              <a:t> Google</a:t>
            </a:r>
            <a:endParaRPr lang="es-CL" dirty="0"/>
          </a:p>
        </p:txBody>
      </p:sp>
      <p:cxnSp>
        <p:nvCxnSpPr>
          <p:cNvPr id="45" name="44 Conector recto"/>
          <p:cNvCxnSpPr/>
          <p:nvPr/>
        </p:nvCxnSpPr>
        <p:spPr>
          <a:xfrm>
            <a:off x="4788024" y="105273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4788024" y="2204864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635896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508104" y="2636912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49" name="48 Conector recto"/>
          <p:cNvCxnSpPr/>
          <p:nvPr/>
        </p:nvCxnSpPr>
        <p:spPr>
          <a:xfrm>
            <a:off x="3851920" y="2420888"/>
            <a:ext cx="18722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7" idx="0"/>
            <a:endCxn id="47" idx="0"/>
          </p:cNvCxnSpPr>
          <p:nvPr/>
        </p:nvCxnSpPr>
        <p:spPr>
          <a:xfrm>
            <a:off x="3887924" y="26369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3275856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Inicio</a:t>
            </a:r>
            <a:endParaRPr lang="es-CL" dirty="0"/>
          </a:p>
        </p:txBody>
      </p:sp>
      <p:sp>
        <p:nvSpPr>
          <p:cNvPr id="52" name="51 CuadroTexto"/>
          <p:cNvSpPr txBox="1"/>
          <p:nvPr/>
        </p:nvSpPr>
        <p:spPr>
          <a:xfrm>
            <a:off x="4932040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Editar Datos</a:t>
            </a:r>
            <a:endParaRPr lang="es-CL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385192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572412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3039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 Coordinador</a:t>
            </a:r>
            <a:endParaRPr lang="es-CL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://codenow.cl/gear+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1458"/>
            <a:ext cx="2228189" cy="66845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640"/>
            <a:ext cx="105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572000" y="1340768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Login</a:t>
            </a:r>
            <a:r>
              <a:rPr lang="es-CL" dirty="0" smtClean="0"/>
              <a:t> Google</a:t>
            </a:r>
            <a:endParaRPr lang="es-CL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788024" y="105273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88024" y="2204864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827584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56176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043608" y="2420888"/>
            <a:ext cx="65527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1" idx="0"/>
            <a:endCxn id="11" idx="0"/>
          </p:cNvCxnSpPr>
          <p:nvPr/>
        </p:nvCxnSpPr>
        <p:spPr>
          <a:xfrm>
            <a:off x="1079612" y="256490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67544" y="30689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Inicio</a:t>
            </a:r>
            <a:endParaRPr lang="es-CL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0112" y="30689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Editar Datos</a:t>
            </a:r>
            <a:endParaRPr lang="es-CL" sz="16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48376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37220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 flipH="1">
            <a:off x="2339752" y="2564904"/>
            <a:ext cx="3516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44008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47664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707904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04360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1835696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259632" y="30689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Noticias</a:t>
            </a:r>
            <a:endParaRPr lang="es-CL" sz="16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23728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Postulantes</a:t>
            </a:r>
            <a:endParaRPr lang="es-CL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31840" y="30689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Colaboradores</a:t>
            </a:r>
            <a:endParaRPr lang="es-CL" sz="1600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392392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788024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355976" y="30689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Observaciones</a:t>
            </a:r>
            <a:endParaRPr lang="es-CL" sz="16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948264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err="1" smtClean="0"/>
              <a:t>Fae</a:t>
            </a:r>
            <a:endParaRPr lang="es-CL" sz="16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80312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7596336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1475656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1763688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1187624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835696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899592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1547664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Editar</a:t>
            </a:r>
            <a:endParaRPr lang="es-CL" sz="1200" dirty="0"/>
          </a:p>
        </p:txBody>
      </p:sp>
      <p:cxnSp>
        <p:nvCxnSpPr>
          <p:cNvPr id="56" name="55 Conector recto de flecha"/>
          <p:cNvCxnSpPr/>
          <p:nvPr/>
        </p:nvCxnSpPr>
        <p:spPr>
          <a:xfrm>
            <a:off x="7596336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7380312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3126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 Coordinador </a:t>
            </a:r>
          </a:p>
          <a:p>
            <a:pPr algn="ctr"/>
            <a:r>
              <a:rPr lang="es-CL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endParaRPr lang="es-CL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://codenow.cl/gear+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1458"/>
            <a:ext cx="2228189" cy="66845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8640"/>
            <a:ext cx="105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572000" y="1340768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Login</a:t>
            </a:r>
            <a:r>
              <a:rPr lang="es-CL" dirty="0" smtClean="0"/>
              <a:t> Google</a:t>
            </a:r>
            <a:endParaRPr lang="es-CL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788024" y="105273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88024" y="2204864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0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56176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79512" y="2420888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1" idx="0"/>
            <a:endCxn id="11" idx="0"/>
          </p:cNvCxnSpPr>
          <p:nvPr/>
        </p:nvCxnSpPr>
        <p:spPr>
          <a:xfrm>
            <a:off x="252028" y="256490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-180528" y="3068960"/>
            <a:ext cx="8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Inicio</a:t>
            </a:r>
            <a:endParaRPr lang="es-CL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0112" y="30689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Editar Datos</a:t>
            </a:r>
            <a:endParaRPr lang="es-CL" sz="16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915816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37220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 flipH="1">
            <a:off x="2699792" y="2564904"/>
            <a:ext cx="3516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44008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47664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707904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79512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1835696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339752" y="30689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Noticias</a:t>
            </a:r>
            <a:endParaRPr lang="es-CL" sz="16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331640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Postulantes</a:t>
            </a:r>
            <a:endParaRPr lang="es-CL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31840" y="30689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Colaboradores</a:t>
            </a:r>
            <a:endParaRPr lang="es-CL" sz="1600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3923928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788024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355976" y="30689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Observaciones</a:t>
            </a:r>
            <a:endParaRPr lang="es-CL" sz="16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948264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err="1" smtClean="0"/>
              <a:t>Fae</a:t>
            </a:r>
            <a:endParaRPr lang="es-CL" sz="16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380312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7596336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627784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2915816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2339752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987824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051720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699792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Editar</a:t>
            </a:r>
            <a:endParaRPr lang="es-CL" sz="1200" dirty="0"/>
          </a:p>
        </p:txBody>
      </p:sp>
      <p:cxnSp>
        <p:nvCxnSpPr>
          <p:cNvPr id="56" name="55 Conector recto de flecha"/>
          <p:cNvCxnSpPr/>
          <p:nvPr/>
        </p:nvCxnSpPr>
        <p:spPr>
          <a:xfrm>
            <a:off x="7596336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7380312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899592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683568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23528" y="3068960"/>
            <a:ext cx="12961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smtClean="0"/>
              <a:t>Coordinador</a:t>
            </a:r>
            <a:endParaRPr lang="es-CL" sz="1300" dirty="0"/>
          </a:p>
        </p:txBody>
      </p:sp>
      <p:cxnSp>
        <p:nvCxnSpPr>
          <p:cNvPr id="60" name="59 Conector recto de flecha"/>
          <p:cNvCxnSpPr/>
          <p:nvPr/>
        </p:nvCxnSpPr>
        <p:spPr>
          <a:xfrm flipH="1">
            <a:off x="576064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864096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88032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936104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0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83568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Editar</a:t>
            </a:r>
            <a:endParaRPr lang="es-CL" sz="12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8244408" y="2564904"/>
            <a:ext cx="504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0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8532440" y="24208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7919864" y="306896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Áreas</a:t>
            </a:r>
            <a:endParaRPr lang="es-CL" sz="1600" dirty="0"/>
          </a:p>
        </p:txBody>
      </p:sp>
      <p:cxnSp>
        <p:nvCxnSpPr>
          <p:cNvPr id="74" name="73 Conector recto de flecha"/>
          <p:cNvCxnSpPr/>
          <p:nvPr/>
        </p:nvCxnSpPr>
        <p:spPr>
          <a:xfrm flipH="1">
            <a:off x="8172400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>
            <a:off x="8460432" y="33569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7884368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8532440" y="35730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 smtClean="0">
                <a:latin typeface="FontAwesome"/>
              </a:rPr>
              <a:t></a:t>
            </a:r>
          </a:p>
          <a:p>
            <a:endParaRPr lang="es-CL" sz="15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8244408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Editar</a:t>
            </a:r>
            <a:endParaRPr lang="es-CL" sz="12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596336" y="40050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/>
              <a:t>Agregar</a:t>
            </a:r>
            <a:endParaRPr lang="es-C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95</Words>
  <Application>Microsoft Office PowerPoint</Application>
  <PresentationFormat>Presentación en pantalla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Gonzalez</dc:creator>
  <cp:lastModifiedBy>Felipe Gonzalez</cp:lastModifiedBy>
  <cp:revision>15</cp:revision>
  <dcterms:created xsi:type="dcterms:W3CDTF">2014-07-24T04:27:03Z</dcterms:created>
  <dcterms:modified xsi:type="dcterms:W3CDTF">2014-07-24T06:45:34Z</dcterms:modified>
</cp:coreProperties>
</file>