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7E8E-8315-4C78-8A9B-FABE9F4B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2B74A-C798-46E2-9499-9637AE06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EFF8-D1EA-461E-94D1-450F717C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A4C3-D644-47AE-AB08-E55FBC8A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4894-E6D4-4BD2-B35C-2FBE2A42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76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06B0-6409-43EC-9A52-26C468F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80F90-4DBE-49CA-9552-6A1CD13B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616C-A38B-4A07-8C38-A3575722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93AD-5CA1-42EA-B477-80A6258B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9023-4C2F-43A7-9491-8127E02E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18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EC6F-5C6E-4CAF-A8CD-86E0CE30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03F31-A7D1-41B8-8064-D6A8A940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05B8-AC38-47FB-9728-56CD88DA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74E0-1601-4D61-B7B6-F95E2288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B193-8C63-4371-B6E5-C0530639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8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8B8E-76C9-48A4-BD9E-1E13E99D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36D2-EA0E-4751-BD5E-1549C81B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D74C-50A2-4B8C-BA3F-C31D46D0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FBB3-9A90-409D-80F4-B5166A91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76CC-CC19-4F43-863A-CBAE479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61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9821-6872-4DD0-9E6D-2C4B2832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23A6-9599-4EF3-98C8-0EDFF6CF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B50A-E2DF-4C32-A1A3-C2BA4617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30E2-EB9C-4EBC-B40A-C8290524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29E4-1B8D-4E8E-A3AD-AF8572C7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7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EE33-0BBA-40B4-A6E1-C409318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E0FD-AFC1-4716-BE45-737366BCF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0F9C-5BDF-4549-A807-64BBF4CA9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25AB-9532-41AD-A4E0-24324A28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4901-5CAB-4D77-BD2D-32585ABB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3196-88DC-41A8-A17A-908C0A32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90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289F-DDB2-4FCF-9D03-E033CC76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6B9BE-6B40-421F-B323-F3D4140D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D5F5E-796C-4570-8992-4954A265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93093-9828-4650-84CB-7F1CA3157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64A99-D99C-45A6-A400-A8ABAA680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91A3F-A5A8-4755-8445-7A3378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21894-2BE0-468D-969D-7BA547D5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BBD7B-B685-44D3-AEAE-5B204D54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2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03F9-9658-4456-A36A-96AE4B99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572E-6470-4878-B146-EB729D80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C9798-9010-4672-A4CD-DE7A9136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8710B-67B0-4FBD-A622-68E455C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6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58167-2792-419D-97F7-A6EA0E66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3657C-6DDB-48F4-8112-8414CDE5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1BC7C-6388-483C-8B44-0892E58D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94E-E49C-4CD1-84B3-3EE7CABD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B6AE-1970-4874-B039-1C8014D2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05DF-C52C-439C-9D44-182242E2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FFEE-DBF0-494A-969D-A8C1516E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E9182-2A1B-481A-B30C-F368BAB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D4C7E-4A94-44B3-8640-E0D7841F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85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F71-C8D3-41D5-B46C-B848C622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1F6A-B558-4C20-8712-C7547F9BA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D7A0-FE8A-4DFD-A503-72CD3759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54605-DC48-403D-B44D-2813A975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DF9C0-95F1-433B-A2B3-DF1ED0D1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A432E-89F7-4F7D-9B32-3C34977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9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A42B-4518-4F4C-996D-9A11AF60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A0416-99B6-48DB-B4BA-2BBAEEE0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240A-05BB-439B-8417-938DD69E4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E241-337D-4964-94AE-63ECF400707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A55F-3669-431A-BAD5-8DAF434BF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661E-C8BD-4020-A8B9-882E12DE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9A81-CB8A-40FA-A102-EF275B65D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10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1B3C748-14EC-4531-9CB7-A14C41D2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674"/>
            <a:ext cx="7858125" cy="439379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1B71D07-AAA5-421C-BF31-5EB2B716F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92" y="-51246"/>
            <a:ext cx="7858125" cy="461982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E1DAC48E-56A2-48B2-87A8-BA93EBFEB9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1"/>
          <a:stretch/>
        </p:blipFill>
        <p:spPr>
          <a:xfrm>
            <a:off x="0" y="4568574"/>
            <a:ext cx="5530471" cy="5185151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738E54A1-5A43-40D5-B10C-496AE119A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11" y="5294930"/>
            <a:ext cx="3883489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G</dc:creator>
  <cp:lastModifiedBy>I G</cp:lastModifiedBy>
  <cp:revision>1</cp:revision>
  <dcterms:created xsi:type="dcterms:W3CDTF">2020-11-18T06:37:02Z</dcterms:created>
  <dcterms:modified xsi:type="dcterms:W3CDTF">2020-11-18T06:43:06Z</dcterms:modified>
</cp:coreProperties>
</file>