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88"/>
  </p:normalViewPr>
  <p:slideViewPr>
    <p:cSldViewPr snapToGrid="0" snapToObjects="1">
      <p:cViewPr varScale="1">
        <p:scale>
          <a:sx n="98" d="100"/>
          <a:sy n="98" d="100"/>
        </p:scale>
        <p:origin x="224" y="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63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6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7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92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7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4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9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3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3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3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at Barrier Reef in Australia">
            <a:extLst>
              <a:ext uri="{FF2B5EF4-FFF2-40B4-BE49-F238E27FC236}">
                <a16:creationId xmlns:a16="http://schemas.microsoft.com/office/drawing/2014/main" id="{8929D14A-2A0F-4E3D-B841-9A89514A5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7729" r="6355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6FB1EC-8820-874D-A515-76BA71C70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GDP and Life Expectancy in the Caribbean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9C387-86B7-3746-9B76-C471BF7F7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DSC102 Lesson 9 Hands On</a:t>
            </a:r>
          </a:p>
          <a:p>
            <a:pPr>
              <a:lnSpc>
                <a:spcPct val="90000"/>
              </a:lnSpc>
            </a:pPr>
            <a:r>
              <a:rPr lang="en-US" sz="1900"/>
              <a:t>Melissa Gonzalez</a:t>
            </a:r>
          </a:p>
          <a:p>
            <a:pPr>
              <a:lnSpc>
                <a:spcPct val="90000"/>
              </a:lnSpc>
            </a:pPr>
            <a:r>
              <a:rPr lang="en-US" sz="1900"/>
              <a:t>11</a:t>
            </a:r>
            <a:r>
              <a:rPr lang="en-US" sz="1900" baseline="30000"/>
              <a:t>th</a:t>
            </a:r>
            <a:r>
              <a:rPr lang="en-US" sz="1900"/>
              <a:t> May 2021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E8067-4F3C-3143-BAC2-C954D5C5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/>
              <a:t>GDP per capita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D58B-4305-4649-AAA2-BA06CF669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r>
              <a:rPr lang="en-US" dirty="0"/>
              <a:t>In1952, the lowest GDP was in the Dominican Republic, while the highest the same year was Cuba.</a:t>
            </a:r>
          </a:p>
          <a:p>
            <a:r>
              <a:rPr lang="en-US" dirty="0"/>
              <a:t>By 2007, Haiti had the lowest GDP, while Puerto Rico had taken the lead.  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4F29C-2246-194C-BEA2-FA978BCE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87" y="1499200"/>
            <a:ext cx="3434963" cy="3764343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0880F-1239-1148-AAA3-8EF71C44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/>
              <a:t>Life Expectancy</a:t>
            </a:r>
          </a:p>
        </p:txBody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025C-0420-BB41-9377-E5D2E2BD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Life expectancy has risen across the board, leveling off in Cuba in the 1980s and in Jamaica from the 1980s onwards.</a:t>
            </a:r>
          </a:p>
          <a:p>
            <a:r>
              <a:rPr lang="en-US" dirty="0"/>
              <a:t>All shown Caribbean nations have maintained higher than world average life expectancies, other than Haiti. Haiti’s life expectancy has increased at a similar rate, but is still below the world average.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0" name="Freeform: Shape 31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14B98-DD44-C743-924E-459085D9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138" y="1672046"/>
            <a:ext cx="4686861" cy="37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1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117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Sitka Banner</vt:lpstr>
      <vt:lpstr>HeadlinesVTI</vt:lpstr>
      <vt:lpstr>GDP and Life Expectancy in the Caribbean</vt:lpstr>
      <vt:lpstr>GDP per capita</vt:lpstr>
      <vt:lpstr>Life Expectancy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</dc:title>
  <dc:creator>david gonzalez</dc:creator>
  <cp:lastModifiedBy>david gonzalez</cp:lastModifiedBy>
  <cp:revision>7</cp:revision>
  <dcterms:created xsi:type="dcterms:W3CDTF">2021-05-11T21:32:52Z</dcterms:created>
  <dcterms:modified xsi:type="dcterms:W3CDTF">2021-05-12T00:20:22Z</dcterms:modified>
</cp:coreProperties>
</file>