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69" r:id="rId5"/>
    <p:sldId id="270" r:id="rId6"/>
    <p:sldId id="271" r:id="rId7"/>
    <p:sldId id="272" r:id="rId8"/>
    <p:sldId id="273" r:id="rId9"/>
    <p:sldId id="274" r:id="rId10"/>
    <p:sldId id="264" r:id="rId11"/>
    <p:sldId id="265" r:id="rId12"/>
    <p:sldId id="266" r:id="rId13"/>
    <p:sldId id="267" r:id="rId14"/>
    <p:sldId id="275" r:id="rId15"/>
    <p:sldId id="276" r:id="rId16"/>
    <p:sldId id="277" r:id="rId17"/>
    <p:sldId id="278" r:id="rId18"/>
    <p:sldId id="268" r:id="rId19"/>
    <p:sldId id="2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C863E-6534-4148-8626-462F371F3E9A}" v="229" dt="2019-03-11T16:31:55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Gerardo Gonzalez Morales" userId="6859254f-0ec3-4a5d-9eb4-550f76695e6d" providerId="ADAL" clId="{AB4C863E-6534-4148-8626-462F371F3E9A}"/>
    <pc:docChg chg="undo custSel addSld delSld modSld">
      <pc:chgData name="Luis Gerardo Gonzalez Morales" userId="6859254f-0ec3-4a5d-9eb4-550f76695e6d" providerId="ADAL" clId="{AB4C863E-6534-4148-8626-462F371F3E9A}" dt="2019-03-11T16:31:55.788" v="228" actId="1076"/>
      <pc:docMkLst>
        <pc:docMk/>
      </pc:docMkLst>
      <pc:sldChg chg="modSp">
        <pc:chgData name="Luis Gerardo Gonzalez Morales" userId="6859254f-0ec3-4a5d-9eb4-550f76695e6d" providerId="ADAL" clId="{AB4C863E-6534-4148-8626-462F371F3E9A}" dt="2019-03-08T12:07:52.477" v="33" actId="1036"/>
        <pc:sldMkLst>
          <pc:docMk/>
          <pc:sldMk cId="3149021349" sldId="256"/>
        </pc:sldMkLst>
        <pc:picChg chg="mod">
          <ac:chgData name="Luis Gerardo Gonzalez Morales" userId="6859254f-0ec3-4a5d-9eb4-550f76695e6d" providerId="ADAL" clId="{AB4C863E-6534-4148-8626-462F371F3E9A}" dt="2019-03-08T12:07:52.477" v="33" actId="1036"/>
          <ac:picMkLst>
            <pc:docMk/>
            <pc:sldMk cId="3149021349" sldId="256"/>
            <ac:picMk id="4" creationId="{B14EA926-F889-4E0B-8DA5-BBA87EED988A}"/>
          </ac:picMkLst>
        </pc:picChg>
      </pc:sldChg>
      <pc:sldChg chg="modSp">
        <pc:chgData name="Luis Gerardo Gonzalez Morales" userId="6859254f-0ec3-4a5d-9eb4-550f76695e6d" providerId="ADAL" clId="{AB4C863E-6534-4148-8626-462F371F3E9A}" dt="2019-03-08T11:36:06.638" v="0" actId="20577"/>
        <pc:sldMkLst>
          <pc:docMk/>
          <pc:sldMk cId="100879933" sldId="258"/>
        </pc:sldMkLst>
        <pc:graphicFrameChg chg="mod">
          <ac:chgData name="Luis Gerardo Gonzalez Morales" userId="6859254f-0ec3-4a5d-9eb4-550f76695e6d" providerId="ADAL" clId="{AB4C863E-6534-4148-8626-462F371F3E9A}" dt="2019-03-08T11:36:06.638" v="0" actId="20577"/>
          <ac:graphicFrameMkLst>
            <pc:docMk/>
            <pc:sldMk cId="100879933" sldId="258"/>
            <ac:graphicFrameMk id="37" creationId="{13E73A1E-8938-492E-9153-1B1A429D0470}"/>
          </ac:graphicFrameMkLst>
        </pc:graphicFrameChg>
      </pc:sldChg>
      <pc:sldChg chg="addSp delSp modSp del">
        <pc:chgData name="Luis Gerardo Gonzalez Morales" userId="6859254f-0ec3-4a5d-9eb4-550f76695e6d" providerId="ADAL" clId="{AB4C863E-6534-4148-8626-462F371F3E9A}" dt="2019-03-11T15:43:00.622" v="86" actId="2696"/>
        <pc:sldMkLst>
          <pc:docMk/>
          <pc:sldMk cId="3716473134" sldId="259"/>
        </pc:sldMkLst>
        <pc:spChg chg="add del mod">
          <ac:chgData name="Luis Gerardo Gonzalez Morales" userId="6859254f-0ec3-4a5d-9eb4-550f76695e6d" providerId="ADAL" clId="{AB4C863E-6534-4148-8626-462F371F3E9A}" dt="2019-03-11T15:34:12.501" v="66" actId="478"/>
          <ac:spMkLst>
            <pc:docMk/>
            <pc:sldMk cId="3716473134" sldId="259"/>
            <ac:spMk id="4" creationId="{68C77C27-C6F3-413A-97E6-33DE9B81A442}"/>
          </ac:spMkLst>
        </pc:spChg>
        <pc:picChg chg="del mod">
          <ac:chgData name="Luis Gerardo Gonzalez Morales" userId="6859254f-0ec3-4a5d-9eb4-550f76695e6d" providerId="ADAL" clId="{AB4C863E-6534-4148-8626-462F371F3E9A}" dt="2019-03-11T15:33:22.386" v="60" actId="478"/>
          <ac:picMkLst>
            <pc:docMk/>
            <pc:sldMk cId="3716473134" sldId="259"/>
            <ac:picMk id="3" creationId="{2F9A36B5-9C50-4C83-830E-7367DE0562FA}"/>
          </ac:picMkLst>
        </pc:picChg>
        <pc:picChg chg="add mod">
          <ac:chgData name="Luis Gerardo Gonzalez Morales" userId="6859254f-0ec3-4a5d-9eb4-550f76695e6d" providerId="ADAL" clId="{AB4C863E-6534-4148-8626-462F371F3E9A}" dt="2019-03-11T15:36:11.124" v="84" actId="1076"/>
          <ac:picMkLst>
            <pc:docMk/>
            <pc:sldMk cId="3716473134" sldId="259"/>
            <ac:picMk id="7" creationId="{87DC69D3-C542-4B75-86FE-4241BE95F1C6}"/>
          </ac:picMkLst>
        </pc:picChg>
        <pc:cxnChg chg="add del mod">
          <ac:chgData name="Luis Gerardo Gonzalez Morales" userId="6859254f-0ec3-4a5d-9eb4-550f76695e6d" providerId="ADAL" clId="{AB4C863E-6534-4148-8626-462F371F3E9A}" dt="2019-03-11T15:34:14.532" v="67" actId="478"/>
          <ac:cxnSpMkLst>
            <pc:docMk/>
            <pc:sldMk cId="3716473134" sldId="259"/>
            <ac:cxnSpMk id="6" creationId="{4ED8B5BB-33CB-4CF4-997D-1EFDC66EE0B6}"/>
          </ac:cxnSpMkLst>
        </pc:cxnChg>
      </pc:sldChg>
      <pc:sldChg chg="addSp delSp modSp del">
        <pc:chgData name="Luis Gerardo Gonzalez Morales" userId="6859254f-0ec3-4a5d-9eb4-550f76695e6d" providerId="ADAL" clId="{AB4C863E-6534-4148-8626-462F371F3E9A}" dt="2019-03-11T15:54:46.563" v="126" actId="2696"/>
        <pc:sldMkLst>
          <pc:docMk/>
          <pc:sldMk cId="1674515983" sldId="260"/>
        </pc:sldMkLst>
        <pc:spChg chg="add del">
          <ac:chgData name="Luis Gerardo Gonzalez Morales" userId="6859254f-0ec3-4a5d-9eb4-550f76695e6d" providerId="ADAL" clId="{AB4C863E-6534-4148-8626-462F371F3E9A}" dt="2019-03-11T15:35:02.913" v="70" actId="478"/>
          <ac:spMkLst>
            <pc:docMk/>
            <pc:sldMk cId="1674515983" sldId="260"/>
            <ac:spMk id="5" creationId="{C744D768-E425-4B20-BB2A-3CB548FE1332}"/>
          </ac:spMkLst>
        </pc:spChg>
        <pc:picChg chg="del mod">
          <ac:chgData name="Luis Gerardo Gonzalez Morales" userId="6859254f-0ec3-4a5d-9eb4-550f76695e6d" providerId="ADAL" clId="{AB4C863E-6534-4148-8626-462F371F3E9A}" dt="2019-03-11T15:33:25.457" v="61" actId="478"/>
          <ac:picMkLst>
            <pc:docMk/>
            <pc:sldMk cId="1674515983" sldId="260"/>
            <ac:picMk id="3" creationId="{625AF3CE-3539-4DE7-A4A7-AFF18F9CDCB7}"/>
          </ac:picMkLst>
        </pc:picChg>
        <pc:picChg chg="add del mod">
          <ac:chgData name="Luis Gerardo Gonzalez Morales" userId="6859254f-0ec3-4a5d-9eb4-550f76695e6d" providerId="ADAL" clId="{AB4C863E-6534-4148-8626-462F371F3E9A}" dt="2019-03-11T15:42:58.249" v="85" actId="478"/>
          <ac:picMkLst>
            <pc:docMk/>
            <pc:sldMk cId="1674515983" sldId="260"/>
            <ac:picMk id="7" creationId="{1AFACCC4-263D-439C-89D9-CFB7567D6CF8}"/>
          </ac:picMkLst>
        </pc:picChg>
        <pc:picChg chg="add mod">
          <ac:chgData name="Luis Gerardo Gonzalez Morales" userId="6859254f-0ec3-4a5d-9eb4-550f76695e6d" providerId="ADAL" clId="{AB4C863E-6534-4148-8626-462F371F3E9A}" dt="2019-03-11T15:45:22.697" v="96" actId="1076"/>
          <ac:picMkLst>
            <pc:docMk/>
            <pc:sldMk cId="1674515983" sldId="260"/>
            <ac:picMk id="9" creationId="{51052CC3-10EE-4E84-A360-152123F24E33}"/>
          </ac:picMkLst>
        </pc:picChg>
        <pc:cxnChg chg="add del">
          <ac:chgData name="Luis Gerardo Gonzalez Morales" userId="6859254f-0ec3-4a5d-9eb4-550f76695e6d" providerId="ADAL" clId="{AB4C863E-6534-4148-8626-462F371F3E9A}" dt="2019-03-11T15:35:03.639" v="71" actId="478"/>
          <ac:cxnSpMkLst>
            <pc:docMk/>
            <pc:sldMk cId="1674515983" sldId="260"/>
            <ac:cxnSpMk id="6" creationId="{3A9C3E48-25A9-4F16-A9B7-45CBF7CA86BD}"/>
          </ac:cxnSpMkLst>
        </pc:cxnChg>
      </pc:sldChg>
      <pc:sldChg chg="addSp delSp modSp add">
        <pc:chgData name="Luis Gerardo Gonzalez Morales" userId="6859254f-0ec3-4a5d-9eb4-550f76695e6d" providerId="ADAL" clId="{AB4C863E-6534-4148-8626-462F371F3E9A}" dt="2019-03-11T15:55:15.336" v="138" actId="1076"/>
        <pc:sldMkLst>
          <pc:docMk/>
          <pc:sldMk cId="2419076774" sldId="262"/>
        </pc:sldMkLst>
        <pc:picChg chg="add del mod">
          <ac:chgData name="Luis Gerardo Gonzalez Morales" userId="6859254f-0ec3-4a5d-9eb4-550f76695e6d" providerId="ADAL" clId="{AB4C863E-6534-4148-8626-462F371F3E9A}" dt="2019-03-11T15:54:45.453" v="125" actId="478"/>
          <ac:picMkLst>
            <pc:docMk/>
            <pc:sldMk cId="2419076774" sldId="262"/>
            <ac:picMk id="4" creationId="{CDAEA69E-A322-40CC-BFC8-E6D23FCDD467}"/>
          </ac:picMkLst>
        </pc:picChg>
        <pc:picChg chg="add mod">
          <ac:chgData name="Luis Gerardo Gonzalez Morales" userId="6859254f-0ec3-4a5d-9eb4-550f76695e6d" providerId="ADAL" clId="{AB4C863E-6534-4148-8626-462F371F3E9A}" dt="2019-03-11T15:55:15.336" v="138" actId="1076"/>
          <ac:picMkLst>
            <pc:docMk/>
            <pc:sldMk cId="2419076774" sldId="262"/>
            <ac:picMk id="6" creationId="{3F64F720-5F6C-47BC-A27E-BA46F684A253}"/>
          </ac:picMkLst>
        </pc:picChg>
      </pc:sldChg>
      <pc:sldChg chg="addSp modSp add del">
        <pc:chgData name="Luis Gerardo Gonzalez Morales" userId="6859254f-0ec3-4a5d-9eb4-550f76695e6d" providerId="ADAL" clId="{AB4C863E-6534-4148-8626-462F371F3E9A}" dt="2019-03-11T15:54:41.719" v="123" actId="2696"/>
        <pc:sldMkLst>
          <pc:docMk/>
          <pc:sldMk cId="663894965" sldId="263"/>
        </pc:sldMkLst>
        <pc:picChg chg="add mod">
          <ac:chgData name="Luis Gerardo Gonzalez Morales" userId="6859254f-0ec3-4a5d-9eb4-550f76695e6d" providerId="ADAL" clId="{AB4C863E-6534-4148-8626-462F371F3E9A}" dt="2019-03-11T15:47:10.461" v="108" actId="1076"/>
          <ac:picMkLst>
            <pc:docMk/>
            <pc:sldMk cId="663894965" sldId="263"/>
            <ac:picMk id="4" creationId="{10406A9F-0080-49EB-AA2E-314EA269286F}"/>
          </ac:picMkLst>
        </pc:picChg>
      </pc:sldChg>
      <pc:sldChg chg="addSp delSp modSp add">
        <pc:chgData name="Luis Gerardo Gonzalez Morales" userId="6859254f-0ec3-4a5d-9eb4-550f76695e6d" providerId="ADAL" clId="{AB4C863E-6534-4148-8626-462F371F3E9A}" dt="2019-03-11T16:16:52.624" v="186" actId="1076"/>
        <pc:sldMkLst>
          <pc:docMk/>
          <pc:sldMk cId="4204560451" sldId="264"/>
        </pc:sldMkLst>
        <pc:picChg chg="add del mod">
          <ac:chgData name="Luis Gerardo Gonzalez Morales" userId="6859254f-0ec3-4a5d-9eb4-550f76695e6d" providerId="ADAL" clId="{AB4C863E-6534-4148-8626-462F371F3E9A}" dt="2019-03-11T15:48:41.181" v="115" actId="478"/>
          <ac:picMkLst>
            <pc:docMk/>
            <pc:sldMk cId="4204560451" sldId="264"/>
            <ac:picMk id="4" creationId="{6B7C87C5-B1A8-42E2-AA43-C35371EAE2F7}"/>
          </ac:picMkLst>
        </pc:picChg>
        <pc:picChg chg="add del mod">
          <ac:chgData name="Luis Gerardo Gonzalez Morales" userId="6859254f-0ec3-4a5d-9eb4-550f76695e6d" providerId="ADAL" clId="{AB4C863E-6534-4148-8626-462F371F3E9A}" dt="2019-03-11T15:54:44.036" v="124" actId="478"/>
          <ac:picMkLst>
            <pc:docMk/>
            <pc:sldMk cId="4204560451" sldId="264"/>
            <ac:picMk id="6" creationId="{F86F9DD4-9AB9-4D4F-BDD8-6F1235207E25}"/>
          </ac:picMkLst>
        </pc:picChg>
        <pc:picChg chg="add mod">
          <ac:chgData name="Luis Gerardo Gonzalez Morales" userId="6859254f-0ec3-4a5d-9eb4-550f76695e6d" providerId="ADAL" clId="{AB4C863E-6534-4148-8626-462F371F3E9A}" dt="2019-03-11T16:16:52.624" v="186" actId="1076"/>
          <ac:picMkLst>
            <pc:docMk/>
            <pc:sldMk cId="4204560451" sldId="264"/>
            <ac:picMk id="8" creationId="{DFE941FD-B945-4090-BDAC-E63CF124034A}"/>
          </ac:picMkLst>
        </pc:picChg>
      </pc:sldChg>
      <pc:sldChg chg="addSp modSp add">
        <pc:chgData name="Luis Gerardo Gonzalez Morales" userId="6859254f-0ec3-4a5d-9eb4-550f76695e6d" providerId="ADAL" clId="{AB4C863E-6534-4148-8626-462F371F3E9A}" dt="2019-03-11T16:17:53.950" v="192" actId="1076"/>
        <pc:sldMkLst>
          <pc:docMk/>
          <pc:sldMk cId="1905659334" sldId="265"/>
        </pc:sldMkLst>
        <pc:picChg chg="add mod">
          <ac:chgData name="Luis Gerardo Gonzalez Morales" userId="6859254f-0ec3-4a5d-9eb4-550f76695e6d" providerId="ADAL" clId="{AB4C863E-6534-4148-8626-462F371F3E9A}" dt="2019-03-11T16:17:53.950" v="192" actId="1076"/>
          <ac:picMkLst>
            <pc:docMk/>
            <pc:sldMk cId="1905659334" sldId="265"/>
            <ac:picMk id="4" creationId="{E90753FB-12AA-4491-ABDE-8D878AE9682E}"/>
          </ac:picMkLst>
        </pc:picChg>
      </pc:sldChg>
      <pc:sldChg chg="addSp modSp add">
        <pc:chgData name="Luis Gerardo Gonzalez Morales" userId="6859254f-0ec3-4a5d-9eb4-550f76695e6d" providerId="ADAL" clId="{AB4C863E-6534-4148-8626-462F371F3E9A}" dt="2019-03-11T16:18:43.325" v="198" actId="1076"/>
        <pc:sldMkLst>
          <pc:docMk/>
          <pc:sldMk cId="461336054" sldId="266"/>
        </pc:sldMkLst>
        <pc:picChg chg="add mod">
          <ac:chgData name="Luis Gerardo Gonzalez Morales" userId="6859254f-0ec3-4a5d-9eb4-550f76695e6d" providerId="ADAL" clId="{AB4C863E-6534-4148-8626-462F371F3E9A}" dt="2019-03-11T16:18:43.325" v="198" actId="1076"/>
          <ac:picMkLst>
            <pc:docMk/>
            <pc:sldMk cId="461336054" sldId="266"/>
            <ac:picMk id="4" creationId="{5ECCEF79-FE8D-48FD-8F62-2BCEF2D45935}"/>
          </ac:picMkLst>
        </pc:picChg>
      </pc:sldChg>
      <pc:sldChg chg="addSp modSp add">
        <pc:chgData name="Luis Gerardo Gonzalez Morales" userId="6859254f-0ec3-4a5d-9eb4-550f76695e6d" providerId="ADAL" clId="{AB4C863E-6534-4148-8626-462F371F3E9A}" dt="2019-03-11T16:20:22.727" v="209" actId="1076"/>
        <pc:sldMkLst>
          <pc:docMk/>
          <pc:sldMk cId="3017265368" sldId="267"/>
        </pc:sldMkLst>
        <pc:picChg chg="add mod">
          <ac:chgData name="Luis Gerardo Gonzalez Morales" userId="6859254f-0ec3-4a5d-9eb4-550f76695e6d" providerId="ADAL" clId="{AB4C863E-6534-4148-8626-462F371F3E9A}" dt="2019-03-11T16:20:22.727" v="209" actId="1076"/>
          <ac:picMkLst>
            <pc:docMk/>
            <pc:sldMk cId="3017265368" sldId="267"/>
            <ac:picMk id="4" creationId="{334CD17A-78CC-4B70-B1B1-8DF529BF4E41}"/>
          </ac:picMkLst>
        </pc:picChg>
      </pc:sldChg>
      <pc:sldChg chg="add">
        <pc:chgData name="Luis Gerardo Gonzalez Morales" userId="6859254f-0ec3-4a5d-9eb4-550f76695e6d" providerId="ADAL" clId="{AB4C863E-6534-4148-8626-462F371F3E9A}" dt="2019-03-11T15:35:12.340" v="78"/>
        <pc:sldMkLst>
          <pc:docMk/>
          <pc:sldMk cId="2213640062" sldId="268"/>
        </pc:sldMkLst>
      </pc:sldChg>
      <pc:sldChg chg="addSp modSp add">
        <pc:chgData name="Luis Gerardo Gonzalez Morales" userId="6859254f-0ec3-4a5d-9eb4-550f76695e6d" providerId="ADAL" clId="{AB4C863E-6534-4148-8626-462F371F3E9A}" dt="2019-03-11T15:55:48.457" v="144" actId="1076"/>
        <pc:sldMkLst>
          <pc:docMk/>
          <pc:sldMk cId="2649136025" sldId="269"/>
        </pc:sldMkLst>
        <pc:picChg chg="add mod">
          <ac:chgData name="Luis Gerardo Gonzalez Morales" userId="6859254f-0ec3-4a5d-9eb4-550f76695e6d" providerId="ADAL" clId="{AB4C863E-6534-4148-8626-462F371F3E9A}" dt="2019-03-11T15:55:48.457" v="144" actId="1076"/>
          <ac:picMkLst>
            <pc:docMk/>
            <pc:sldMk cId="2649136025" sldId="269"/>
            <ac:picMk id="4" creationId="{0E7F7D4D-9735-439C-91EB-129A6AC90039}"/>
          </ac:picMkLst>
        </pc:picChg>
      </pc:sldChg>
      <pc:sldChg chg="addSp modSp add">
        <pc:chgData name="Luis Gerardo Gonzalez Morales" userId="6859254f-0ec3-4a5d-9eb4-550f76695e6d" providerId="ADAL" clId="{AB4C863E-6534-4148-8626-462F371F3E9A}" dt="2019-03-11T15:56:16.020" v="150" actId="1076"/>
        <pc:sldMkLst>
          <pc:docMk/>
          <pc:sldMk cId="3511115641" sldId="270"/>
        </pc:sldMkLst>
        <pc:picChg chg="add mod">
          <ac:chgData name="Luis Gerardo Gonzalez Morales" userId="6859254f-0ec3-4a5d-9eb4-550f76695e6d" providerId="ADAL" clId="{AB4C863E-6534-4148-8626-462F371F3E9A}" dt="2019-03-11T15:56:16.020" v="150" actId="1076"/>
          <ac:picMkLst>
            <pc:docMk/>
            <pc:sldMk cId="3511115641" sldId="270"/>
            <ac:picMk id="4" creationId="{D71B252D-714B-46D3-94A9-450F1D7FBE08}"/>
          </ac:picMkLst>
        </pc:picChg>
      </pc:sldChg>
      <pc:sldChg chg="addSp modSp add">
        <pc:chgData name="Luis Gerardo Gonzalez Morales" userId="6859254f-0ec3-4a5d-9eb4-550f76695e6d" providerId="ADAL" clId="{AB4C863E-6534-4148-8626-462F371F3E9A}" dt="2019-03-11T15:57:05.271" v="157" actId="1076"/>
        <pc:sldMkLst>
          <pc:docMk/>
          <pc:sldMk cId="1877921158" sldId="271"/>
        </pc:sldMkLst>
        <pc:picChg chg="add mod">
          <ac:chgData name="Luis Gerardo Gonzalez Morales" userId="6859254f-0ec3-4a5d-9eb4-550f76695e6d" providerId="ADAL" clId="{AB4C863E-6534-4148-8626-462F371F3E9A}" dt="2019-03-11T15:57:05.271" v="157" actId="1076"/>
          <ac:picMkLst>
            <pc:docMk/>
            <pc:sldMk cId="1877921158" sldId="271"/>
            <ac:picMk id="4" creationId="{4EB0E8E5-71F4-400F-BF76-0D3E2803F08B}"/>
          </ac:picMkLst>
        </pc:picChg>
      </pc:sldChg>
      <pc:sldChg chg="addSp modSp add">
        <pc:chgData name="Luis Gerardo Gonzalez Morales" userId="6859254f-0ec3-4a5d-9eb4-550f76695e6d" providerId="ADAL" clId="{AB4C863E-6534-4148-8626-462F371F3E9A}" dt="2019-03-11T15:57:56.922" v="165" actId="1076"/>
        <pc:sldMkLst>
          <pc:docMk/>
          <pc:sldMk cId="1405631737" sldId="272"/>
        </pc:sldMkLst>
        <pc:picChg chg="add mod">
          <ac:chgData name="Luis Gerardo Gonzalez Morales" userId="6859254f-0ec3-4a5d-9eb4-550f76695e6d" providerId="ADAL" clId="{AB4C863E-6534-4148-8626-462F371F3E9A}" dt="2019-03-11T15:57:56.922" v="165" actId="1076"/>
          <ac:picMkLst>
            <pc:docMk/>
            <pc:sldMk cId="1405631737" sldId="272"/>
            <ac:picMk id="4" creationId="{DF3CFB0A-3902-46B1-A8B3-EB96F6965AE2}"/>
          </ac:picMkLst>
        </pc:picChg>
      </pc:sldChg>
      <pc:sldChg chg="addSp modSp add">
        <pc:chgData name="Luis Gerardo Gonzalez Morales" userId="6859254f-0ec3-4a5d-9eb4-550f76695e6d" providerId="ADAL" clId="{AB4C863E-6534-4148-8626-462F371F3E9A}" dt="2019-03-11T15:58:32.122" v="171" actId="1076"/>
        <pc:sldMkLst>
          <pc:docMk/>
          <pc:sldMk cId="471415155" sldId="273"/>
        </pc:sldMkLst>
        <pc:picChg chg="add mod">
          <ac:chgData name="Luis Gerardo Gonzalez Morales" userId="6859254f-0ec3-4a5d-9eb4-550f76695e6d" providerId="ADAL" clId="{AB4C863E-6534-4148-8626-462F371F3E9A}" dt="2019-03-11T15:58:32.122" v="171" actId="1076"/>
          <ac:picMkLst>
            <pc:docMk/>
            <pc:sldMk cId="471415155" sldId="273"/>
            <ac:picMk id="4" creationId="{6B3DE265-E987-4709-A7FC-1DF8930C702A}"/>
          </ac:picMkLst>
        </pc:picChg>
      </pc:sldChg>
      <pc:sldChg chg="addSp modSp add">
        <pc:chgData name="Luis Gerardo Gonzalez Morales" userId="6859254f-0ec3-4a5d-9eb4-550f76695e6d" providerId="ADAL" clId="{AB4C863E-6534-4148-8626-462F371F3E9A}" dt="2019-03-11T16:15:48.920" v="180" actId="1076"/>
        <pc:sldMkLst>
          <pc:docMk/>
          <pc:sldMk cId="3535226098" sldId="274"/>
        </pc:sldMkLst>
        <pc:picChg chg="add mod">
          <ac:chgData name="Luis Gerardo Gonzalez Morales" userId="6859254f-0ec3-4a5d-9eb4-550f76695e6d" providerId="ADAL" clId="{AB4C863E-6534-4148-8626-462F371F3E9A}" dt="2019-03-11T16:15:48.920" v="180" actId="1076"/>
          <ac:picMkLst>
            <pc:docMk/>
            <pc:sldMk cId="3535226098" sldId="274"/>
            <ac:picMk id="4" creationId="{F1CB1F44-68F5-4D03-A621-F253B2E1B353}"/>
          </ac:picMkLst>
        </pc:picChg>
      </pc:sldChg>
      <pc:sldChg chg="addSp modSp add">
        <pc:chgData name="Luis Gerardo Gonzalez Morales" userId="6859254f-0ec3-4a5d-9eb4-550f76695e6d" providerId="ADAL" clId="{AB4C863E-6534-4148-8626-462F371F3E9A}" dt="2019-03-11T16:21:06.594" v="216" actId="1076"/>
        <pc:sldMkLst>
          <pc:docMk/>
          <pc:sldMk cId="4224875666" sldId="275"/>
        </pc:sldMkLst>
        <pc:picChg chg="add mod">
          <ac:chgData name="Luis Gerardo Gonzalez Morales" userId="6859254f-0ec3-4a5d-9eb4-550f76695e6d" providerId="ADAL" clId="{AB4C863E-6534-4148-8626-462F371F3E9A}" dt="2019-03-11T16:21:06.594" v="216" actId="1076"/>
          <ac:picMkLst>
            <pc:docMk/>
            <pc:sldMk cId="4224875666" sldId="275"/>
            <ac:picMk id="4" creationId="{354B1AEE-C0C2-4232-94C9-28ADC80811D2}"/>
          </ac:picMkLst>
        </pc:picChg>
      </pc:sldChg>
      <pc:sldChg chg="addSp modSp add">
        <pc:chgData name="Luis Gerardo Gonzalez Morales" userId="6859254f-0ec3-4a5d-9eb4-550f76695e6d" providerId="ADAL" clId="{AB4C863E-6534-4148-8626-462F371F3E9A}" dt="2019-03-11T16:30:28.985" v="222" actId="1076"/>
        <pc:sldMkLst>
          <pc:docMk/>
          <pc:sldMk cId="4141030355" sldId="276"/>
        </pc:sldMkLst>
        <pc:picChg chg="add mod">
          <ac:chgData name="Luis Gerardo Gonzalez Morales" userId="6859254f-0ec3-4a5d-9eb4-550f76695e6d" providerId="ADAL" clId="{AB4C863E-6534-4148-8626-462F371F3E9A}" dt="2019-03-11T16:30:28.985" v="222" actId="1076"/>
          <ac:picMkLst>
            <pc:docMk/>
            <pc:sldMk cId="4141030355" sldId="276"/>
            <ac:picMk id="4" creationId="{8E2EA37D-482A-4F5E-8875-1D8E9FCB0651}"/>
          </ac:picMkLst>
        </pc:picChg>
      </pc:sldChg>
      <pc:sldChg chg="addSp modSp add">
        <pc:chgData name="Luis Gerardo Gonzalez Morales" userId="6859254f-0ec3-4a5d-9eb4-550f76695e6d" providerId="ADAL" clId="{AB4C863E-6534-4148-8626-462F371F3E9A}" dt="2019-03-11T16:31:55.788" v="228" actId="1076"/>
        <pc:sldMkLst>
          <pc:docMk/>
          <pc:sldMk cId="3275887000" sldId="277"/>
        </pc:sldMkLst>
        <pc:picChg chg="add mod">
          <ac:chgData name="Luis Gerardo Gonzalez Morales" userId="6859254f-0ec3-4a5d-9eb4-550f76695e6d" providerId="ADAL" clId="{AB4C863E-6534-4148-8626-462F371F3E9A}" dt="2019-03-11T16:31:55.788" v="228" actId="1076"/>
          <ac:picMkLst>
            <pc:docMk/>
            <pc:sldMk cId="3275887000" sldId="277"/>
            <ac:picMk id="4" creationId="{AC6AA9FD-5EE1-489B-97BD-6552CC2F3B31}"/>
          </ac:picMkLst>
        </pc:picChg>
      </pc:sldChg>
      <pc:sldChg chg="add">
        <pc:chgData name="Luis Gerardo Gonzalez Morales" userId="6859254f-0ec3-4a5d-9eb4-550f76695e6d" providerId="ADAL" clId="{AB4C863E-6534-4148-8626-462F371F3E9A}" dt="2019-03-11T16:19:19.826" v="202"/>
        <pc:sldMkLst>
          <pc:docMk/>
          <pc:sldMk cId="1904156910" sldId="27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tednations-my.sharepoint.com/personal/gonzalezmorales_un_org/Documents/UNCT%20-%20Toolkit/Data%20availability/Availability%20by%20indicator%20(RC%20and%20non-RC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r>
              <a:rPr lang="en-US" dirty="0">
                <a:latin typeface="Abadi" panose="020B0604020104020204" pitchFamily="34" charset="0"/>
              </a:rPr>
              <a:t>Number of indicators for which </a:t>
            </a:r>
            <a:br>
              <a:rPr lang="en-US" dirty="0">
                <a:latin typeface="Abadi" panose="020B0604020104020204" pitchFamily="34" charset="0"/>
              </a:rPr>
            </a:br>
            <a:r>
              <a:rPr lang="en-US" dirty="0">
                <a:latin typeface="Abadi" panose="020B0604020104020204" pitchFamily="34" charset="0"/>
              </a:rPr>
              <a:t>at least 75% of RC countries have data available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92593086881089E-2"/>
          <c:y val="0.17244592346089846"/>
          <c:w val="0.85344820597990223"/>
          <c:h val="0.649909293784200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'Graph 2'!$B$3</c:f>
              <c:strCache>
                <c:ptCount val="1"/>
                <c:pt idx="0">
                  <c:v>Tier 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'Graph 2'!$A$4:$A$20</c:f>
              <c:strCache>
                <c:ptCount val="17"/>
                <c:pt idx="0">
                  <c:v>Goal 17</c:v>
                </c:pt>
                <c:pt idx="1">
                  <c:v>Goal 16</c:v>
                </c:pt>
                <c:pt idx="2">
                  <c:v>Goal 15</c:v>
                </c:pt>
                <c:pt idx="3">
                  <c:v>Goal 14</c:v>
                </c:pt>
                <c:pt idx="4">
                  <c:v>Goal 13</c:v>
                </c:pt>
                <c:pt idx="5">
                  <c:v>Goal 12</c:v>
                </c:pt>
                <c:pt idx="6">
                  <c:v>Goal 11</c:v>
                </c:pt>
                <c:pt idx="7">
                  <c:v>Goal 10</c:v>
                </c:pt>
                <c:pt idx="8">
                  <c:v>Goal 9</c:v>
                </c:pt>
                <c:pt idx="9">
                  <c:v>Goal 8</c:v>
                </c:pt>
                <c:pt idx="10">
                  <c:v>Goal 7</c:v>
                </c:pt>
                <c:pt idx="11">
                  <c:v>Goal 6</c:v>
                </c:pt>
                <c:pt idx="12">
                  <c:v>Goal 5</c:v>
                </c:pt>
                <c:pt idx="13">
                  <c:v>Goal 4</c:v>
                </c:pt>
                <c:pt idx="14">
                  <c:v>Goal 3</c:v>
                </c:pt>
                <c:pt idx="15">
                  <c:v>Goal 2</c:v>
                </c:pt>
                <c:pt idx="16">
                  <c:v>Goal 1</c:v>
                </c:pt>
              </c:strCache>
            </c:strRef>
          </c:cat>
          <c:val>
            <c:numRef>
              <c:f>'Graph 2'!$B$4:$B$20</c:f>
              <c:numCache>
                <c:formatCode>General</c:formatCode>
                <c:ptCount val="17"/>
                <c:pt idx="0">
                  <c:v>7</c:v>
                </c:pt>
                <c:pt idx="1">
                  <c:v>4</c:v>
                </c:pt>
                <c:pt idx="2">
                  <c:v>8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6</c:v>
                </c:pt>
                <c:pt idx="9">
                  <c:v>7</c:v>
                </c:pt>
                <c:pt idx="10">
                  <c:v>4</c:v>
                </c:pt>
                <c:pt idx="11">
                  <c:v>6</c:v>
                </c:pt>
                <c:pt idx="12">
                  <c:v>1</c:v>
                </c:pt>
                <c:pt idx="13">
                  <c:v>3</c:v>
                </c:pt>
                <c:pt idx="14">
                  <c:v>22</c:v>
                </c:pt>
                <c:pt idx="15">
                  <c:v>6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5F-4F66-833D-9EC15912115F}"/>
            </c:ext>
          </c:extLst>
        </c:ser>
        <c:ser>
          <c:idx val="1"/>
          <c:order val="1"/>
          <c:tx>
            <c:strRef>
              <c:f>'Graph 2'!$C$3</c:f>
              <c:strCache>
                <c:ptCount val="1"/>
                <c:pt idx="0">
                  <c:v>Tier II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'Graph 2'!$A$4:$A$20</c:f>
              <c:strCache>
                <c:ptCount val="17"/>
                <c:pt idx="0">
                  <c:v>Goal 17</c:v>
                </c:pt>
                <c:pt idx="1">
                  <c:v>Goal 16</c:v>
                </c:pt>
                <c:pt idx="2">
                  <c:v>Goal 15</c:v>
                </c:pt>
                <c:pt idx="3">
                  <c:v>Goal 14</c:v>
                </c:pt>
                <c:pt idx="4">
                  <c:v>Goal 13</c:v>
                </c:pt>
                <c:pt idx="5">
                  <c:v>Goal 12</c:v>
                </c:pt>
                <c:pt idx="6">
                  <c:v>Goal 11</c:v>
                </c:pt>
                <c:pt idx="7">
                  <c:v>Goal 10</c:v>
                </c:pt>
                <c:pt idx="8">
                  <c:v>Goal 9</c:v>
                </c:pt>
                <c:pt idx="9">
                  <c:v>Goal 8</c:v>
                </c:pt>
                <c:pt idx="10">
                  <c:v>Goal 7</c:v>
                </c:pt>
                <c:pt idx="11">
                  <c:v>Goal 6</c:v>
                </c:pt>
                <c:pt idx="12">
                  <c:v>Goal 5</c:v>
                </c:pt>
                <c:pt idx="13">
                  <c:v>Goal 4</c:v>
                </c:pt>
                <c:pt idx="14">
                  <c:v>Goal 3</c:v>
                </c:pt>
                <c:pt idx="15">
                  <c:v>Goal 2</c:v>
                </c:pt>
                <c:pt idx="16">
                  <c:v>Goal 1</c:v>
                </c:pt>
              </c:strCache>
            </c:strRef>
          </c:cat>
          <c:val>
            <c:numRef>
              <c:f>'Graph 2'!$C$4:$C$20</c:f>
              <c:numCache>
                <c:formatCode>General</c:formatCode>
                <c:ptCount val="17"/>
                <c:pt idx="1">
                  <c:v>1</c:v>
                </c:pt>
                <c:pt idx="8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5F-4F66-833D-9EC15912115F}"/>
            </c:ext>
          </c:extLst>
        </c:ser>
        <c:ser>
          <c:idx val="2"/>
          <c:order val="2"/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'Graph 2'!$A$4:$A$20</c:f>
              <c:strCache>
                <c:ptCount val="17"/>
                <c:pt idx="0">
                  <c:v>Goal 17</c:v>
                </c:pt>
                <c:pt idx="1">
                  <c:v>Goal 16</c:v>
                </c:pt>
                <c:pt idx="2">
                  <c:v>Goal 15</c:v>
                </c:pt>
                <c:pt idx="3">
                  <c:v>Goal 14</c:v>
                </c:pt>
                <c:pt idx="4">
                  <c:v>Goal 13</c:v>
                </c:pt>
                <c:pt idx="5">
                  <c:v>Goal 12</c:v>
                </c:pt>
                <c:pt idx="6">
                  <c:v>Goal 11</c:v>
                </c:pt>
                <c:pt idx="7">
                  <c:v>Goal 10</c:v>
                </c:pt>
                <c:pt idx="8">
                  <c:v>Goal 9</c:v>
                </c:pt>
                <c:pt idx="9">
                  <c:v>Goal 8</c:v>
                </c:pt>
                <c:pt idx="10">
                  <c:v>Goal 7</c:v>
                </c:pt>
                <c:pt idx="11">
                  <c:v>Goal 6</c:v>
                </c:pt>
                <c:pt idx="12">
                  <c:v>Goal 5</c:v>
                </c:pt>
                <c:pt idx="13">
                  <c:v>Goal 4</c:v>
                </c:pt>
                <c:pt idx="14">
                  <c:v>Goal 3</c:v>
                </c:pt>
                <c:pt idx="15">
                  <c:v>Goal 2</c:v>
                </c:pt>
                <c:pt idx="16">
                  <c:v>Goal 1</c:v>
                </c:pt>
              </c:strCache>
            </c:strRef>
          </c:cat>
          <c:val>
            <c:numRef>
              <c:f>'Graph 2'!$D$4:$D$20</c:f>
              <c:numCache>
                <c:formatCode>General</c:formatCode>
                <c:ptCount val="17"/>
                <c:pt idx="0">
                  <c:v>12</c:v>
                </c:pt>
                <c:pt idx="1">
                  <c:v>13</c:v>
                </c:pt>
                <c:pt idx="2">
                  <c:v>5</c:v>
                </c:pt>
                <c:pt idx="3">
                  <c:v>6</c:v>
                </c:pt>
                <c:pt idx="4">
                  <c:v>3</c:v>
                </c:pt>
                <c:pt idx="5">
                  <c:v>3</c:v>
                </c:pt>
                <c:pt idx="6">
                  <c:v>10</c:v>
                </c:pt>
                <c:pt idx="7">
                  <c:v>8</c:v>
                </c:pt>
                <c:pt idx="8">
                  <c:v>5</c:v>
                </c:pt>
                <c:pt idx="9">
                  <c:v>8</c:v>
                </c:pt>
                <c:pt idx="10">
                  <c:v>1</c:v>
                </c:pt>
                <c:pt idx="11">
                  <c:v>4</c:v>
                </c:pt>
                <c:pt idx="12">
                  <c:v>12</c:v>
                </c:pt>
                <c:pt idx="13">
                  <c:v>5</c:v>
                </c:pt>
                <c:pt idx="14">
                  <c:v>4</c:v>
                </c:pt>
                <c:pt idx="15">
                  <c:v>7</c:v>
                </c:pt>
                <c:pt idx="1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5F-4F66-833D-9EC159121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756344328"/>
        <c:axId val="756341376"/>
      </c:barChart>
      <c:catAx>
        <c:axId val="756344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341376"/>
        <c:crosses val="autoZero"/>
        <c:auto val="1"/>
        <c:lblAlgn val="ctr"/>
        <c:lblOffset val="100"/>
        <c:noMultiLvlLbl val="0"/>
      </c:catAx>
      <c:valAx>
        <c:axId val="756341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</a:t>
                </a:r>
                <a:r>
                  <a:rPr lang="en-US" baseline="0"/>
                  <a:t> indicators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344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8.7505276529699277E-2"/>
          <c:y val="0.11730423048200506"/>
          <c:w val="0.17715497427228377"/>
          <c:h val="3.52193413427314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0.02448</cdr:x>
      <cdr:y>0.91847</cdr:y>
    </cdr:from>
    <cdr:to>
      <cdr:x>0.96799</cdr:x>
      <cdr:y>0.96672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CCD29E3-073C-4853-92B4-45D8C61207A6}"/>
            </a:ext>
          </a:extLst>
        </cdr:cNvPr>
        <cdr:cNvSpPr txBox="1"/>
      </cdr:nvSpPr>
      <cdr:spPr>
        <a:xfrm xmlns:a="http://schemas.openxmlformats.org/drawingml/2006/main">
          <a:off x="123825" y="5257801"/>
          <a:ext cx="4772026" cy="2762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50" i="1">
              <a:solidFill>
                <a:schemeClr val="tx1">
                  <a:lumMod val="65000"/>
                  <a:lumOff val="35000"/>
                </a:schemeClr>
              </a:solidFill>
            </a:rPr>
            <a:t>* Length</a:t>
          </a:r>
          <a:r>
            <a:rPr lang="en-US" sz="1050" i="1" baseline="0">
              <a:solidFill>
                <a:schemeClr val="tx1">
                  <a:lumMod val="65000"/>
                  <a:lumOff val="35000"/>
                </a:schemeClr>
              </a:solidFill>
            </a:rPr>
            <a:t> of shaded bar indicates total number of Tier 1 and Tier 2 indicators per goal</a:t>
          </a:r>
          <a:endParaRPr lang="en-US" sz="1050" i="1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083A-48C3-4D7D-9A3C-241826F8D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C6E36-FD5E-48C6-B017-6262939B2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5043-A0EC-4C10-8336-18FBAA58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BC0F-E2FB-4963-B963-6BE3435C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15F7-7ECD-4E8E-A5C6-F9939F1D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E37A-4FCA-4DD7-91DB-CB0C4FE7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3A4FE-F7C1-4812-A0A9-2B39EBCE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ADAA-9876-411B-9811-3F6CECD2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F8E0-A6E5-4894-915E-1AAB7AD7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71DB-3E47-4833-84D8-E012B46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F3248-AEC8-44C8-951A-12A3750B5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C8662-71D3-473F-9DB0-ED42212D1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4507-3819-428F-97EF-36669859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3298-F52B-4878-8AA3-0958495F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E0F4-53E2-4A7B-BB2A-912E60AC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8BE8-543E-4235-A44F-6456DECF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5387-6A74-4DCF-AA12-BD40983E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2892-896B-4D1D-9810-7E26BB54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A1B7-C6FE-47BB-82C3-A181C38C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02B3-4976-4DAE-A85C-6F763E93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1B4F-17F5-4BE5-82EA-353B3081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FF07-EADA-4429-B708-00520515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E81D-AEF1-4BDE-B112-403DE635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96A7-A5A3-4C3B-B9BC-F72FB0D1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4F83-5DB6-469D-BB7E-EAD8904B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8A06-3877-4EC3-93E6-ACAD85FB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4439-3936-476A-B688-6E56D7A8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32368-55D9-4F92-8F48-EB46DC4EF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B82E3-D4DF-4ECB-9388-E0876779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4123E-1BCB-4228-9BD7-158E3223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4141-285C-47CE-A7AF-DD2D91C9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A58D-32F3-4A4F-8AC4-8AD55CE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74628-F5B6-4545-B4DB-A825BC22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55DA6-1A59-42AF-BB5F-54414EC6A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32F4D-5947-4CF2-80D2-C33CEBE40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B63EE-3B2D-46D8-9B03-10C9E5D5E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A9B83-57CA-4887-9B0E-EBF7227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CED96-4FD7-415D-A832-924BD615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985D1-9C40-46B7-985D-773560A9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4D6C-C76D-45D2-9912-81C70D1B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85EB3-7CAF-46E5-A365-CB6DCA0E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5E052-C4B0-4B2D-8DE6-2E80B6EA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96BB9-34F8-4A77-AFD8-D4E3A568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9BED1-7D75-438E-AEBE-53FC1FB7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5857-F245-4C7F-A1AE-1FCF9B9F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386BB-8D58-432D-844D-65125E2A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BEE2-BC62-4462-8F33-0CB94976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79F3-ED76-407C-B4F7-AA165661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1A262-7F88-411A-AB0F-062E40955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A7FCC-502C-4EE7-8BD4-DD4FD142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3711-47FB-47BB-A6C2-A4DCFC9E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B53DD-4B69-4331-9568-3AED65FE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4F4F-93EE-4E7D-99F0-D95CEAB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964A2-B49D-4835-BC4D-27E75EA44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8205-4A13-4AA9-80A6-3058ABCA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F1945-713D-43CE-A4C7-D787B0CB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40B6-F595-44FE-8F1E-947A48DA88E2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C543-0119-420A-A5C7-C5800580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9A5C3-0CBB-4A3C-B4A7-F0A72E90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5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A0B9B-2FDF-45A6-B1E8-2F87AE62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53E74-1574-4650-BA99-3487234D9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F52B-4436-446B-8CB9-CA7F095D7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40B6-F595-44FE-8F1E-947A48DA88E2}" type="datetimeFigureOut">
              <a:rPr lang="en-US" smtClean="0"/>
              <a:t>11/03/2019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80B1-9132-4F2B-8F83-3FAF7B074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A167-2DD7-49AD-A2BA-4D7BD36D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C677-B54A-43A9-823C-73A5502C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8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arcg.is/1jq0n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D4422F-3F9C-4208-9F31-DEE569D01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Indicator Availability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for RC Countries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027234-E047-4E28-80CC-D5C6CD45D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Global SDG Indicator Database</a:t>
            </a:r>
          </a:p>
          <a:p>
            <a:r>
              <a:rPr lang="en-US" dirty="0">
                <a:solidFill>
                  <a:srgbClr val="FFFFFF"/>
                </a:solidFill>
              </a:rPr>
              <a:t>8 March 2019</a:t>
            </a: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F2C06A6B-D8EC-4988-8F3F-1065979D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7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FE941FD-B945-4090-BDAC-E63CF1240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6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90753FB-12AA-4491-ABDE-8D878AE96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5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CCEF79-FE8D-48FD-8F62-2BCEF2D4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3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34CD17A-78CC-4B70-B1B1-8DF529BF4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6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54B1AEE-C0C2-4232-94C9-28ADC8081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7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E2EA37D-482A-4F5E-8875-1D8E9FCB0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3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6AA9FD-5EE1-489B-97BD-6552CC2F3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415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364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very high confidence">
            <a:hlinkClick r:id="rId2"/>
            <a:extLst>
              <a:ext uri="{FF2B5EF4-FFF2-40B4-BE49-F238E27FC236}">
                <a16:creationId xmlns:a16="http://schemas.microsoft.com/office/drawing/2014/main" id="{B14EA926-F889-4E0B-8DA5-BBA87EED9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5" r="1" b="1"/>
          <a:stretch/>
        </p:blipFill>
        <p:spPr>
          <a:xfrm rot="21480000">
            <a:off x="1445273" y="1714901"/>
            <a:ext cx="9301457" cy="446897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2AA3BB-28D8-4B7E-923F-730ADCC9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Availability Dashboard </a:t>
            </a:r>
          </a:p>
        </p:txBody>
      </p:sp>
      <p:pic>
        <p:nvPicPr>
          <p:cNvPr id="8" name="Content Placeholder 7" descr="Share">
            <a:hlinkClick r:id="rId2"/>
            <a:extLst>
              <a:ext uri="{FF2B5EF4-FFF2-40B4-BE49-F238E27FC236}">
                <a16:creationId xmlns:a16="http://schemas.microsoft.com/office/drawing/2014/main" id="{80BA8D5E-8372-4C73-98BF-A28BBDADD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6686" y="570706"/>
            <a:ext cx="914400" cy="9144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10878D-09A6-4465-9598-57395F5A9A20}"/>
              </a:ext>
            </a:extLst>
          </p:cNvPr>
          <p:cNvSpPr/>
          <p:nvPr/>
        </p:nvSpPr>
        <p:spPr>
          <a:xfrm>
            <a:off x="9464892" y="6287294"/>
            <a:ext cx="2254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http://arcg.is/1jq0n9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490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6A08FA-33CC-4C40-9231-692BBA9E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availability by goal</a:t>
            </a:r>
          </a:p>
        </p:txBody>
      </p:sp>
      <p:graphicFrame>
        <p:nvGraphicFramePr>
          <p:cNvPr id="37" name="Content Placeholder 19">
            <a:extLst>
              <a:ext uri="{FF2B5EF4-FFF2-40B4-BE49-F238E27FC236}">
                <a16:creationId xmlns:a16="http://schemas.microsoft.com/office/drawing/2014/main" id="{13E73A1E-8938-492E-9153-1B1A429D0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567325"/>
              </p:ext>
            </p:extLst>
          </p:nvPr>
        </p:nvGraphicFramePr>
        <p:xfrm>
          <a:off x="5859888" y="425003"/>
          <a:ext cx="5643138" cy="574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87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F64F720-5F6C-47BC-A27E-BA46F684A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7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E7F7D4D-9735-439C-91EB-129A6AC9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3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1B252D-714B-46D3-94A9-450F1D7FB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1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EB0E8E5-71F4-400F-BF76-0D3E2803F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F3CFB0A-3902-46B1-A8B3-EB96F696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3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3DE265-E987-4709-A7FC-1DF8930C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1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D95F-23B4-4986-B699-1E67C2E8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Latest year available for poverty Indicators: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CB1F44-68F5-4D03-A621-F253B2E1B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52" y="1600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2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160</Words>
  <Application>Microsoft Office PowerPoint</Application>
  <PresentationFormat>Widescreen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Abadi</vt:lpstr>
      <vt:lpstr>Arial</vt:lpstr>
      <vt:lpstr>Calibri</vt:lpstr>
      <vt:lpstr>Calibri Light</vt:lpstr>
      <vt:lpstr>Office Theme</vt:lpstr>
      <vt:lpstr>Indicator Availability  for RC Countries</vt:lpstr>
      <vt:lpstr>Data availability by goal</vt:lpstr>
      <vt:lpstr>Latest year available for poverty Indicators:</vt:lpstr>
      <vt:lpstr>Latest year available for poverty Indicators:</vt:lpstr>
      <vt:lpstr>Latest year available for poverty Indicators:</vt:lpstr>
      <vt:lpstr>Latest year available for poverty Indicators:</vt:lpstr>
      <vt:lpstr>Latest year available for poverty Indicators:</vt:lpstr>
      <vt:lpstr>Latest year available for poverty Indicators:</vt:lpstr>
      <vt:lpstr>Latest year available for poverty Indicators:</vt:lpstr>
      <vt:lpstr>Latest year available for poverty Indicators:</vt:lpstr>
      <vt:lpstr>Latest year available for poverty Indicators:</vt:lpstr>
      <vt:lpstr>Latest year available for poverty Indicators:</vt:lpstr>
      <vt:lpstr>Latest year available for poverty Indicators:</vt:lpstr>
      <vt:lpstr>Latest year available for poverty Indicators:</vt:lpstr>
      <vt:lpstr>Latest year available for poverty Indicators:</vt:lpstr>
      <vt:lpstr>Latest year available for poverty Indicators:</vt:lpstr>
      <vt:lpstr>Latest year available for poverty Indicators:</vt:lpstr>
      <vt:lpstr>Latest year available for poverty Indicators:</vt:lpstr>
      <vt:lpstr>Indicator Availability Dashboard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Indicator Availability Dashboard</dc:title>
  <dc:creator>Luis Gerardo Gonzalez Morales</dc:creator>
  <cp:lastModifiedBy>Luis Gerardo Gonzalez Morales</cp:lastModifiedBy>
  <cp:revision>11</cp:revision>
  <dcterms:created xsi:type="dcterms:W3CDTF">2019-03-08T08:06:14Z</dcterms:created>
  <dcterms:modified xsi:type="dcterms:W3CDTF">2019-03-11T17:03:17Z</dcterms:modified>
</cp:coreProperties>
</file>