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63" r:id="rId14"/>
    <p:sldId id="276" r:id="rId15"/>
    <p:sldId id="264" r:id="rId16"/>
    <p:sldId id="265" r:id="rId17"/>
    <p:sldId id="277" r:id="rId18"/>
    <p:sldId id="266" r:id="rId19"/>
    <p:sldId id="278" r:id="rId20"/>
    <p:sldId id="268" r:id="rId2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Assignment 3 (NLP) Writeup</a:t>
            </a:r>
            <a:br>
              <a:rPr dirty="0"/>
            </a:b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 dirty="0">
                <a:solidFill>
                  <a:srgbClr val="595959"/>
                </a:solidFill>
                <a:latin typeface="Arial"/>
                <a:ea typeface="Arial"/>
              </a:rPr>
              <a:t>Name: Nicolas Gonzalez</a:t>
            </a:r>
          </a:p>
          <a:p>
            <a:pPr algn="ctr">
              <a:lnSpc>
                <a:spcPct val="100000"/>
              </a:lnSpc>
            </a:pPr>
            <a:r>
              <a:rPr lang="en-US" sz="1490" b="0" strike="noStrike" spc="-1" dirty="0">
                <a:solidFill>
                  <a:srgbClr val="595959"/>
                </a:solidFill>
                <a:latin typeface="Arial"/>
                <a:ea typeface="Arial"/>
              </a:rPr>
              <a:t>GT Email: ngonzalez62@gatech.edu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7677" y="471930"/>
            <a:ext cx="814740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139478562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True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Predicted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-241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(Encoder Only)  Translation Results (default settings)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49100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236800253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7864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Translation Results (best model)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31214"/>
            <a:ext cx="8034391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4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2809685046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7864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759F2CB8-07B0-9B1E-0CD2-20C2B8F6F980}"/>
              </a:ext>
            </a:extLst>
          </p:cNvPr>
          <p:cNvSpPr/>
          <p:nvPr/>
        </p:nvSpPr>
        <p:spPr>
          <a:xfrm>
            <a:off x="328773" y="331214"/>
            <a:ext cx="8034391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20" y="797736"/>
            <a:ext cx="851796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results for default settings for Encoder Only Transformer vs best model for Full transformer both quantitatively and qualitatively. Explain why you see differences.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Transformer (Encoder Only) to Transformer (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Full transformer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19" y="551160"/>
            <a:ext cx="8517959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383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492C7-C826-69EA-7774-2E8F09D3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44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4BAEB-8F7D-4C22-2100-D9969249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568"/>
            <a:ext cx="9144000" cy="41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9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it. Add additional slides as necessary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681109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59" y="502752"/>
            <a:ext cx="767995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790518"/>
            <a:ext cx="7575480" cy="1914627"/>
            <a:chOff x="390418" y="1036280"/>
            <a:chExt cx="7575480" cy="1914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(Encoder Only)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(full transformer)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92D9A-40A2-9F9E-C4DC-586AD8A06315}"/>
              </a:ext>
            </a:extLst>
          </p:cNvPr>
          <p:cNvSpPr txBox="1"/>
          <p:nvPr/>
        </p:nvSpPr>
        <p:spPr>
          <a:xfrm>
            <a:off x="364734" y="2868715"/>
            <a:ext cx="307197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 (full transformer)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747A-929A-C3F7-3080-EE2CF43C7282}"/>
              </a:ext>
            </a:extLst>
          </p:cNvPr>
          <p:cNvSpPr txBox="1"/>
          <p:nvPr/>
        </p:nvSpPr>
        <p:spPr>
          <a:xfrm>
            <a:off x="4827143" y="2868715"/>
            <a:ext cx="3071973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List your best model hyper-parameter values (full transformer): ?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Full Transformer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645</Words>
  <Application>Microsoft Office PowerPoint</Application>
  <PresentationFormat>On-screen Show (16:9)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 Values are for last epoch</vt:lpstr>
      <vt:lpstr>PowerPoint Presentation</vt:lpstr>
      <vt:lpstr>PowerPoint Presentation</vt:lpstr>
      <vt:lpstr>Seq2Seq Results – Best model Values are for last epoch</vt:lpstr>
      <vt:lpstr>Seq2Seq Best model Learning Curves (Perplexity)</vt:lpstr>
      <vt:lpstr>PowerPoint Presentation</vt:lpstr>
      <vt:lpstr>Transformer Results Values are for last epoch</vt:lpstr>
      <vt:lpstr>Full Transformer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Nicolas Gonzalez</cp:lastModifiedBy>
  <cp:revision>33</cp:revision>
  <dcterms:modified xsi:type="dcterms:W3CDTF">2025-10-06T15:31:46Z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