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9" r:id="rId5"/>
    <p:sldId id="259" r:id="rId6"/>
    <p:sldId id="270" r:id="rId7"/>
    <p:sldId id="271" r:id="rId8"/>
    <p:sldId id="275" r:id="rId9"/>
    <p:sldId id="272" r:id="rId10"/>
    <p:sldId id="273" r:id="rId11"/>
    <p:sldId id="274" r:id="rId12"/>
    <p:sldId id="262" r:id="rId13"/>
    <p:sldId id="263" r:id="rId14"/>
    <p:sldId id="276" r:id="rId15"/>
    <p:sldId id="264" r:id="rId16"/>
    <p:sldId id="265" r:id="rId17"/>
    <p:sldId id="277" r:id="rId18"/>
    <p:sldId id="266" r:id="rId19"/>
    <p:sldId id="278" r:id="rId20"/>
    <p:sldId id="268" r:id="rId21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Assignment 3 (NLP) Writeup</a:t>
            </a:r>
            <a:br>
              <a:rPr dirty="0"/>
            </a:b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DO NOT TAG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90" b="0" strike="noStrike" spc="-1" dirty="0">
                <a:solidFill>
                  <a:srgbClr val="595959"/>
                </a:solidFill>
                <a:latin typeface="Arial"/>
                <a:ea typeface="Arial"/>
              </a:rPr>
              <a:t>Name: Nicolas Gonzalez</a:t>
            </a:r>
          </a:p>
          <a:p>
            <a:pPr algn="ctr">
              <a:lnSpc>
                <a:spcPct val="100000"/>
              </a:lnSpc>
            </a:pPr>
            <a:r>
              <a:rPr lang="en-US" sz="1490" b="0" strike="noStrike" spc="-1" dirty="0">
                <a:solidFill>
                  <a:srgbClr val="595959"/>
                </a:solidFill>
                <a:latin typeface="Arial"/>
                <a:ea typeface="Arial"/>
              </a:rPr>
              <a:t>GT Email: ngonzalez62@gatech.edu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Full Transformer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87677" y="471930"/>
            <a:ext cx="8147406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what you did here and why you did it to improve your model performance.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3139478562"/>
              </p:ext>
            </p:extLst>
          </p:nvPr>
        </p:nvGraphicFramePr>
        <p:xfrm>
          <a:off x="0" y="752327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True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Predicted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-241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Transformer (Encoder Only)  Translation Results (default settings)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8773" y="349100"/>
            <a:ext cx="731438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here. You may remove duplicate &lt;pad&gt; and &lt;</a:t>
            </a:r>
            <a:r>
              <a:rPr lang="en-US" sz="12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eos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&gt; tokens for each sentence.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3236800253"/>
              </p:ext>
            </p:extLst>
          </p:nvPr>
        </p:nvGraphicFramePr>
        <p:xfrm>
          <a:off x="0" y="752327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True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Predicted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7864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Full Transformer Translation Results (best model)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8773" y="331214"/>
            <a:ext cx="8034391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here. You may remove duplicate &lt;pad&gt; and &lt;</a:t>
            </a:r>
            <a:r>
              <a:rPr lang="en-US" sz="12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eos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&gt; tokens for each sentence.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745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"/>
          <p:cNvGraphicFramePr/>
          <p:nvPr>
            <p:extLst>
              <p:ext uri="{D42A27DB-BD31-4B8C-83A1-F6EECF244321}">
                <p14:modId xmlns:p14="http://schemas.microsoft.com/office/powerpoint/2010/main" val="2809685046"/>
              </p:ext>
            </p:extLst>
          </p:nvPr>
        </p:nvGraphicFramePr>
        <p:xfrm>
          <a:off x="0" y="742068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True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Predicted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Arial"/>
                        </a:rPr>
                        <a:t>‘&lt;sos&gt;'word_1’,’word_2’,….., '&lt;eos&gt;'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CustomShape 2"/>
          <p:cNvSpPr/>
          <p:nvPr/>
        </p:nvSpPr>
        <p:spPr>
          <a:xfrm>
            <a:off x="3909600" y="4768618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2120" y="7864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 (Best model)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Translation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759F2CB8-07B0-9B1E-0CD2-20C2B8F6F980}"/>
              </a:ext>
            </a:extLst>
          </p:cNvPr>
          <p:cNvSpPr/>
          <p:nvPr/>
        </p:nvSpPr>
        <p:spPr>
          <a:xfrm>
            <a:off x="328773" y="331214"/>
            <a:ext cx="8034391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here. You may remove duplicate &lt;pad&gt; and &lt;</a:t>
            </a:r>
            <a:r>
              <a:rPr lang="en-US" sz="12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eos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&gt; tokens for each sentence.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CustomShape 2"/>
          <p:cNvSpPr/>
          <p:nvPr/>
        </p:nvSpPr>
        <p:spPr>
          <a:xfrm>
            <a:off x="312120" y="797736"/>
            <a:ext cx="851796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results for default settings for Encoder Only Transformer vs best model for Full transformer both quantitatively and qualitatively. Explain why you see differences.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Compare Transformer (Encoder Only) to Transformer (</a:t>
            </a: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Full transformer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CustomShape 2"/>
          <p:cNvSpPr/>
          <p:nvPr/>
        </p:nvSpPr>
        <p:spPr>
          <a:xfrm>
            <a:off x="312119" y="551160"/>
            <a:ext cx="8517959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Seq2Seq best model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results to your Transformer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b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est model results both quantitatively and qualitatively and explain the differences.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Compare </a:t>
            </a: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to Transformer (Best models)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383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5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Arial"/>
                <a:ea typeface="Arial"/>
              </a:rPr>
              <a:t>Theory question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1" strike="noStrike" spc="-1" dirty="0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492C7-C826-69EA-7774-2E8F09D3D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0"/>
            <a:ext cx="9144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74BAEB-8F7D-4C22-2100-D9969249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568"/>
            <a:ext cx="9144000" cy="41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9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CustomShape 2"/>
          <p:cNvSpPr/>
          <p:nvPr/>
        </p:nvSpPr>
        <p:spPr>
          <a:xfrm>
            <a:off x="312120" y="571039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12120" y="18137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Paper discussion</a:t>
            </a:r>
            <a:endParaRPr lang="en-US" sz="2000" b="1" strike="noStrike" spc="-1" dirty="0">
              <a:solidFill>
                <a:srgbClr val="0070C0"/>
              </a:solidFill>
              <a:latin typeface="Arial"/>
              <a:ea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156AE-6786-E4FE-6B89-B61126D0A0B8}"/>
              </a:ext>
            </a:extLst>
          </p:cNvPr>
          <p:cNvSpPr txBox="1"/>
          <p:nvPr/>
        </p:nvSpPr>
        <p:spPr>
          <a:xfrm>
            <a:off x="311759" y="512635"/>
            <a:ext cx="8517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Arial"/>
              </a:rPr>
              <a:t>Name the paper you chose and answer the questions related to it. Add additional slides as necessary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89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Default configuration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Values are for last epoch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954088"/>
            <a:ext cx="7575480" cy="1606850"/>
            <a:chOff x="390418" y="1036280"/>
            <a:chExt cx="7575480" cy="16068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277F97-0B46-55B9-1978-53A8700943CA}"/>
              </a:ext>
            </a:extLst>
          </p:cNvPr>
          <p:cNvGrpSpPr/>
          <p:nvPr/>
        </p:nvGrpSpPr>
        <p:grpSpPr>
          <a:xfrm>
            <a:off x="380144" y="3058578"/>
            <a:ext cx="7575480" cy="1606850"/>
            <a:chOff x="390418" y="1036280"/>
            <a:chExt cx="7575480" cy="16068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D89530-4810-B9EA-289E-1950DB5618C1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B11F87-184B-166C-A8AD-A2C6A9A8678A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2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120" y="18138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LSTM)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48220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LSTM result and explain why they differ.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RNN-with-Attention)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48220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RNN-with-Attention result and explain why they differ.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795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Best model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Values are for last epoch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4BA3E-6B97-3522-45B4-21C3C6858334}"/>
              </a:ext>
            </a:extLst>
          </p:cNvPr>
          <p:cNvSpPr txBox="1"/>
          <p:nvPr/>
        </p:nvSpPr>
        <p:spPr>
          <a:xfrm>
            <a:off x="375008" y="681109"/>
            <a:ext cx="7951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best model after hyper-parameter tuning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8C98F-AEAC-8BC0-8E13-1C59FE48BF95}"/>
              </a:ext>
            </a:extLst>
          </p:cNvPr>
          <p:cNvSpPr txBox="1"/>
          <p:nvPr/>
        </p:nvSpPr>
        <p:spPr>
          <a:xfrm>
            <a:off x="380144" y="1067102"/>
            <a:ext cx="305656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89530-4810-B9EA-289E-1950DB5618C1}"/>
              </a:ext>
            </a:extLst>
          </p:cNvPr>
          <p:cNvSpPr txBox="1"/>
          <p:nvPr/>
        </p:nvSpPr>
        <p:spPr>
          <a:xfrm>
            <a:off x="380144" y="3058578"/>
            <a:ext cx="8024117" cy="37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List your best model hyper-parameter values including model type: ? </a:t>
            </a:r>
          </a:p>
        </p:txBody>
      </p:sp>
    </p:spTree>
    <p:extLst>
      <p:ext uri="{BB962C8B-B14F-4D97-AF65-F5344CB8AC3E}">
        <p14:creationId xmlns:p14="http://schemas.microsoft.com/office/powerpoint/2010/main" val="22721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6555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656862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1EC35DB9-9351-15F0-50E5-662FA355DF63}"/>
              </a:ext>
            </a:extLst>
          </p:cNvPr>
          <p:cNvSpPr/>
          <p:nvPr/>
        </p:nvSpPr>
        <p:spPr>
          <a:xfrm>
            <a:off x="344159" y="502752"/>
            <a:ext cx="767995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the details of your best model. Explain what you did to improve your model’s performance and why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28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Transformer Results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Values are for last epoch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790518"/>
            <a:ext cx="7575480" cy="1914627"/>
            <a:chOff x="390418" y="1036280"/>
            <a:chExt cx="7575480" cy="19146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91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Default configuration (Encoder Only)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91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Default configuration (full transformer)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0EA7B6-5A37-7E10-27AF-AA8FA3C5122E}"/>
              </a:ext>
            </a:extLst>
          </p:cNvPr>
          <p:cNvSpPr txBox="1"/>
          <p:nvPr/>
        </p:nvSpPr>
        <p:spPr>
          <a:xfrm>
            <a:off x="380144" y="3058578"/>
            <a:ext cx="8024117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92D9A-40A2-9F9E-C4DC-586AD8A06315}"/>
              </a:ext>
            </a:extLst>
          </p:cNvPr>
          <p:cNvSpPr txBox="1"/>
          <p:nvPr/>
        </p:nvSpPr>
        <p:spPr>
          <a:xfrm>
            <a:off x="364734" y="2868715"/>
            <a:ext cx="307197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 (full transformer)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D747A-929A-C3F7-3080-EE2CF43C7282}"/>
              </a:ext>
            </a:extLst>
          </p:cNvPr>
          <p:cNvSpPr txBox="1"/>
          <p:nvPr/>
        </p:nvSpPr>
        <p:spPr>
          <a:xfrm>
            <a:off x="4827143" y="2868715"/>
            <a:ext cx="3071973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List your best model hyper-parameter values (full transformer): ?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28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Full Transformer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38462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645</Words>
  <Application>Microsoft Office PowerPoint</Application>
  <PresentationFormat>On-screen Show (16:9)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Seq2Seq Results – Default configuration Values are for last epoch</vt:lpstr>
      <vt:lpstr>PowerPoint Presentation</vt:lpstr>
      <vt:lpstr>PowerPoint Presentation</vt:lpstr>
      <vt:lpstr>Seq2Seq Results – Best model Values are for last epoch</vt:lpstr>
      <vt:lpstr>Seq2Seq Best model Learning Curves (Perplexity)</vt:lpstr>
      <vt:lpstr>PowerPoint Presentation</vt:lpstr>
      <vt:lpstr>Transformer Results Values are for last epoch</vt:lpstr>
      <vt:lpstr>Full Transformer Best model Learning Curves (Perplexity)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subject/>
  <dc:creator/>
  <dc:description/>
  <cp:lastModifiedBy>Nicolas Gonzalez</cp:lastModifiedBy>
  <cp:revision>33</cp:revision>
  <dcterms:modified xsi:type="dcterms:W3CDTF">2025-10-06T15:32:39Z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