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35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0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9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0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6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1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8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7FFFE1DB-6306-044E-DD45-5E0231C83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0" b="901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D3B1E-F843-E0A5-FA92-2741BC8A6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Sprint 2, Team 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1733-7AEB-F811-AF17-2FC7F1952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973" y="5621451"/>
            <a:ext cx="5937253" cy="592975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Cameron Chambers, Cedric </a:t>
            </a:r>
            <a:r>
              <a:rPr lang="en-US" dirty="0" err="1">
                <a:solidFill>
                  <a:schemeClr val="bg1"/>
                </a:solidFill>
              </a:rPr>
              <a:t>Rutijana</a:t>
            </a:r>
            <a:r>
              <a:rPr lang="en-US" dirty="0">
                <a:solidFill>
                  <a:schemeClr val="bg1"/>
                </a:solidFill>
              </a:rPr>
              <a:t>, Ricardo Gonzalez Mendez, </a:t>
            </a:r>
            <a:r>
              <a:rPr lang="en-US" dirty="0" err="1">
                <a:solidFill>
                  <a:schemeClr val="bg1"/>
                </a:solidFill>
              </a:rPr>
              <a:t>Zuhdi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Abujayyab</a:t>
            </a:r>
            <a:r>
              <a:rPr lang="en-US" dirty="0">
                <a:solidFill>
                  <a:schemeClr val="bg1"/>
                </a:solidFill>
              </a:rPr>
              <a:t>, Yubin Hu, </a:t>
            </a:r>
            <a:r>
              <a:rPr lang="en-US" dirty="0" err="1">
                <a:solidFill>
                  <a:schemeClr val="bg1"/>
                </a:solidFill>
              </a:rPr>
              <a:t>Zixi</a:t>
            </a:r>
            <a:r>
              <a:rPr lang="en-US" dirty="0">
                <a:solidFill>
                  <a:schemeClr val="bg1"/>
                </a:solidFill>
              </a:rPr>
              <a:t> Rao</a:t>
            </a:r>
          </a:p>
        </p:txBody>
      </p:sp>
    </p:spTree>
    <p:extLst>
      <p:ext uri="{BB962C8B-B14F-4D97-AF65-F5344CB8AC3E}">
        <p14:creationId xmlns:p14="http://schemas.microsoft.com/office/powerpoint/2010/main" val="364389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D2B7A-DAEA-F293-0076-3202A3F04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6" r="580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429E3-DEE9-EFC8-62B2-A053120F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Calendar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EDD7FA-EFB6-000B-3DCB-C2EC20E3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bg1"/>
                </a:solidFill>
              </a:rPr>
              <a:t>https://calendar.google.com/calendar/embed?src=yubinhu%40suumail.net&amp;ctz=America%2FDenver</a:t>
            </a:r>
          </a:p>
        </p:txBody>
      </p:sp>
    </p:spTree>
    <p:extLst>
      <p:ext uri="{BB962C8B-B14F-4D97-AF65-F5344CB8AC3E}">
        <p14:creationId xmlns:p14="http://schemas.microsoft.com/office/powerpoint/2010/main" val="88697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2FA68-460F-9FD4-3009-BE8DADD5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Test Cases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2092-1995-2846-8177-4AF202E8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Below are two test cases for our project.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1F0C1-893C-7214-8DA4-914091A7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508902"/>
            <a:ext cx="5596128" cy="3357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DBBB04-4968-85D7-DFEE-2BE7F03BE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898" y="2508902"/>
            <a:ext cx="5730532" cy="328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3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E63D1BD-367D-4CDD-81B0-DB2BCC26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sitting at a table using laptops&#10;&#10;Description automatically generated">
            <a:extLst>
              <a:ext uri="{FF2B5EF4-FFF2-40B4-BE49-F238E27FC236}">
                <a16:creationId xmlns:a16="http://schemas.microsoft.com/office/drawing/2014/main" id="{8E1F9234-4014-2F3C-A333-BB706CB26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2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pic>
        <p:nvPicPr>
          <p:cNvPr id="7" name="Picture 6" descr="A group of men posing for a photo&#10;&#10;Description automatically generated">
            <a:extLst>
              <a:ext uri="{FF2B5EF4-FFF2-40B4-BE49-F238E27FC236}">
                <a16:creationId xmlns:a16="http://schemas.microsoft.com/office/drawing/2014/main" id="{7708376A-3658-06B4-BCA6-61DE0E3603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2" r="10739" b="-2"/>
          <a:stretch/>
        </p:blipFill>
        <p:spPr>
          <a:xfrm>
            <a:off x="6097523" y="10"/>
            <a:ext cx="6094477" cy="685799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84703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F4BCA-0366-2AD4-DBA3-F4AD83A2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9" y="4816862"/>
            <a:ext cx="500090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/>
              <a:t>Throughout the duration of our project, we managed to accomplish just about all of our goals. We were able to develop a functional website geared towards aiding individuals seeking help through distressful times.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BF26E-CC17-225C-D98E-CB894DCF1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656" y="4909985"/>
            <a:ext cx="4654440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Our Project,</a:t>
            </a:r>
          </a:p>
          <a:p>
            <a:r>
              <a:rPr lang="en-US" sz="2400" dirty="0"/>
              <a:t>What </a:t>
            </a:r>
            <a:r>
              <a:rPr lang="en-US" sz="2400"/>
              <a:t>We Built</a:t>
            </a:r>
            <a:endParaRPr lang="en-US" sz="2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5661" y="548312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18831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Calibri</vt:lpstr>
      <vt:lpstr>AccentBoxVTI</vt:lpstr>
      <vt:lpstr>Sprint 2, Team 6</vt:lpstr>
      <vt:lpstr>Project Calendar</vt:lpstr>
      <vt:lpstr>Test Cases</vt:lpstr>
      <vt:lpstr>Throughout the duration of our project, we managed to accomplish just about all of our goals. We were able to develop a functional website geared towards aiding individuals seeking help through distressful times.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 Project Presentation</dc:title>
  <dc:creator>Cameron Chambers</dc:creator>
  <cp:lastModifiedBy>Cameron Chambers</cp:lastModifiedBy>
  <cp:revision>105</cp:revision>
  <dcterms:created xsi:type="dcterms:W3CDTF">2023-10-05T19:16:48Z</dcterms:created>
  <dcterms:modified xsi:type="dcterms:W3CDTF">2023-11-28T19:00:55Z</dcterms:modified>
</cp:coreProperties>
</file>