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352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0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0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4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9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0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6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4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3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1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8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m\Documents\Fall%20'23\CS-2450\Final%20Project%20Planning%20Files\Project%20Assignment%202%20Submission\Project%20Time%20Estimate.mpp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m\Documents\Fall%20'23\CS-2450\Final%20Project%20Planning%20Files\Project%20Assignment%202%20Submission\Project%20Cost%20Estimate.xlsx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7FFFE1DB-6306-044E-DD45-5E0231C833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00" b="9014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D3B1E-F843-E0A5-FA92-2741BC8A6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Team 6 Project Presentation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F1733-7AEB-F811-AF17-2FC7F1952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1973" y="5621451"/>
            <a:ext cx="5937253" cy="592975"/>
          </a:xfrm>
        </p:spPr>
        <p:txBody>
          <a:bodyPr anchor="ctr">
            <a:normAutofit fontScale="6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Cameron Chambers, Cedric </a:t>
            </a:r>
            <a:r>
              <a:rPr lang="en-US" dirty="0" err="1">
                <a:solidFill>
                  <a:schemeClr val="bg1"/>
                </a:solidFill>
              </a:rPr>
              <a:t>Rutijana</a:t>
            </a:r>
            <a:r>
              <a:rPr lang="en-US" dirty="0">
                <a:solidFill>
                  <a:schemeClr val="bg1"/>
                </a:solidFill>
              </a:rPr>
              <a:t>, Ricardo Gonzalez Mendez, </a:t>
            </a:r>
            <a:r>
              <a:rPr lang="en-US" dirty="0" err="1">
                <a:solidFill>
                  <a:schemeClr val="bg1"/>
                </a:solidFill>
              </a:rPr>
              <a:t>Zuhdi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Abujayyab</a:t>
            </a:r>
            <a:r>
              <a:rPr lang="en-US" dirty="0">
                <a:solidFill>
                  <a:schemeClr val="bg1"/>
                </a:solidFill>
              </a:rPr>
              <a:t>, Yubin Hu, </a:t>
            </a:r>
            <a:r>
              <a:rPr lang="en-US" dirty="0" err="1">
                <a:solidFill>
                  <a:schemeClr val="bg1"/>
                </a:solidFill>
              </a:rPr>
              <a:t>Zixi</a:t>
            </a:r>
            <a:r>
              <a:rPr lang="en-US" dirty="0">
                <a:solidFill>
                  <a:schemeClr val="bg1"/>
                </a:solidFill>
              </a:rPr>
              <a:t> Rao</a:t>
            </a:r>
          </a:p>
        </p:txBody>
      </p:sp>
    </p:spTree>
    <p:extLst>
      <p:ext uri="{BB962C8B-B14F-4D97-AF65-F5344CB8AC3E}">
        <p14:creationId xmlns:p14="http://schemas.microsoft.com/office/powerpoint/2010/main" val="364389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429E3-DEE9-EFC8-62B2-A053120FF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Project Roles for Team Members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04BB-552C-F0AA-F5F7-8956E9656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</a:rPr>
              <a:t>Below is an outline of our team members, as well as their positions: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</a:rPr>
              <a:t>Cameron – Project Manager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</a:rPr>
              <a:t>Cedric – Developer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</a:rPr>
              <a:t>Ricky – Designer</a:t>
            </a:r>
          </a:p>
          <a:p>
            <a:pPr lvl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</a:rPr>
              <a:t>Zuhdi</a:t>
            </a:r>
            <a:r>
              <a:rPr lang="en-US" sz="1400" dirty="0">
                <a:solidFill>
                  <a:schemeClr val="bg1"/>
                </a:solidFill>
              </a:rPr>
              <a:t> – Developer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</a:rPr>
              <a:t>Yubin – Content Specialist</a:t>
            </a:r>
          </a:p>
          <a:p>
            <a:pPr lvl="1">
              <a:lnSpc>
                <a:spcPct val="100000"/>
              </a:lnSpc>
            </a:pPr>
            <a:r>
              <a:rPr lang="en-US" sz="1400" dirty="0" err="1">
                <a:solidFill>
                  <a:schemeClr val="bg1"/>
                </a:solidFill>
              </a:rPr>
              <a:t>Zixi</a:t>
            </a:r>
            <a:r>
              <a:rPr lang="en-US" sz="1400" dirty="0">
                <a:solidFill>
                  <a:schemeClr val="bg1"/>
                </a:solidFill>
              </a:rPr>
              <a:t> – SEO Consultant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*Project status has been updated in Drive</a:t>
            </a:r>
          </a:p>
          <a:p>
            <a:pPr lvl="1">
              <a:lnSpc>
                <a:spcPct val="100000"/>
              </a:lnSpc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0BB46F-F7DC-196D-AFC3-B8074573F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967" y="2939845"/>
            <a:ext cx="6921940" cy="115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7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D6048-F8D3-B015-64BD-36A49CF8A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Current Progress + Future Plans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CF72DDC-2947-615E-3A1D-A0DD4402B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2729290"/>
            <a:ext cx="6702552" cy="2496699"/>
          </a:xfrm>
          <a:prstGeom prst="rect">
            <a:avLst/>
          </a:prstGeom>
        </p:spPr>
      </p:pic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4CC84-E5DF-23D6-2366-4A93356C5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</a:rPr>
              <a:t>So far, we have accomplished the following: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</a:rPr>
              <a:t>Assign project roles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</a:rPr>
              <a:t>Develop skeleton for website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</a:rPr>
              <a:t>Meet weekly to make progress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</a:rPr>
              <a:t>Built estimate documents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</a:rPr>
              <a:t>Over the next two weeks, we plan on achieving the following: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</a:rPr>
              <a:t>Make substantial progress on website build/development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</a:rPr>
              <a:t>Begin server-side setup 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</a:rPr>
              <a:t>Work on search bar functionality</a:t>
            </a:r>
          </a:p>
          <a:p>
            <a:pPr lvl="1">
              <a:lnSpc>
                <a:spcPct val="100000"/>
              </a:lnSpc>
            </a:pP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70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2FA68-460F-9FD4-3009-BE8DADD5B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Project Time Estimate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A2092-1995-2846-8177-4AF202E84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300" dirty="0">
                <a:solidFill>
                  <a:schemeClr val="bg1"/>
                </a:solidFill>
              </a:rPr>
              <a:t>Attached is a screenshot of a rough outline for the time requirements of our project:</a:t>
            </a:r>
          </a:p>
          <a:p>
            <a:pPr lvl="1">
              <a:lnSpc>
                <a:spcPct val="100000"/>
              </a:lnSpc>
            </a:pPr>
            <a:r>
              <a:rPr lang="en-US" sz="1300" dirty="0">
                <a:solidFill>
                  <a:schemeClr val="bg1"/>
                </a:solidFill>
              </a:rPr>
              <a:t>Brainstorm ideas for software development project</a:t>
            </a:r>
          </a:p>
          <a:p>
            <a:pPr lvl="1">
              <a:lnSpc>
                <a:spcPct val="100000"/>
              </a:lnSpc>
            </a:pPr>
            <a:r>
              <a:rPr lang="en-US" sz="1300" dirty="0">
                <a:solidFill>
                  <a:schemeClr val="bg1"/>
                </a:solidFill>
              </a:rPr>
              <a:t>Determine and gather necessary requirements for project</a:t>
            </a:r>
          </a:p>
          <a:p>
            <a:pPr lvl="1">
              <a:lnSpc>
                <a:spcPct val="100000"/>
              </a:lnSpc>
            </a:pPr>
            <a:r>
              <a:rPr lang="en-US" sz="1300" dirty="0">
                <a:solidFill>
                  <a:schemeClr val="bg1"/>
                </a:solidFill>
              </a:rPr>
              <a:t>Begin developing website for project</a:t>
            </a:r>
          </a:p>
          <a:p>
            <a:pPr lvl="1">
              <a:lnSpc>
                <a:spcPct val="100000"/>
              </a:lnSpc>
            </a:pPr>
            <a:r>
              <a:rPr lang="en-US" sz="1300" dirty="0">
                <a:solidFill>
                  <a:schemeClr val="bg1"/>
                </a:solidFill>
              </a:rPr>
              <a:t>Ensure all programs are properly integrated into system, and work well with server</a:t>
            </a:r>
          </a:p>
          <a:p>
            <a:pPr lvl="1">
              <a:lnSpc>
                <a:spcPct val="100000"/>
              </a:lnSpc>
            </a:pPr>
            <a:r>
              <a:rPr lang="en-US" sz="1300" dirty="0">
                <a:solidFill>
                  <a:schemeClr val="bg1"/>
                </a:solidFill>
              </a:rPr>
              <a:t>Test website to ensure functionality runs smooth</a:t>
            </a:r>
          </a:p>
          <a:p>
            <a:pPr lvl="1">
              <a:lnSpc>
                <a:spcPct val="100000"/>
              </a:lnSpc>
            </a:pPr>
            <a:r>
              <a:rPr lang="en-US" sz="1300" dirty="0">
                <a:solidFill>
                  <a:schemeClr val="bg1"/>
                </a:solidFill>
              </a:rPr>
              <a:t>Deploy project to general project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3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DF76F3-4330-E912-1806-342FF9DDE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266" y="630936"/>
            <a:ext cx="5761580" cy="5495544"/>
          </a:xfrm>
          <a:prstGeom prst="rect">
            <a:avLst/>
          </a:prstGeom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4AD69C2-E759-3857-1FA2-51380545CF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476605"/>
              </p:ext>
            </p:extLst>
          </p:nvPr>
        </p:nvGraphicFramePr>
        <p:xfrm>
          <a:off x="4830846" y="630936"/>
          <a:ext cx="896684" cy="844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oject" r:id="rId3" imgW="255960" imgH="80280" progId="MSProject.Project.9">
                  <p:link updateAutomatic="1"/>
                </p:oleObj>
              </mc:Choice>
              <mc:Fallback>
                <p:oleObj name="Project" r:id="rId3" imgW="255960" imgH="80280" progId="MSProject.Project.9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30846" y="630936"/>
                        <a:ext cx="896684" cy="8443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9238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26798-D891-283C-7B31-2AAA6F563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Project Cost Estimate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C3C2A02-080D-B887-0BA1-92CFF8A636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2" r="18063"/>
          <a:stretch/>
        </p:blipFill>
        <p:spPr>
          <a:xfrm>
            <a:off x="429768" y="1917656"/>
            <a:ext cx="6702552" cy="4119967"/>
          </a:xfrm>
          <a:prstGeom prst="rect">
            <a:avLst/>
          </a:prstGeom>
        </p:spPr>
      </p:pic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31084-88EA-5A10-9A9B-C4916793B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Attached is a screenshot of a rough outline for the cost requirements of our project: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Personnel Costs – $227,350.00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Hardware Costs – $5,890.98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Software Costs – $1,363.70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Will need to account for any extra costs that may arise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E44A201-1232-8173-C42D-1FC5650A74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973376"/>
              </p:ext>
            </p:extLst>
          </p:nvPr>
        </p:nvGraphicFramePr>
        <p:xfrm>
          <a:off x="6189038" y="598458"/>
          <a:ext cx="943282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9182115" imgH="2293823" progId="Excel.Sheet.12">
                  <p:link updateAutomatic="1"/>
                </p:oleObj>
              </mc:Choice>
              <mc:Fallback>
                <p:oleObj name="Worksheet" r:id="rId3" imgW="9182115" imgH="229382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89038" y="598458"/>
                        <a:ext cx="943282" cy="766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353499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237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Links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Calibri</vt:lpstr>
      <vt:lpstr>AccentBoxVTI</vt:lpstr>
      <vt:lpstr>C:\Users\Cam\Documents\Fall '23\CS-2450\Final Project Planning Files\Project Assignment 2 Submission\Project Time Estimate.mpp</vt:lpstr>
      <vt:lpstr>C:\Users\Cam\Documents\Fall '23\CS-2450\Final Project Planning Files\Project Assignment 2 Submission\Project Cost Estimate.xlsx</vt:lpstr>
      <vt:lpstr>Team 6 Project Presentation</vt:lpstr>
      <vt:lpstr>Project Roles for Team Members</vt:lpstr>
      <vt:lpstr>Current Progress + Future Plans</vt:lpstr>
      <vt:lpstr>Project Time Estimate</vt:lpstr>
      <vt:lpstr>Project Cost Estimate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6 Project Presentation</dc:title>
  <dc:creator>Cameron Chambers</dc:creator>
  <cp:lastModifiedBy>Cameron Chambers</cp:lastModifiedBy>
  <cp:revision>49</cp:revision>
  <dcterms:created xsi:type="dcterms:W3CDTF">2023-10-05T19:16:48Z</dcterms:created>
  <dcterms:modified xsi:type="dcterms:W3CDTF">2023-10-05T21:35:28Z</dcterms:modified>
</cp:coreProperties>
</file>