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FFFE1DB-6306-044E-DD45-5E0231C83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3B1E-F843-E0A5-FA92-2741BC8A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Sprint 2, Team 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1733-7AEB-F811-AF17-2FC7F195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973" y="5621451"/>
            <a:ext cx="5937253" cy="5929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Chambers, Cedric </a:t>
            </a:r>
            <a:r>
              <a:rPr lang="en-US" dirty="0" err="1">
                <a:solidFill>
                  <a:schemeClr val="bg1"/>
                </a:solidFill>
              </a:rPr>
              <a:t>Rutijana</a:t>
            </a:r>
            <a:r>
              <a:rPr lang="en-US" dirty="0">
                <a:solidFill>
                  <a:schemeClr val="bg1"/>
                </a:solidFill>
              </a:rPr>
              <a:t>, Ricardo Gonzalez Mendez, </a:t>
            </a:r>
            <a:r>
              <a:rPr lang="en-US" dirty="0" err="1">
                <a:solidFill>
                  <a:schemeClr val="bg1"/>
                </a:solidFill>
              </a:rPr>
              <a:t>Zuhdi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Abujayyab</a:t>
            </a:r>
            <a:r>
              <a:rPr lang="en-US" dirty="0">
                <a:solidFill>
                  <a:schemeClr val="bg1"/>
                </a:solidFill>
              </a:rPr>
              <a:t>, Yubin Hu, </a:t>
            </a:r>
            <a:r>
              <a:rPr lang="en-US" dirty="0" err="1">
                <a:solidFill>
                  <a:schemeClr val="bg1"/>
                </a:solidFill>
              </a:rPr>
              <a:t>Zixi</a:t>
            </a:r>
            <a:r>
              <a:rPr lang="en-US" dirty="0">
                <a:solidFill>
                  <a:schemeClr val="bg1"/>
                </a:solidFill>
              </a:rPr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3643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men posing for a photo&#10;&#10;Description automatically generated">
            <a:extLst>
              <a:ext uri="{FF2B5EF4-FFF2-40B4-BE49-F238E27FC236}">
                <a16:creationId xmlns:a16="http://schemas.microsoft.com/office/drawing/2014/main" id="{7708376A-3658-06B4-BCA6-61DE0E360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-2" r="32082"/>
          <a:stretch/>
        </p:blipFill>
        <p:spPr>
          <a:xfrm>
            <a:off x="7816130" y="10"/>
            <a:ext cx="4375870" cy="685799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Picture 4" descr="A group of people sitting at a table using laptops&#10;&#10;Description automatically generated">
            <a:extLst>
              <a:ext uri="{FF2B5EF4-FFF2-40B4-BE49-F238E27FC236}">
                <a16:creationId xmlns:a16="http://schemas.microsoft.com/office/drawing/2014/main" id="{8E1F9234-4014-2F3C-A333-BB706CB26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1" r="2735" b="-1"/>
          <a:stretch/>
        </p:blipFill>
        <p:spPr>
          <a:xfrm>
            <a:off x="3595404" y="31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F4BCA-0366-2AD4-DBA3-F4AD83A2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11589"/>
            <a:ext cx="3602145" cy="2896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latin typeface="+mn-lt"/>
              </a:rPr>
              <a:t>Our team is focused on designing a website aimed towards helping individuals experiencing distress, whether that distress be mental, financial, or any other type. We understand that life can cause unexpected hardship, &amp; we want to help those with these unexpected experiences in any way that we possibly can.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BF26E-CC17-225C-D98E-CB894DCF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258" y="4570396"/>
            <a:ext cx="3984018" cy="140552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>
                <a:latin typeface="+mj-lt"/>
              </a:rPr>
              <a:t>Our Project,</a:t>
            </a:r>
          </a:p>
          <a:p>
            <a:r>
              <a:rPr lang="en-US" sz="2800" dirty="0">
                <a:latin typeface="+mj-lt"/>
              </a:rPr>
              <a:t>What We’re Building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8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429E3-DEE9-EFC8-62B2-A053120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Project Calendar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EDD7FA-EFB6-000B-3DCB-C2EC20E3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184" y="1261872"/>
            <a:ext cx="6958584" cy="60350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https://calendar.google.com/calendar/embed?src=yubinhu%40suumail.net&amp;ctz=America%2FDenver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E8C20B6-2A05-0F79-6ADD-7068A704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6" r="20869" b="1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60F2A52-C4C7-771C-F125-379AC0BF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6" r="19150" b="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9EAC4-47AF-9608-1163-A0FB899C2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5" b="1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2FA68-460F-9FD4-3009-BE8DADD5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/>
              <a:t>Documentation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092-1995-2846-8177-4AF202E8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59152"/>
            <a:ext cx="3404594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/>
              <a:t>Throughout our project, we have been thoroughly documenting our process and steps. We have created a documentation form to account for everything we’ve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6892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omputer script on a screen">
            <a:extLst>
              <a:ext uri="{FF2B5EF4-FFF2-40B4-BE49-F238E27FC236}">
                <a16:creationId xmlns:a16="http://schemas.microsoft.com/office/drawing/2014/main" id="{269C9074-0DA5-1116-B776-BE36E737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D6048-F8D3-B015-64BD-36A49CF8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Progress Made, Plans for Sprint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CC84-E5DF-23D6-2366-4A93356C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Following Sprint 1, we have achieved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Substantial progress on website development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Back-end development for login functionality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search engine to work with Google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For Sprint 3, we plan on achieving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two-factor authentication for login purposes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Work on search database for internal searches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account page for application form purposes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82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Sprint 2, Team 6</vt:lpstr>
      <vt:lpstr>Our team is focused on designing a website aimed towards helping individuals experiencing distress, whether that distress be mental, financial, or any other type. We understand that life can cause unexpected hardship, &amp; we want to help those with these unexpected experiences in any way that we possibly can.</vt:lpstr>
      <vt:lpstr>Project Calendar</vt:lpstr>
      <vt:lpstr>Documentation</vt:lpstr>
      <vt:lpstr>Progress Made, Plans for Sprint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Presentation</dc:title>
  <dc:creator>Cameron Chambers</dc:creator>
  <cp:lastModifiedBy>Cameron Chambers</cp:lastModifiedBy>
  <cp:revision>93</cp:revision>
  <dcterms:created xsi:type="dcterms:W3CDTF">2023-10-05T19:16:48Z</dcterms:created>
  <dcterms:modified xsi:type="dcterms:W3CDTF">2023-11-09T17:12:44Z</dcterms:modified>
</cp:coreProperties>
</file>