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35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0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9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0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6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1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8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7FFFE1DB-6306-044E-DD45-5E0231C83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0" b="901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D3B1E-F843-E0A5-FA92-2741BC8A6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Sprint 2, Team 6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F1733-7AEB-F811-AF17-2FC7F1952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973" y="5621451"/>
            <a:ext cx="5937253" cy="592975"/>
          </a:xfrm>
        </p:spPr>
        <p:txBody>
          <a:bodyPr anchor="ctr"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Cameron Chambers, Cedric </a:t>
            </a:r>
            <a:r>
              <a:rPr lang="en-US" dirty="0" err="1">
                <a:solidFill>
                  <a:schemeClr val="bg1"/>
                </a:solidFill>
              </a:rPr>
              <a:t>Rutijana</a:t>
            </a:r>
            <a:r>
              <a:rPr lang="en-US" dirty="0">
                <a:solidFill>
                  <a:schemeClr val="bg1"/>
                </a:solidFill>
              </a:rPr>
              <a:t>, Ricardo Gonzalez Mendez, </a:t>
            </a:r>
            <a:r>
              <a:rPr lang="en-US" dirty="0" err="1">
                <a:solidFill>
                  <a:schemeClr val="bg1"/>
                </a:solidFill>
              </a:rPr>
              <a:t>Zuhdi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Abujayyab</a:t>
            </a:r>
            <a:r>
              <a:rPr lang="en-US" dirty="0">
                <a:solidFill>
                  <a:schemeClr val="bg1"/>
                </a:solidFill>
              </a:rPr>
              <a:t>, Yubin Hu, </a:t>
            </a:r>
            <a:r>
              <a:rPr lang="en-US" dirty="0" err="1">
                <a:solidFill>
                  <a:schemeClr val="bg1"/>
                </a:solidFill>
              </a:rPr>
              <a:t>Zixi</a:t>
            </a:r>
            <a:r>
              <a:rPr lang="en-US" dirty="0">
                <a:solidFill>
                  <a:schemeClr val="bg1"/>
                </a:solidFill>
              </a:rPr>
              <a:t> Rao</a:t>
            </a:r>
          </a:p>
        </p:txBody>
      </p:sp>
    </p:spTree>
    <p:extLst>
      <p:ext uri="{BB962C8B-B14F-4D97-AF65-F5344CB8AC3E}">
        <p14:creationId xmlns:p14="http://schemas.microsoft.com/office/powerpoint/2010/main" val="364389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429E3-DEE9-EFC8-62B2-A053120F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10896"/>
            <a:ext cx="7982712" cy="86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Project Calendar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EDD7FA-EFB6-000B-3DCB-C2EC20E33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5184" y="1261872"/>
            <a:ext cx="6958584" cy="603504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https://calendar.google.com/calendar/embed?src=yubinhu%40suumail.net&amp;ctz=America%2FDenver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E8C20B6-2A05-0F79-6ADD-7068A7046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66" r="20869" b="1"/>
          <a:stretch/>
        </p:blipFill>
        <p:spPr>
          <a:xfrm>
            <a:off x="419830" y="2128345"/>
            <a:ext cx="5577840" cy="4083269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460F2A52-C4C7-771C-F125-379AC0BFA1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46" r="19150" b="1"/>
          <a:stretch/>
        </p:blipFill>
        <p:spPr>
          <a:xfrm>
            <a:off x="6194332" y="2128367"/>
            <a:ext cx="5577840" cy="40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7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C2F8F76-4F55-4ED5-AC3D-1714C449C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9EAC4-47AF-9608-1163-A0FB899C2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5" b="1"/>
          <a:stretch/>
        </p:blipFill>
        <p:spPr>
          <a:xfrm>
            <a:off x="409576" y="633619"/>
            <a:ext cx="6648449" cy="5495925"/>
          </a:xfrm>
          <a:prstGeom prst="rect">
            <a:avLst/>
          </a:prstGeom>
        </p:spPr>
      </p:pic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2FA68-460F-9FD4-3009-BE8DADD5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/>
              <a:t>Documentation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122470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A2092-1995-2846-8177-4AF202E84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359152"/>
            <a:ext cx="3404594" cy="3429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700" dirty="0"/>
              <a:t>Throughout our project, we have been thoroughly documenting our process and steps. We have created a documentation form to account for everything we’ve accomplished.</a:t>
            </a:r>
          </a:p>
        </p:txBody>
      </p:sp>
    </p:spTree>
    <p:extLst>
      <p:ext uri="{BB962C8B-B14F-4D97-AF65-F5344CB8AC3E}">
        <p14:creationId xmlns:p14="http://schemas.microsoft.com/office/powerpoint/2010/main" val="68923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Computer script on a screen">
            <a:extLst>
              <a:ext uri="{FF2B5EF4-FFF2-40B4-BE49-F238E27FC236}">
                <a16:creationId xmlns:a16="http://schemas.microsoft.com/office/drawing/2014/main" id="{269C9074-0DA5-1116-B776-BE36E7372D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017" b="871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BD6048-F8D3-B015-64BD-36A49CF8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Progress Made, Plans for Sprint 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CC84-E5DF-23D6-2366-4A93356C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Following Sprint 1, we have achieved the following: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Substantial progress on website development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Back-end development for login functionality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Set up search engine to work with Google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For Sprint 3, we plan on achieving the following: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Set up two-factor authentication for login purposes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Work on search database for internal searches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Set up account page for application form purposes</a:t>
            </a:r>
          </a:p>
          <a:p>
            <a:pPr lvl="1">
              <a:lnSpc>
                <a:spcPct val="100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0826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146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Calibri</vt:lpstr>
      <vt:lpstr>AccentBoxVTI</vt:lpstr>
      <vt:lpstr>Sprint 2, Team 6</vt:lpstr>
      <vt:lpstr>Project Calendar</vt:lpstr>
      <vt:lpstr>Documentation</vt:lpstr>
      <vt:lpstr>Progress Made, Plans for Sprint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6 Project Presentation</dc:title>
  <dc:creator>Cameron Chambers</dc:creator>
  <cp:lastModifiedBy>Cameron Chambers</cp:lastModifiedBy>
  <cp:revision>76</cp:revision>
  <dcterms:created xsi:type="dcterms:W3CDTF">2023-10-05T19:16:48Z</dcterms:created>
  <dcterms:modified xsi:type="dcterms:W3CDTF">2023-11-09T03:26:58Z</dcterms:modified>
</cp:coreProperties>
</file>