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es Data Analytics?</a:t>
            </a:r>
          </a:p>
          <a:p>
            <a:r>
              <a:rPr sz="2800" dirty="0"/>
              <a:t>Data Analytics es </a:t>
            </a:r>
            <a:r>
              <a:rPr sz="2800" dirty="0" err="1"/>
              <a:t>el</a:t>
            </a:r>
            <a:r>
              <a:rPr sz="2800" dirty="0"/>
              <a:t> </a:t>
            </a:r>
            <a:r>
              <a:rPr sz="2800" dirty="0" err="1"/>
              <a:t>proceso</a:t>
            </a:r>
            <a:r>
              <a:rPr sz="2800" dirty="0"/>
              <a:t> de </a:t>
            </a:r>
            <a:r>
              <a:rPr sz="2800" dirty="0" err="1"/>
              <a:t>examinar</a:t>
            </a:r>
            <a:r>
              <a:rPr sz="2800" dirty="0"/>
              <a:t> conjuntos de </a:t>
            </a:r>
            <a:r>
              <a:rPr sz="2800" dirty="0" err="1"/>
              <a:t>datos</a:t>
            </a:r>
            <a:r>
              <a:rPr sz="2800" dirty="0"/>
              <a:t> con </a:t>
            </a:r>
            <a:r>
              <a:rPr sz="2800" dirty="0" err="1"/>
              <a:t>el</a:t>
            </a:r>
            <a:r>
              <a:rPr sz="2800" dirty="0"/>
              <a:t> </a:t>
            </a:r>
            <a:r>
              <a:rPr sz="2800" dirty="0" err="1"/>
              <a:t>objetivo</a:t>
            </a:r>
            <a:r>
              <a:rPr sz="2800" dirty="0"/>
              <a:t> de </a:t>
            </a:r>
            <a:r>
              <a:rPr sz="2800" dirty="0" err="1"/>
              <a:t>extraer</a:t>
            </a:r>
            <a:r>
              <a:rPr sz="2800" dirty="0"/>
              <a:t> </a:t>
            </a:r>
            <a:r>
              <a:rPr sz="2800" dirty="0" err="1"/>
              <a:t>información</a:t>
            </a:r>
            <a:r>
              <a:rPr sz="2800" dirty="0"/>
              <a:t> </a:t>
            </a:r>
            <a:r>
              <a:rPr sz="2800" dirty="0" err="1"/>
              <a:t>útil</a:t>
            </a:r>
            <a:r>
              <a:rPr sz="2800" dirty="0"/>
              <a:t>, </a:t>
            </a:r>
            <a:r>
              <a:rPr sz="2800" dirty="0" err="1"/>
              <a:t>llegar</a:t>
            </a:r>
            <a:r>
              <a:rPr sz="2800" dirty="0"/>
              <a:t> a </a:t>
            </a:r>
            <a:r>
              <a:rPr sz="2800" dirty="0" err="1"/>
              <a:t>conclusiones</a:t>
            </a:r>
            <a:r>
              <a:rPr sz="2800" dirty="0"/>
              <a:t> y </a:t>
            </a:r>
            <a:r>
              <a:rPr sz="2800" dirty="0" err="1"/>
              <a:t>apoyar</a:t>
            </a:r>
            <a:r>
              <a:rPr sz="2800" dirty="0"/>
              <a:t> la </a:t>
            </a:r>
            <a:r>
              <a:rPr sz="2800" dirty="0" err="1"/>
              <a:t>toma</a:t>
            </a:r>
            <a:r>
              <a:rPr sz="2800" dirty="0"/>
              <a:t> de </a:t>
            </a:r>
            <a:r>
              <a:rPr sz="2800" dirty="0" err="1"/>
              <a:t>decisiones</a:t>
            </a:r>
            <a:r>
              <a:rPr sz="2800" dirty="0"/>
              <a:t>. </a:t>
            </a:r>
            <a:r>
              <a:rPr sz="2800" dirty="0" err="1"/>
              <a:t>Utiliza</a:t>
            </a:r>
            <a:r>
              <a:rPr sz="2800" dirty="0"/>
              <a:t> </a:t>
            </a:r>
            <a:r>
              <a:rPr sz="2800" dirty="0" err="1"/>
              <a:t>diversas</a:t>
            </a:r>
            <a:r>
              <a:rPr sz="2800" dirty="0"/>
              <a:t> </a:t>
            </a:r>
            <a:r>
              <a:rPr sz="2800" dirty="0" err="1"/>
              <a:t>técnicas</a:t>
            </a:r>
            <a:r>
              <a:rPr sz="2800" dirty="0"/>
              <a:t> y </a:t>
            </a:r>
            <a:r>
              <a:rPr sz="2800" dirty="0" err="1"/>
              <a:t>herramientas</a:t>
            </a:r>
            <a:r>
              <a:rPr sz="2800" dirty="0"/>
              <a:t> </a:t>
            </a:r>
            <a:r>
              <a:rPr sz="2800" dirty="0" err="1"/>
              <a:t>estadísticas</a:t>
            </a:r>
            <a:r>
              <a:rPr sz="2800" dirty="0"/>
              <a:t>, </a:t>
            </a:r>
            <a:r>
              <a:rPr sz="2800" dirty="0" err="1"/>
              <a:t>matemáticas</a:t>
            </a:r>
            <a:r>
              <a:rPr sz="2800" dirty="0"/>
              <a:t> y de machine learning para </a:t>
            </a:r>
            <a:r>
              <a:rPr sz="2800" dirty="0" err="1"/>
              <a:t>analizar</a:t>
            </a:r>
            <a:r>
              <a:rPr sz="2800" dirty="0"/>
              <a:t> </a:t>
            </a:r>
            <a:r>
              <a:rPr sz="2800" dirty="0" err="1"/>
              <a:t>datos</a:t>
            </a:r>
            <a:r>
              <a:rPr sz="2800" dirty="0"/>
              <a:t> y </a:t>
            </a:r>
            <a:r>
              <a:rPr sz="2800" dirty="0" err="1"/>
              <a:t>obtener</a:t>
            </a:r>
            <a:r>
              <a:rPr sz="2800" dirty="0"/>
              <a:t>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Áreas de Interés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dirty="0"/>
              <a:t>1. Descriptive Analytics: Describe </a:t>
            </a:r>
            <a:r>
              <a:rPr sz="2800" dirty="0" err="1"/>
              <a:t>qué</a:t>
            </a:r>
            <a:r>
              <a:rPr sz="2800" dirty="0"/>
              <a:t> ha </a:t>
            </a:r>
            <a:r>
              <a:rPr sz="2800" dirty="0" err="1"/>
              <a:t>pasado</a:t>
            </a:r>
            <a:r>
              <a:rPr sz="2800" dirty="0"/>
              <a:t>.</a:t>
            </a:r>
          </a:p>
          <a:p>
            <a:pPr marL="0" indent="0">
              <a:buNone/>
            </a:pPr>
            <a:r>
              <a:rPr sz="2800" dirty="0"/>
              <a:t>2. Diagnostic Analytics: Analiza </a:t>
            </a:r>
            <a:r>
              <a:rPr sz="2800" dirty="0" err="1"/>
              <a:t>por</a:t>
            </a:r>
            <a:r>
              <a:rPr sz="2800" dirty="0"/>
              <a:t> </a:t>
            </a:r>
            <a:r>
              <a:rPr sz="2800" dirty="0" err="1"/>
              <a:t>qué</a:t>
            </a:r>
            <a:r>
              <a:rPr sz="2800" dirty="0"/>
              <a:t> ha </a:t>
            </a:r>
            <a:r>
              <a:rPr sz="2800" dirty="0" err="1"/>
              <a:t>pasado</a:t>
            </a:r>
            <a:r>
              <a:rPr sz="2800" dirty="0"/>
              <a:t>.</a:t>
            </a:r>
          </a:p>
          <a:p>
            <a:pPr marL="0" indent="0">
              <a:buNone/>
            </a:pPr>
            <a:r>
              <a:rPr sz="2800" dirty="0"/>
              <a:t>3. Predictive Analytics: </a:t>
            </a:r>
            <a:r>
              <a:rPr sz="2800" dirty="0" err="1"/>
              <a:t>Predice</a:t>
            </a:r>
            <a:r>
              <a:rPr sz="2800" dirty="0"/>
              <a:t> </a:t>
            </a:r>
            <a:r>
              <a:rPr sz="2800" dirty="0" err="1"/>
              <a:t>qué</a:t>
            </a:r>
            <a:r>
              <a:rPr sz="2800" dirty="0"/>
              <a:t> </a:t>
            </a:r>
            <a:r>
              <a:rPr sz="2800" dirty="0" err="1"/>
              <a:t>podría</a:t>
            </a:r>
            <a:r>
              <a:rPr sz="2800" dirty="0"/>
              <a:t> pasar.</a:t>
            </a:r>
          </a:p>
          <a:p>
            <a:pPr marL="0" indent="0">
              <a:buNone/>
            </a:pPr>
            <a:r>
              <a:rPr sz="2800" dirty="0"/>
              <a:t>4. Prescriptive Analytics: </a:t>
            </a:r>
            <a:r>
              <a:rPr sz="2800" dirty="0" err="1"/>
              <a:t>Sugiere</a:t>
            </a:r>
            <a:r>
              <a:rPr sz="2800" dirty="0"/>
              <a:t> </a:t>
            </a:r>
            <a:r>
              <a:rPr sz="2800" dirty="0" err="1"/>
              <a:t>acciones</a:t>
            </a:r>
            <a:r>
              <a:rPr sz="2800" dirty="0"/>
              <a:t> a </a:t>
            </a:r>
            <a:r>
              <a:rPr sz="2800" dirty="0" err="1"/>
              <a:t>tomar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Ejemplos de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/>
              <a:t>Marketing: </a:t>
            </a:r>
            <a:r>
              <a:rPr sz="2800" dirty="0" err="1"/>
              <a:t>Segmentación</a:t>
            </a:r>
            <a:r>
              <a:rPr sz="2800" dirty="0"/>
              <a:t> de </a:t>
            </a:r>
            <a:r>
              <a:rPr sz="2800" dirty="0" err="1"/>
              <a:t>clientes</a:t>
            </a:r>
            <a:r>
              <a:rPr sz="2800" dirty="0"/>
              <a:t> y </a:t>
            </a:r>
            <a:r>
              <a:rPr sz="2800" dirty="0" err="1"/>
              <a:t>campañas</a:t>
            </a:r>
            <a:r>
              <a:rPr sz="2800" dirty="0"/>
              <a:t> de marketing </a:t>
            </a:r>
            <a:r>
              <a:rPr sz="2800" dirty="0" err="1"/>
              <a:t>dirigidas</a:t>
            </a:r>
            <a:r>
              <a:rPr sz="2800" dirty="0"/>
              <a:t>.</a:t>
            </a:r>
          </a:p>
          <a:p>
            <a:r>
              <a:rPr sz="2800" dirty="0" err="1"/>
              <a:t>Finanzas</a:t>
            </a:r>
            <a:r>
              <a:rPr sz="2800" dirty="0"/>
              <a:t>: </a:t>
            </a:r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riesgos</a:t>
            </a:r>
            <a:r>
              <a:rPr sz="2800" dirty="0"/>
              <a:t> y </a:t>
            </a:r>
            <a:r>
              <a:rPr sz="2800" dirty="0" err="1"/>
              <a:t>detección</a:t>
            </a:r>
            <a:r>
              <a:rPr sz="2800" dirty="0"/>
              <a:t> de </a:t>
            </a:r>
            <a:r>
              <a:rPr sz="2800" dirty="0" err="1"/>
              <a:t>fraudes</a:t>
            </a:r>
            <a:r>
              <a:rPr sz="2800" dirty="0"/>
              <a:t>.</a:t>
            </a:r>
          </a:p>
          <a:p>
            <a:r>
              <a:rPr sz="2800" dirty="0" err="1"/>
              <a:t>Salud</a:t>
            </a:r>
            <a:r>
              <a:rPr sz="2800" dirty="0"/>
              <a:t>: </a:t>
            </a:r>
            <a:r>
              <a:rPr sz="2800" dirty="0" err="1"/>
              <a:t>Diagnóstico</a:t>
            </a:r>
            <a:r>
              <a:rPr sz="2800" dirty="0"/>
              <a:t> y </a:t>
            </a:r>
            <a:r>
              <a:rPr sz="2800" dirty="0" err="1"/>
              <a:t>tratamiento</a:t>
            </a:r>
            <a:r>
              <a:rPr sz="2800" dirty="0"/>
              <a:t> </a:t>
            </a:r>
            <a:r>
              <a:rPr sz="2800" dirty="0" err="1"/>
              <a:t>personalizados</a:t>
            </a:r>
            <a:r>
              <a:rPr sz="2800" dirty="0"/>
              <a:t>.</a:t>
            </a:r>
          </a:p>
          <a:p>
            <a:r>
              <a:rPr sz="2800" dirty="0"/>
              <a:t>Retail: </a:t>
            </a:r>
            <a:r>
              <a:rPr sz="2800" dirty="0" err="1"/>
              <a:t>Gestión</a:t>
            </a:r>
            <a:r>
              <a:rPr sz="2800" dirty="0"/>
              <a:t> de </a:t>
            </a:r>
            <a:r>
              <a:rPr sz="2800" dirty="0" err="1"/>
              <a:t>inventarios</a:t>
            </a:r>
            <a:r>
              <a:rPr sz="2800" dirty="0"/>
              <a:t> y </a:t>
            </a:r>
            <a:r>
              <a:rPr sz="2800" dirty="0" err="1"/>
              <a:t>optimización</a:t>
            </a:r>
            <a:r>
              <a:rPr sz="2800" dirty="0"/>
              <a:t> de </a:t>
            </a:r>
            <a:r>
              <a:rPr sz="2800" dirty="0" err="1"/>
              <a:t>precios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Conceptos Más Relevantes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3000" dirty="0"/>
              <a:t>Big Data: Conjuntos de </a:t>
            </a:r>
            <a:r>
              <a:rPr sz="3000" dirty="0" err="1"/>
              <a:t>datos</a:t>
            </a:r>
            <a:r>
              <a:rPr sz="3000" dirty="0"/>
              <a:t> que son </a:t>
            </a:r>
            <a:r>
              <a:rPr sz="3000" dirty="0" err="1"/>
              <a:t>grandes</a:t>
            </a:r>
            <a:r>
              <a:rPr sz="3000" dirty="0"/>
              <a:t> </a:t>
            </a:r>
            <a:r>
              <a:rPr sz="3000" dirty="0" err="1"/>
              <a:t>en</a:t>
            </a:r>
            <a:r>
              <a:rPr sz="3000" dirty="0"/>
              <a:t> </a:t>
            </a:r>
            <a:r>
              <a:rPr sz="3000" dirty="0" err="1"/>
              <a:t>volumen</a:t>
            </a:r>
            <a:r>
              <a:rPr sz="3000" dirty="0"/>
              <a:t>, </a:t>
            </a:r>
            <a:r>
              <a:rPr sz="3000" dirty="0" err="1"/>
              <a:t>variedad</a:t>
            </a:r>
            <a:r>
              <a:rPr sz="3000" dirty="0"/>
              <a:t> y </a:t>
            </a:r>
            <a:r>
              <a:rPr sz="3000" dirty="0" err="1"/>
              <a:t>velocidad</a:t>
            </a:r>
            <a:r>
              <a:rPr sz="3000" dirty="0"/>
              <a:t>.</a:t>
            </a:r>
          </a:p>
          <a:p>
            <a:pPr marL="0" indent="0">
              <a:buNone/>
            </a:pPr>
            <a:r>
              <a:rPr sz="3000" dirty="0"/>
              <a:t>Machine Learning: </a:t>
            </a:r>
            <a:r>
              <a:rPr sz="3000" dirty="0" err="1"/>
              <a:t>Algoritmos</a:t>
            </a:r>
            <a:r>
              <a:rPr sz="3000" dirty="0"/>
              <a:t> que </a:t>
            </a:r>
            <a:r>
              <a:rPr sz="3000" dirty="0" err="1"/>
              <a:t>permiten</a:t>
            </a:r>
            <a:r>
              <a:rPr sz="3000" dirty="0"/>
              <a:t> a las </a:t>
            </a:r>
            <a:r>
              <a:rPr sz="3000" dirty="0" err="1"/>
              <a:t>máquinas</a:t>
            </a:r>
            <a:r>
              <a:rPr sz="3000" dirty="0"/>
              <a:t> </a:t>
            </a:r>
            <a:r>
              <a:rPr sz="3000" dirty="0" err="1"/>
              <a:t>aprender</a:t>
            </a:r>
            <a:r>
              <a:rPr sz="3000" dirty="0"/>
              <a:t> de </a:t>
            </a:r>
            <a:r>
              <a:rPr sz="3000" dirty="0" err="1"/>
              <a:t>los</a:t>
            </a:r>
            <a:r>
              <a:rPr sz="3000" dirty="0"/>
              <a:t> </a:t>
            </a:r>
            <a:r>
              <a:rPr sz="3000" dirty="0" err="1"/>
              <a:t>datos</a:t>
            </a:r>
            <a:r>
              <a:rPr sz="3000" dirty="0"/>
              <a:t>.</a:t>
            </a:r>
          </a:p>
          <a:p>
            <a:pPr marL="0" indent="0">
              <a:buNone/>
            </a:pPr>
            <a:r>
              <a:rPr sz="3000" dirty="0"/>
              <a:t>Data Visualization: </a:t>
            </a:r>
            <a:r>
              <a:rPr sz="3000" dirty="0" err="1"/>
              <a:t>Representación</a:t>
            </a:r>
            <a:r>
              <a:rPr sz="3000" dirty="0"/>
              <a:t> </a:t>
            </a:r>
            <a:r>
              <a:rPr sz="3000" dirty="0" err="1"/>
              <a:t>gráfica</a:t>
            </a:r>
            <a:r>
              <a:rPr sz="3000" dirty="0"/>
              <a:t> de </a:t>
            </a:r>
            <a:r>
              <a:rPr sz="3000" dirty="0" err="1"/>
              <a:t>datos</a:t>
            </a:r>
            <a:r>
              <a:rPr sz="3000" dirty="0"/>
              <a:t> para </a:t>
            </a:r>
            <a:r>
              <a:rPr sz="3000" dirty="0" err="1"/>
              <a:t>facilitar</a:t>
            </a:r>
            <a:r>
              <a:rPr sz="3000" dirty="0"/>
              <a:t> </a:t>
            </a:r>
            <a:r>
              <a:rPr sz="3000" dirty="0" err="1"/>
              <a:t>su</a:t>
            </a:r>
            <a:r>
              <a:rPr sz="3000" dirty="0"/>
              <a:t> </a:t>
            </a:r>
            <a:r>
              <a:rPr sz="3000" dirty="0" err="1"/>
              <a:t>comprensión</a:t>
            </a:r>
            <a:r>
              <a:rPr sz="3000" dirty="0"/>
              <a:t>.</a:t>
            </a:r>
          </a:p>
          <a:p>
            <a:pPr marL="0" indent="0">
              <a:buNone/>
            </a:pPr>
            <a:r>
              <a:rPr sz="3000" dirty="0"/>
              <a:t>Data Mining: </a:t>
            </a:r>
            <a:r>
              <a:rPr sz="3000" dirty="0" err="1"/>
              <a:t>Extracción</a:t>
            </a:r>
            <a:r>
              <a:rPr sz="3000" dirty="0"/>
              <a:t> de </a:t>
            </a:r>
            <a:r>
              <a:rPr sz="3000" dirty="0" err="1"/>
              <a:t>patrones</a:t>
            </a:r>
            <a:r>
              <a:rPr sz="3000" dirty="0"/>
              <a:t> y </a:t>
            </a:r>
            <a:r>
              <a:rPr sz="3000" dirty="0" err="1"/>
              <a:t>conocimiento</a:t>
            </a:r>
            <a:r>
              <a:rPr sz="3000" dirty="0"/>
              <a:t> a </a:t>
            </a:r>
            <a:r>
              <a:rPr sz="3000" dirty="0" err="1"/>
              <a:t>partir</a:t>
            </a:r>
            <a:r>
              <a:rPr sz="3000" dirty="0"/>
              <a:t> de </a:t>
            </a:r>
            <a:r>
              <a:rPr sz="3000" dirty="0" err="1"/>
              <a:t>grandes</a:t>
            </a:r>
            <a:r>
              <a:rPr sz="3000" dirty="0"/>
              <a:t> </a:t>
            </a:r>
            <a:r>
              <a:rPr sz="3000" dirty="0" err="1"/>
              <a:t>cantidades</a:t>
            </a:r>
            <a:r>
              <a:rPr sz="3000" dirty="0"/>
              <a:t> de </a:t>
            </a:r>
            <a:r>
              <a:rPr sz="3000" dirty="0" err="1"/>
              <a:t>datos</a:t>
            </a:r>
            <a:r>
              <a:rPr sz="3000" dirty="0"/>
              <a:t>.</a:t>
            </a:r>
          </a:p>
          <a:p>
            <a:pPr marL="0" indent="0">
              <a:buNone/>
            </a:pPr>
            <a:r>
              <a:rPr sz="3000" dirty="0"/>
              <a:t>ETL (Extract, Transform, Load): </a:t>
            </a:r>
            <a:r>
              <a:rPr sz="3000" dirty="0" err="1"/>
              <a:t>Procesos</a:t>
            </a:r>
            <a:r>
              <a:rPr sz="3000" dirty="0"/>
              <a:t> de </a:t>
            </a:r>
            <a:r>
              <a:rPr sz="3000" dirty="0" err="1"/>
              <a:t>extracción</a:t>
            </a:r>
            <a:r>
              <a:rPr sz="3000" dirty="0"/>
              <a:t>, </a:t>
            </a:r>
            <a:r>
              <a:rPr sz="3000" dirty="0" err="1"/>
              <a:t>transformación</a:t>
            </a:r>
            <a:r>
              <a:rPr sz="3000" dirty="0"/>
              <a:t> y carga de </a:t>
            </a:r>
            <a:r>
              <a:rPr sz="3000" dirty="0" err="1"/>
              <a:t>datos</a:t>
            </a:r>
            <a:r>
              <a:rPr sz="3000" dirty="0"/>
              <a:t> para </a:t>
            </a:r>
            <a:r>
              <a:rPr sz="3000" dirty="0" err="1"/>
              <a:t>análisis</a:t>
            </a:r>
            <a:r>
              <a:rPr sz="3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Herramientas Comunes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b="1" dirty="0"/>
              <a:t>Python: </a:t>
            </a:r>
            <a:r>
              <a:rPr sz="2800" b="1" dirty="0" err="1"/>
              <a:t>Bibliotecas</a:t>
            </a:r>
            <a:r>
              <a:rPr sz="2800" b="1" dirty="0"/>
              <a:t> </a:t>
            </a:r>
            <a:r>
              <a:rPr sz="2800" b="1" dirty="0" err="1"/>
              <a:t>como</a:t>
            </a:r>
            <a:r>
              <a:rPr sz="2800" b="1" dirty="0"/>
              <a:t> Pandas, NumPy y Scikit-learn.</a:t>
            </a:r>
          </a:p>
          <a:p>
            <a:r>
              <a:rPr sz="2800" dirty="0"/>
              <a:t>R: </a:t>
            </a:r>
            <a:r>
              <a:rPr sz="2800" dirty="0" err="1"/>
              <a:t>Lenguaje</a:t>
            </a:r>
            <a:r>
              <a:rPr sz="2800" dirty="0"/>
              <a:t> de </a:t>
            </a:r>
            <a:r>
              <a:rPr sz="2800" dirty="0" err="1"/>
              <a:t>programación</a:t>
            </a:r>
            <a:r>
              <a:rPr sz="2800" dirty="0"/>
              <a:t> para </a:t>
            </a:r>
            <a:r>
              <a:rPr sz="2800" dirty="0" err="1"/>
              <a:t>análisis</a:t>
            </a:r>
            <a:r>
              <a:rPr sz="2800" dirty="0"/>
              <a:t> </a:t>
            </a:r>
            <a:r>
              <a:rPr sz="2800" dirty="0" err="1"/>
              <a:t>estadístico</a:t>
            </a:r>
            <a:r>
              <a:rPr sz="2800" dirty="0"/>
              <a:t>.</a:t>
            </a:r>
          </a:p>
          <a:p>
            <a:r>
              <a:rPr sz="2800" dirty="0"/>
              <a:t>SQL: </a:t>
            </a:r>
            <a:r>
              <a:rPr sz="2800" dirty="0" err="1"/>
              <a:t>Lenguaje</a:t>
            </a:r>
            <a:r>
              <a:rPr sz="2800" dirty="0"/>
              <a:t> para </a:t>
            </a:r>
            <a:r>
              <a:rPr sz="2800" dirty="0" err="1"/>
              <a:t>manipulación</a:t>
            </a:r>
            <a:r>
              <a:rPr sz="2800" dirty="0"/>
              <a:t> y consulta de bases de </a:t>
            </a:r>
            <a:r>
              <a:rPr sz="2800" dirty="0" err="1"/>
              <a:t>datos</a:t>
            </a:r>
            <a:r>
              <a:rPr sz="2800" dirty="0"/>
              <a:t>.</a:t>
            </a:r>
          </a:p>
          <a:p>
            <a:r>
              <a:rPr sz="2800" b="1" dirty="0"/>
              <a:t>Tableau: </a:t>
            </a:r>
            <a:r>
              <a:rPr sz="2800" b="1" dirty="0" err="1"/>
              <a:t>Herramienta</a:t>
            </a:r>
            <a:r>
              <a:rPr sz="2800" b="1" dirty="0"/>
              <a:t> de </a:t>
            </a:r>
            <a:r>
              <a:rPr sz="2800" b="1" dirty="0" err="1"/>
              <a:t>visualización</a:t>
            </a:r>
            <a:r>
              <a:rPr sz="2800" b="1" dirty="0"/>
              <a:t> de </a:t>
            </a:r>
            <a:r>
              <a:rPr sz="2800" b="1" dirty="0" err="1"/>
              <a:t>datos</a:t>
            </a:r>
            <a:r>
              <a:rPr sz="2800" b="1" dirty="0"/>
              <a:t>.</a:t>
            </a:r>
          </a:p>
          <a:p>
            <a:r>
              <a:rPr sz="2800" dirty="0"/>
              <a:t>Excel: </a:t>
            </a:r>
            <a:r>
              <a:rPr sz="2800" dirty="0" err="1"/>
              <a:t>Herramienta</a:t>
            </a:r>
            <a:r>
              <a:rPr sz="2800" dirty="0"/>
              <a:t> </a:t>
            </a:r>
            <a:r>
              <a:rPr sz="2800" dirty="0" err="1"/>
              <a:t>accesible</a:t>
            </a:r>
            <a:r>
              <a:rPr sz="2800" dirty="0"/>
              <a:t> para </a:t>
            </a:r>
            <a:r>
              <a:rPr sz="2800" dirty="0" err="1"/>
              <a:t>análisis</a:t>
            </a:r>
            <a:r>
              <a:rPr sz="2800" dirty="0"/>
              <a:t> de </a:t>
            </a:r>
            <a:r>
              <a:rPr sz="2800" dirty="0" err="1"/>
              <a:t>datos</a:t>
            </a:r>
            <a:r>
              <a:rPr sz="2800" dirty="0"/>
              <a:t> </a:t>
            </a:r>
            <a:r>
              <a:rPr sz="2800" dirty="0" err="1"/>
              <a:t>básicos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Proceso de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sz="3300" dirty="0"/>
              <a:t>1. </a:t>
            </a:r>
            <a:r>
              <a:rPr sz="3300" dirty="0" err="1"/>
              <a:t>Recolección</a:t>
            </a:r>
            <a:r>
              <a:rPr sz="3300" dirty="0"/>
              <a:t> de Datos: </a:t>
            </a:r>
            <a:r>
              <a:rPr sz="3300" dirty="0" err="1"/>
              <a:t>Obtener</a:t>
            </a:r>
            <a:r>
              <a:rPr sz="3300" dirty="0"/>
              <a:t> </a:t>
            </a:r>
            <a:r>
              <a:rPr sz="3300" dirty="0" err="1"/>
              <a:t>datos</a:t>
            </a:r>
            <a:r>
              <a:rPr sz="3300" dirty="0"/>
              <a:t> de </a:t>
            </a:r>
            <a:r>
              <a:rPr sz="3300" dirty="0" err="1"/>
              <a:t>diversas</a:t>
            </a:r>
            <a:r>
              <a:rPr sz="3300" dirty="0"/>
              <a:t> </a:t>
            </a:r>
            <a:r>
              <a:rPr sz="3300" dirty="0" err="1"/>
              <a:t>fuentes</a:t>
            </a:r>
            <a:r>
              <a:rPr sz="3300" dirty="0"/>
              <a:t>.</a:t>
            </a:r>
          </a:p>
          <a:p>
            <a:pPr marL="0" indent="0">
              <a:buNone/>
            </a:pPr>
            <a:r>
              <a:rPr sz="3300" dirty="0"/>
              <a:t>2. </a:t>
            </a:r>
            <a:r>
              <a:rPr sz="3300" dirty="0" err="1"/>
              <a:t>Limpieza</a:t>
            </a:r>
            <a:r>
              <a:rPr sz="3300" dirty="0"/>
              <a:t> de Datos: </a:t>
            </a:r>
            <a:r>
              <a:rPr sz="3300" dirty="0" err="1"/>
              <a:t>Eliminar</a:t>
            </a:r>
            <a:r>
              <a:rPr sz="3300" dirty="0"/>
              <a:t> o </a:t>
            </a:r>
            <a:r>
              <a:rPr sz="3300" dirty="0" err="1"/>
              <a:t>corregir</a:t>
            </a:r>
            <a:r>
              <a:rPr sz="3300" dirty="0"/>
              <a:t> </a:t>
            </a:r>
            <a:r>
              <a:rPr sz="3300" dirty="0" err="1"/>
              <a:t>datos</a:t>
            </a:r>
            <a:r>
              <a:rPr sz="3300" dirty="0"/>
              <a:t> </a:t>
            </a:r>
            <a:r>
              <a:rPr sz="3300" dirty="0" err="1"/>
              <a:t>incorrectos</a:t>
            </a:r>
            <a:r>
              <a:rPr sz="3300" dirty="0"/>
              <a:t> o </a:t>
            </a:r>
            <a:r>
              <a:rPr sz="3300" dirty="0" err="1"/>
              <a:t>irrelevantes</a:t>
            </a:r>
            <a:r>
              <a:rPr sz="3300" dirty="0"/>
              <a:t>.</a:t>
            </a:r>
          </a:p>
          <a:p>
            <a:pPr marL="0" indent="0">
              <a:buNone/>
            </a:pPr>
            <a:r>
              <a:rPr sz="3300" dirty="0"/>
              <a:t>3. </a:t>
            </a:r>
            <a:r>
              <a:rPr sz="3300" dirty="0" err="1"/>
              <a:t>Exploración</a:t>
            </a:r>
            <a:r>
              <a:rPr sz="3300" dirty="0"/>
              <a:t> de Datos: </a:t>
            </a:r>
            <a:r>
              <a:rPr sz="3300" dirty="0" err="1"/>
              <a:t>Analizar</a:t>
            </a:r>
            <a:r>
              <a:rPr sz="3300" dirty="0"/>
              <a:t> </a:t>
            </a:r>
            <a:r>
              <a:rPr sz="3300" dirty="0" err="1"/>
              <a:t>los</a:t>
            </a:r>
            <a:r>
              <a:rPr sz="3300" dirty="0"/>
              <a:t> </a:t>
            </a:r>
            <a:r>
              <a:rPr sz="3300" dirty="0" err="1"/>
              <a:t>datos</a:t>
            </a:r>
            <a:r>
              <a:rPr sz="3300" dirty="0"/>
              <a:t> para </a:t>
            </a:r>
            <a:r>
              <a:rPr sz="3300" dirty="0" err="1"/>
              <a:t>entender</a:t>
            </a:r>
            <a:r>
              <a:rPr sz="3300" dirty="0"/>
              <a:t> sus </a:t>
            </a:r>
            <a:r>
              <a:rPr sz="3300" dirty="0" err="1"/>
              <a:t>características</a:t>
            </a:r>
            <a:r>
              <a:rPr sz="3300" dirty="0"/>
              <a:t> </a:t>
            </a:r>
            <a:r>
              <a:rPr sz="3300" dirty="0" err="1"/>
              <a:t>principales</a:t>
            </a:r>
            <a:r>
              <a:rPr sz="3300" dirty="0"/>
              <a:t>.</a:t>
            </a:r>
          </a:p>
          <a:p>
            <a:pPr marL="0" indent="0">
              <a:buNone/>
            </a:pPr>
            <a:r>
              <a:rPr sz="3300" dirty="0"/>
              <a:t>4. </a:t>
            </a:r>
            <a:r>
              <a:rPr sz="3300" dirty="0" err="1"/>
              <a:t>Modelado</a:t>
            </a:r>
            <a:r>
              <a:rPr sz="3300" dirty="0"/>
              <a:t> de Datos: </a:t>
            </a:r>
            <a:r>
              <a:rPr sz="3300" dirty="0" err="1"/>
              <a:t>Aplicar</a:t>
            </a:r>
            <a:r>
              <a:rPr sz="3300" dirty="0"/>
              <a:t> </a:t>
            </a:r>
            <a:r>
              <a:rPr sz="3300" dirty="0" err="1"/>
              <a:t>modelos</a:t>
            </a:r>
            <a:r>
              <a:rPr sz="3300" dirty="0"/>
              <a:t> </a:t>
            </a:r>
            <a:r>
              <a:rPr sz="3300" dirty="0" err="1"/>
              <a:t>estadísticos</a:t>
            </a:r>
            <a:r>
              <a:rPr sz="3300" dirty="0"/>
              <a:t> o de machine learning.</a:t>
            </a:r>
          </a:p>
          <a:p>
            <a:pPr marL="0" indent="0">
              <a:buNone/>
            </a:pPr>
            <a:r>
              <a:rPr sz="3300" dirty="0"/>
              <a:t>5. </a:t>
            </a:r>
            <a:r>
              <a:rPr sz="3300" dirty="0" err="1"/>
              <a:t>Interpretación</a:t>
            </a:r>
            <a:r>
              <a:rPr sz="3300" dirty="0"/>
              <a:t> y </a:t>
            </a:r>
            <a:r>
              <a:rPr sz="3300" dirty="0" err="1"/>
              <a:t>Comunicación</a:t>
            </a:r>
            <a:r>
              <a:rPr sz="3300" dirty="0"/>
              <a:t>: </a:t>
            </a:r>
            <a:r>
              <a:rPr sz="3300" dirty="0" err="1"/>
              <a:t>Extraer</a:t>
            </a:r>
            <a:r>
              <a:rPr sz="3300" dirty="0"/>
              <a:t> </a:t>
            </a:r>
            <a:r>
              <a:rPr dirty="0"/>
              <a:t>insights y </a:t>
            </a:r>
            <a:r>
              <a:rPr dirty="0" err="1"/>
              <a:t>presentarlos</a:t>
            </a:r>
            <a:r>
              <a:rPr dirty="0"/>
              <a:t> a </a:t>
            </a:r>
            <a:r>
              <a:rPr dirty="0" err="1"/>
              <a:t>través</a:t>
            </a:r>
            <a:r>
              <a:rPr dirty="0"/>
              <a:t> de </a:t>
            </a:r>
            <a:r>
              <a:rPr dirty="0" err="1"/>
              <a:t>visualizaciones</a:t>
            </a:r>
            <a:r>
              <a:rPr dirty="0"/>
              <a:t> y </a:t>
            </a:r>
            <a:r>
              <a:rPr dirty="0" err="1"/>
              <a:t>reportes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 Analytics es fundamental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mundo</a:t>
            </a:r>
            <a:r>
              <a:rPr dirty="0"/>
              <a:t> actual para </a:t>
            </a:r>
            <a:r>
              <a:rPr dirty="0" err="1"/>
              <a:t>tomar</a:t>
            </a:r>
            <a:r>
              <a:rPr dirty="0"/>
              <a:t> </a:t>
            </a:r>
            <a:r>
              <a:rPr dirty="0" err="1"/>
              <a:t>decisiones</a:t>
            </a:r>
            <a:r>
              <a:rPr dirty="0"/>
              <a:t> </a:t>
            </a:r>
            <a:r>
              <a:rPr dirty="0" err="1"/>
              <a:t>informadas</a:t>
            </a:r>
            <a:r>
              <a:rPr dirty="0"/>
              <a:t> y </a:t>
            </a:r>
            <a:r>
              <a:rPr dirty="0" err="1"/>
              <a:t>basadas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. </a:t>
            </a:r>
            <a:r>
              <a:rPr dirty="0" err="1"/>
              <a:t>Aporta</a:t>
            </a:r>
            <a:r>
              <a:rPr dirty="0"/>
              <a:t> valor a </a:t>
            </a:r>
            <a:r>
              <a:rPr dirty="0" err="1"/>
              <a:t>organizaciones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diversas</a:t>
            </a:r>
            <a:r>
              <a:rPr dirty="0"/>
              <a:t> </a:t>
            </a:r>
            <a:r>
              <a:rPr dirty="0" err="1"/>
              <a:t>industrias</a:t>
            </a:r>
            <a:r>
              <a:rPr dirty="0"/>
              <a:t>, </a:t>
            </a:r>
            <a:r>
              <a:rPr dirty="0" err="1"/>
              <a:t>mejorando</a:t>
            </a:r>
            <a:r>
              <a:rPr dirty="0"/>
              <a:t> la </a:t>
            </a:r>
            <a:r>
              <a:rPr dirty="0" err="1"/>
              <a:t>eficiencia</a:t>
            </a:r>
            <a:r>
              <a:rPr dirty="0"/>
              <a:t> </a:t>
            </a:r>
            <a:r>
              <a:rPr dirty="0" err="1"/>
              <a:t>operativa</a:t>
            </a:r>
            <a:r>
              <a:rPr dirty="0"/>
              <a:t> y la </a:t>
            </a:r>
            <a:r>
              <a:rPr dirty="0" err="1"/>
              <a:t>capacidad</a:t>
            </a:r>
            <a:r>
              <a:rPr dirty="0"/>
              <a:t> de </a:t>
            </a:r>
            <a:r>
              <a:rPr dirty="0" err="1"/>
              <a:t>innovación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390</Words>
  <Application>Microsoft Macintosh PowerPoint</Application>
  <PresentationFormat>Presentación en pantalla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Data Analytics</vt:lpstr>
      <vt:lpstr>Definición de Data Analytics</vt:lpstr>
      <vt:lpstr>Áreas de Interés</vt:lpstr>
      <vt:lpstr>Ejemplos de Data Analytics</vt:lpstr>
      <vt:lpstr>Conceptos Más Relevantes</vt:lpstr>
      <vt:lpstr>Herramientas Comunes</vt:lpstr>
      <vt:lpstr>Proceso de Data Analytics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Ulises Javier Gonzalez Diaz</cp:lastModifiedBy>
  <cp:revision>2</cp:revision>
  <dcterms:created xsi:type="dcterms:W3CDTF">2013-01-27T09:14:16Z</dcterms:created>
  <dcterms:modified xsi:type="dcterms:W3CDTF">2024-06-17T22:54:50Z</dcterms:modified>
  <cp:category/>
</cp:coreProperties>
</file>