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4" r:id="rId5"/>
    <p:sldId id="258" r:id="rId6"/>
    <p:sldId id="271" r:id="rId7"/>
    <p:sldId id="272" r:id="rId8"/>
    <p:sldId id="273" r:id="rId9"/>
    <p:sldId id="262" r:id="rId10"/>
    <p:sldId id="275" r:id="rId11"/>
    <p:sldId id="276" r:id="rId12"/>
    <p:sldId id="263" r:id="rId13"/>
    <p:sldId id="277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00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0E46-0FB8-4A65-82C2-1B31257E8B4E}" type="datetimeFigureOut">
              <a:rPr lang="es-CL" smtClean="0"/>
              <a:t>09-04-2015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E435B-A580-4491-B2C2-DE8E855F56E0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0E46-0FB8-4A65-82C2-1B31257E8B4E}" type="datetimeFigureOut">
              <a:rPr lang="es-CL" smtClean="0"/>
              <a:t>09-04-2015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E435B-A580-4491-B2C2-DE8E855F56E0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0E46-0FB8-4A65-82C2-1B31257E8B4E}" type="datetimeFigureOut">
              <a:rPr lang="es-CL" smtClean="0"/>
              <a:t>09-04-2015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E435B-A580-4491-B2C2-DE8E855F56E0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0E46-0FB8-4A65-82C2-1B31257E8B4E}" type="datetimeFigureOut">
              <a:rPr lang="es-CL" smtClean="0"/>
              <a:t>09-04-2015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E435B-A580-4491-B2C2-DE8E855F56E0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0E46-0FB8-4A65-82C2-1B31257E8B4E}" type="datetimeFigureOut">
              <a:rPr lang="es-CL" smtClean="0"/>
              <a:t>09-04-2015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E435B-A580-4491-B2C2-DE8E855F56E0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0E46-0FB8-4A65-82C2-1B31257E8B4E}" type="datetimeFigureOut">
              <a:rPr lang="es-CL" smtClean="0"/>
              <a:t>09-04-2015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E435B-A580-4491-B2C2-DE8E855F56E0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0E46-0FB8-4A65-82C2-1B31257E8B4E}" type="datetimeFigureOut">
              <a:rPr lang="es-CL" smtClean="0"/>
              <a:t>09-04-2015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E435B-A580-4491-B2C2-DE8E855F56E0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0E46-0FB8-4A65-82C2-1B31257E8B4E}" type="datetimeFigureOut">
              <a:rPr lang="es-CL" smtClean="0"/>
              <a:t>09-04-2015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E435B-A580-4491-B2C2-DE8E855F56E0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0E46-0FB8-4A65-82C2-1B31257E8B4E}" type="datetimeFigureOut">
              <a:rPr lang="es-CL" smtClean="0"/>
              <a:t>09-04-2015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E435B-A580-4491-B2C2-DE8E855F56E0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0E46-0FB8-4A65-82C2-1B31257E8B4E}" type="datetimeFigureOut">
              <a:rPr lang="es-CL" smtClean="0"/>
              <a:t>09-04-2015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E435B-A580-4491-B2C2-DE8E855F56E0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0E46-0FB8-4A65-82C2-1B31257E8B4E}" type="datetimeFigureOut">
              <a:rPr lang="es-CL" smtClean="0"/>
              <a:t>09-04-2015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E435B-A580-4491-B2C2-DE8E855F56E0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B0E46-0FB8-4A65-82C2-1B31257E8B4E}" type="datetimeFigureOut">
              <a:rPr lang="es-CL" smtClean="0"/>
              <a:t>09-04-2015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E435B-A580-4491-B2C2-DE8E855F56E0}" type="slidenum">
              <a:rPr lang="es-CL" smtClean="0"/>
              <a:t>‹Nº›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smtClean="0"/>
              <a:t>Edición e impresión de modelos 3D</a:t>
            </a:r>
            <a:endParaRPr lang="es-CL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s-CL" sz="2400" dirty="0" smtClean="0"/>
              <a:t>Titulación: Ingeniería Informática </a:t>
            </a:r>
          </a:p>
          <a:p>
            <a:r>
              <a:rPr lang="es-CL" sz="2400" dirty="0" smtClean="0"/>
              <a:t>Tutor: Oscar </a:t>
            </a:r>
            <a:r>
              <a:rPr lang="es-CL" sz="2400" dirty="0" err="1" smtClean="0"/>
              <a:t>Ardaiz</a:t>
            </a:r>
            <a:r>
              <a:rPr lang="es-CL" sz="2400" dirty="0" smtClean="0"/>
              <a:t> </a:t>
            </a:r>
          </a:p>
          <a:p>
            <a:r>
              <a:rPr lang="es-CL" sz="2400" dirty="0" smtClean="0"/>
              <a:t>Autor: Gonzalo Horacio Andrade Benavente</a:t>
            </a:r>
            <a:endParaRPr lang="es-CL" sz="2400" dirty="0"/>
          </a:p>
        </p:txBody>
      </p:sp>
      <p:pic>
        <p:nvPicPr>
          <p:cNvPr id="4" name="Imagen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404664"/>
            <a:ext cx="1135380" cy="1135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n 4" descr="escudoALI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48264" y="132938"/>
            <a:ext cx="1266190" cy="1416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Hgt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ES" dirty="0" smtClean="0"/>
              <a:t>Antes de usar la librería </a:t>
            </a:r>
            <a:r>
              <a:rPr lang="es-ES" i="1" dirty="0" smtClean="0"/>
              <a:t>Cesium </a:t>
            </a:r>
            <a:r>
              <a:rPr lang="es-ES" dirty="0" smtClean="0"/>
              <a:t>se intento crear los terrenos con datos aportados por ficheros </a:t>
            </a:r>
            <a:r>
              <a:rPr lang="es-ES" i="1" dirty="0" err="1" smtClean="0"/>
              <a:t>hgt</a:t>
            </a:r>
            <a:r>
              <a:rPr lang="es-ES" dirty="0" smtClean="0"/>
              <a:t>, estos ficheros contienen las elevaciones de las superficie de la tierra por regiones.</a:t>
            </a:r>
          </a:p>
          <a:p>
            <a:r>
              <a:rPr lang="es-ES" dirty="0" smtClean="0"/>
              <a:t>Problemas</a:t>
            </a:r>
          </a:p>
          <a:p>
            <a:pPr lvl="1"/>
            <a:r>
              <a:rPr lang="es-ES" dirty="0" smtClean="0"/>
              <a:t>Descargar todos los ficheros de la tierra, mucha información.</a:t>
            </a:r>
          </a:p>
          <a:p>
            <a:pPr lvl="1"/>
            <a:r>
              <a:rPr lang="es-ES" dirty="0" smtClean="0"/>
              <a:t>Dificultad a la hora de trabajar con los ficheros.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3455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Hgt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Creación de un terreno con un fichero </a:t>
            </a:r>
            <a:r>
              <a:rPr lang="es-ES" dirty="0" err="1" smtClean="0"/>
              <a:t>hgt</a:t>
            </a:r>
            <a:endParaRPr lang="es-ES" dirty="0"/>
          </a:p>
        </p:txBody>
      </p:sp>
      <p:pic>
        <p:nvPicPr>
          <p:cNvPr id="4" name="Imagen 3" descr="C:\wamp\www\gpx\hgt\N43W002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06327"/>
            <a:ext cx="3113708" cy="3113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841" y="2852936"/>
            <a:ext cx="4087092" cy="17258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139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04" y="2614552"/>
            <a:ext cx="2963440" cy="1895223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Aplicación</a:t>
            </a:r>
            <a:endParaRPr lang="es-C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016" y="2660250"/>
            <a:ext cx="648072" cy="648072"/>
          </a:xfrm>
        </p:spPr>
      </p:pic>
      <p:sp>
        <p:nvSpPr>
          <p:cNvPr id="7" name="Flecha derecha 6"/>
          <p:cNvSpPr/>
          <p:nvPr/>
        </p:nvSpPr>
        <p:spPr>
          <a:xfrm>
            <a:off x="3995936" y="3202123"/>
            <a:ext cx="648072" cy="36004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096" y="2132856"/>
            <a:ext cx="2845059" cy="31567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Aplicación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0848" y="1417638"/>
            <a:ext cx="2144529" cy="187220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3562163"/>
            <a:ext cx="4088833" cy="262715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3396" y="1442196"/>
            <a:ext cx="1873461" cy="1852123"/>
          </a:xfrm>
          <a:prstGeom prst="rect">
            <a:avLst/>
          </a:prstGeom>
        </p:spPr>
      </p:pic>
      <p:sp>
        <p:nvSpPr>
          <p:cNvPr id="8" name="Flecha derecha 7"/>
          <p:cNvSpPr/>
          <p:nvPr/>
        </p:nvSpPr>
        <p:spPr>
          <a:xfrm>
            <a:off x="3995936" y="3202123"/>
            <a:ext cx="648072" cy="36004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421" y="2284796"/>
            <a:ext cx="2845059" cy="315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11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/>
              <a:t>shapwways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Problemas y soluciones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conclusiones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Líneas futuras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agradecimientos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smtClean="0"/>
              <a:t>presentacion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Contenidos presentación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Objeto del proyecto</a:t>
            </a:r>
          </a:p>
          <a:p>
            <a:r>
              <a:rPr lang="es-CL" dirty="0" smtClean="0"/>
              <a:t>Resumen del proyecto</a:t>
            </a:r>
          </a:p>
          <a:p>
            <a:r>
              <a:rPr lang="es-CL" dirty="0" smtClean="0"/>
              <a:t>HGT</a:t>
            </a:r>
          </a:p>
          <a:p>
            <a:r>
              <a:rPr lang="es-CL" dirty="0" smtClean="0"/>
              <a:t>Aplicación Web</a:t>
            </a:r>
          </a:p>
          <a:p>
            <a:r>
              <a:rPr lang="es-CL" dirty="0" smtClean="0"/>
              <a:t>Problemas y soluciones</a:t>
            </a:r>
          </a:p>
          <a:p>
            <a:r>
              <a:rPr lang="es-CL" dirty="0" err="1" smtClean="0"/>
              <a:t>Lineas</a:t>
            </a:r>
            <a:r>
              <a:rPr lang="es-CL" dirty="0" smtClean="0"/>
              <a:t> Futuras</a:t>
            </a:r>
          </a:p>
          <a:p>
            <a:r>
              <a:rPr lang="es-CL" dirty="0" smtClean="0"/>
              <a:t>Conclusiones</a:t>
            </a:r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objeto principal del proyecto es la creación de una aplicación web para la edición de objetos 3D.</a:t>
            </a:r>
            <a:br>
              <a:rPr lang="es-ES" dirty="0" smtClean="0"/>
            </a:br>
            <a:endParaRPr lang="es-ES" dirty="0" smtClean="0"/>
          </a:p>
          <a:p>
            <a:r>
              <a:rPr lang="es-CL" dirty="0"/>
              <a:t>Para cumplir el objeto me guie por el artículo </a:t>
            </a:r>
            <a:r>
              <a:rPr lang="es-CL" dirty="0" smtClean="0"/>
              <a:t>“</a:t>
            </a:r>
            <a:r>
              <a:rPr lang="es-CL" i="1" dirty="0" smtClean="0"/>
              <a:t>3D </a:t>
            </a:r>
            <a:r>
              <a:rPr lang="es-CL" i="1" dirty="0" err="1"/>
              <a:t>Print</a:t>
            </a:r>
            <a:r>
              <a:rPr lang="es-CL" i="1" dirty="0"/>
              <a:t> </a:t>
            </a:r>
            <a:r>
              <a:rPr lang="es-CL" i="1" dirty="0" err="1"/>
              <a:t>your</a:t>
            </a:r>
            <a:r>
              <a:rPr lang="es-CL" i="1" dirty="0"/>
              <a:t> </a:t>
            </a:r>
            <a:r>
              <a:rPr lang="es-CL" i="1" dirty="0" err="1"/>
              <a:t>trek</a:t>
            </a:r>
            <a:r>
              <a:rPr lang="es-CL" i="1" dirty="0"/>
              <a:t>, in color</a:t>
            </a:r>
            <a:r>
              <a:rPr lang="es-CL" i="1" dirty="0" smtClean="0"/>
              <a:t>!” </a:t>
            </a:r>
            <a:r>
              <a:rPr lang="es-CL" dirty="0" smtClean="0"/>
              <a:t>el cual crea </a:t>
            </a:r>
            <a:r>
              <a:rPr lang="es-CL" dirty="0"/>
              <a:t>un modelo físico de la ruta recorrida.</a:t>
            </a:r>
            <a:endParaRPr lang="es-CL" i="1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986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Objeto</a:t>
            </a:r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772816"/>
            <a:ext cx="3168352" cy="3018575"/>
          </a:xfr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3" y="1772816"/>
            <a:ext cx="3456384" cy="317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88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Objeto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Crear una aplicación que modele el recorrido en 3D a partir de una ruta </a:t>
            </a:r>
            <a:r>
              <a:rPr lang="es-CL" i="1" dirty="0" err="1" smtClean="0"/>
              <a:t>gps</a:t>
            </a:r>
            <a:r>
              <a:rPr lang="es-CL" i="1" dirty="0" smtClean="0"/>
              <a:t>.</a:t>
            </a:r>
            <a:br>
              <a:rPr lang="es-CL" i="1" dirty="0" smtClean="0"/>
            </a:br>
            <a:endParaRPr lang="es-CL" i="1" dirty="0" smtClean="0"/>
          </a:p>
          <a:p>
            <a:r>
              <a:rPr lang="es-CL" dirty="0" smtClean="0"/>
              <a:t>El modelo en 3D debe contener las elevaciones de los terrenos y la ruta seguida por la persona.</a:t>
            </a:r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Resumen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2195736" y="1556792"/>
            <a:ext cx="2952328" cy="4819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467544" y="1417638"/>
            <a:ext cx="30963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Artículo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Descargar elevaciones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Unir regiones con 3DEM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Seleccionar región y guardar en formato </a:t>
            </a:r>
            <a:r>
              <a:rPr lang="es-ES" i="1" dirty="0" err="1" smtClean="0"/>
              <a:t>dem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i="1" dirty="0" err="1"/>
              <a:t>d</a:t>
            </a:r>
            <a:r>
              <a:rPr lang="es-ES" i="1" dirty="0" err="1" smtClean="0"/>
              <a:t>em</a:t>
            </a:r>
            <a:r>
              <a:rPr lang="es-ES" i="1" dirty="0" smtClean="0"/>
              <a:t> -&gt; x3d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Crear objeto en </a:t>
            </a:r>
            <a:r>
              <a:rPr lang="es-ES" dirty="0" err="1" smtClean="0"/>
              <a:t>Blender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Gps</a:t>
            </a:r>
            <a:r>
              <a:rPr lang="es-ES" dirty="0" smtClean="0"/>
              <a:t> -&gt; </a:t>
            </a:r>
            <a:r>
              <a:rPr lang="es-ES" i="1" dirty="0" err="1" smtClean="0"/>
              <a:t>kml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Generar textura con Google </a:t>
            </a:r>
            <a:r>
              <a:rPr lang="es-ES" dirty="0" err="1" smtClean="0"/>
              <a:t>Earth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Añadir textura al objeto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Añadir grosor con </a:t>
            </a:r>
            <a:r>
              <a:rPr lang="es-ES" dirty="0" err="1" smtClean="0"/>
              <a:t>Blender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Imprimir modelo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9278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Resumen</a:t>
            </a:r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467544" y="1417638"/>
            <a:ext cx="30963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prstClr val="black"/>
                </a:solidFill>
              </a:rPr>
              <a:t>Artículo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prstClr val="black"/>
                </a:solidFill>
              </a:rPr>
              <a:t>Descargar elevaciones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prstClr val="black"/>
                </a:solidFill>
              </a:rPr>
              <a:t>Unir regiones con 3DEM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prstClr val="black"/>
                </a:solidFill>
              </a:rPr>
              <a:t>Seleccionar región y guardar en formato </a:t>
            </a:r>
            <a:r>
              <a:rPr lang="es-ES" i="1" dirty="0" err="1" smtClean="0">
                <a:solidFill>
                  <a:prstClr val="black"/>
                </a:solidFill>
              </a:rPr>
              <a:t>dem</a:t>
            </a:r>
            <a:endParaRPr lang="es-ES" dirty="0" smtClean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i="1" dirty="0" err="1">
                <a:solidFill>
                  <a:prstClr val="black"/>
                </a:solidFill>
              </a:rPr>
              <a:t>d</a:t>
            </a:r>
            <a:r>
              <a:rPr lang="es-ES" i="1" dirty="0" err="1" smtClean="0">
                <a:solidFill>
                  <a:prstClr val="black"/>
                </a:solidFill>
              </a:rPr>
              <a:t>em</a:t>
            </a:r>
            <a:r>
              <a:rPr lang="es-ES" i="1" dirty="0" smtClean="0">
                <a:solidFill>
                  <a:prstClr val="black"/>
                </a:solidFill>
              </a:rPr>
              <a:t> -&gt; x3d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prstClr val="black"/>
                </a:solidFill>
              </a:rPr>
              <a:t>Crear objeto en </a:t>
            </a:r>
            <a:r>
              <a:rPr lang="es-ES" dirty="0" err="1" smtClean="0">
                <a:solidFill>
                  <a:prstClr val="black"/>
                </a:solidFill>
              </a:rPr>
              <a:t>Blender</a:t>
            </a:r>
            <a:endParaRPr lang="es-ES" dirty="0" smtClean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>
                <a:solidFill>
                  <a:prstClr val="black"/>
                </a:solidFill>
              </a:rPr>
              <a:t>Gps</a:t>
            </a:r>
            <a:r>
              <a:rPr lang="es-ES" dirty="0" smtClean="0">
                <a:solidFill>
                  <a:prstClr val="black"/>
                </a:solidFill>
              </a:rPr>
              <a:t> -&gt; </a:t>
            </a:r>
            <a:r>
              <a:rPr lang="es-ES" i="1" dirty="0" err="1" smtClean="0">
                <a:solidFill>
                  <a:prstClr val="black"/>
                </a:solidFill>
              </a:rPr>
              <a:t>kml</a:t>
            </a:r>
            <a:endParaRPr lang="es-ES" dirty="0" smtClean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prstClr val="black"/>
                </a:solidFill>
              </a:rPr>
              <a:t>Generar textura con Google </a:t>
            </a:r>
            <a:r>
              <a:rPr lang="es-ES" dirty="0" err="1" smtClean="0">
                <a:solidFill>
                  <a:prstClr val="black"/>
                </a:solidFill>
              </a:rPr>
              <a:t>Earth</a:t>
            </a:r>
            <a:endParaRPr lang="es-ES" dirty="0" smtClean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prstClr val="black"/>
                </a:solidFill>
              </a:rPr>
              <a:t>Añadir textura al objeto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prstClr val="black"/>
                </a:solidFill>
              </a:rPr>
              <a:t>Añadir grosor con </a:t>
            </a:r>
            <a:r>
              <a:rPr lang="es-ES" dirty="0" err="1" smtClean="0">
                <a:solidFill>
                  <a:prstClr val="black"/>
                </a:solidFill>
              </a:rPr>
              <a:t>Blender</a:t>
            </a:r>
            <a:endParaRPr lang="es-ES" dirty="0" smtClean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prstClr val="black"/>
                </a:solidFill>
              </a:rPr>
              <a:t>Imprimir modelo</a:t>
            </a:r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3" name="Flecha derecha 2"/>
          <p:cNvSpPr/>
          <p:nvPr/>
        </p:nvSpPr>
        <p:spPr>
          <a:xfrm>
            <a:off x="3995936" y="2924944"/>
            <a:ext cx="648072" cy="36004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066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Resumen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2195736" y="1556792"/>
            <a:ext cx="2952328" cy="4819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67544" y="1417638"/>
            <a:ext cx="30963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prstClr val="black"/>
                </a:solidFill>
              </a:rPr>
              <a:t>Artículo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prstClr val="black"/>
                </a:solidFill>
              </a:rPr>
              <a:t>Descargar elevaciones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prstClr val="black"/>
                </a:solidFill>
              </a:rPr>
              <a:t>Unir regiones con 3DEM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prstClr val="black"/>
                </a:solidFill>
              </a:rPr>
              <a:t>Seleccionar región y guardar en formato </a:t>
            </a:r>
            <a:r>
              <a:rPr lang="es-ES" i="1" dirty="0" err="1" smtClean="0">
                <a:solidFill>
                  <a:prstClr val="black"/>
                </a:solidFill>
              </a:rPr>
              <a:t>dem</a:t>
            </a:r>
            <a:endParaRPr lang="es-ES" dirty="0" smtClean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i="1" dirty="0" err="1">
                <a:solidFill>
                  <a:prstClr val="black"/>
                </a:solidFill>
              </a:rPr>
              <a:t>d</a:t>
            </a:r>
            <a:r>
              <a:rPr lang="es-ES" i="1" dirty="0" err="1" smtClean="0">
                <a:solidFill>
                  <a:prstClr val="black"/>
                </a:solidFill>
              </a:rPr>
              <a:t>em</a:t>
            </a:r>
            <a:r>
              <a:rPr lang="es-ES" i="1" dirty="0" smtClean="0">
                <a:solidFill>
                  <a:prstClr val="black"/>
                </a:solidFill>
              </a:rPr>
              <a:t> -&gt; x3d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prstClr val="black"/>
                </a:solidFill>
              </a:rPr>
              <a:t>Crear objeto en </a:t>
            </a:r>
            <a:r>
              <a:rPr lang="es-ES" dirty="0" err="1" smtClean="0">
                <a:solidFill>
                  <a:prstClr val="black"/>
                </a:solidFill>
              </a:rPr>
              <a:t>Blender</a:t>
            </a:r>
            <a:endParaRPr lang="es-ES" dirty="0" smtClean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>
                <a:solidFill>
                  <a:prstClr val="black"/>
                </a:solidFill>
              </a:rPr>
              <a:t>Gps</a:t>
            </a:r>
            <a:r>
              <a:rPr lang="es-ES" dirty="0" smtClean="0">
                <a:solidFill>
                  <a:prstClr val="black"/>
                </a:solidFill>
              </a:rPr>
              <a:t> -&gt; </a:t>
            </a:r>
            <a:r>
              <a:rPr lang="es-ES" i="1" dirty="0" err="1" smtClean="0">
                <a:solidFill>
                  <a:prstClr val="black"/>
                </a:solidFill>
              </a:rPr>
              <a:t>kml</a:t>
            </a:r>
            <a:endParaRPr lang="es-ES" dirty="0" smtClean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prstClr val="black"/>
                </a:solidFill>
              </a:rPr>
              <a:t>Generar textura con Google </a:t>
            </a:r>
            <a:r>
              <a:rPr lang="es-ES" dirty="0" err="1" smtClean="0">
                <a:solidFill>
                  <a:prstClr val="black"/>
                </a:solidFill>
              </a:rPr>
              <a:t>Earth</a:t>
            </a:r>
            <a:endParaRPr lang="es-ES" dirty="0" smtClean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prstClr val="black"/>
                </a:solidFill>
              </a:rPr>
              <a:t>Añadir textura al objeto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prstClr val="black"/>
                </a:solidFill>
              </a:rPr>
              <a:t>Añadir grosor con </a:t>
            </a:r>
            <a:r>
              <a:rPr lang="es-ES" dirty="0" err="1" smtClean="0">
                <a:solidFill>
                  <a:prstClr val="black"/>
                </a:solidFill>
              </a:rPr>
              <a:t>Blender</a:t>
            </a:r>
            <a:endParaRPr lang="es-ES" dirty="0" smtClean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prstClr val="black"/>
                </a:solidFill>
              </a:rPr>
              <a:t>Imprimir modelo</a:t>
            </a:r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8" name="Flecha derecha 7"/>
          <p:cNvSpPr/>
          <p:nvPr/>
        </p:nvSpPr>
        <p:spPr>
          <a:xfrm>
            <a:off x="3995936" y="2924944"/>
            <a:ext cx="648072" cy="36004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/>
          <p:cNvSpPr txBox="1"/>
          <p:nvPr/>
        </p:nvSpPr>
        <p:spPr>
          <a:xfrm>
            <a:off x="5436096" y="1430302"/>
            <a:ext cx="30963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Proyecto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Con la ruta obtener los datos de </a:t>
            </a:r>
            <a:r>
              <a:rPr lang="es-ES" smtClean="0"/>
              <a:t>las elevaciones con </a:t>
            </a:r>
            <a:r>
              <a:rPr lang="es-ES" i="1" dirty="0" smtClean="0"/>
              <a:t>Cesium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Obtener la textura tridimensional con </a:t>
            </a:r>
            <a:r>
              <a:rPr lang="es-ES" i="1" dirty="0" smtClean="0"/>
              <a:t>Mapbox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Crear objeto 3D con </a:t>
            </a:r>
            <a:r>
              <a:rPr lang="es-ES" i="1" dirty="0" smtClean="0"/>
              <a:t>threejs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Unir objeto y textura enviando a </a:t>
            </a:r>
            <a:r>
              <a:rPr lang="es-ES" i="1" dirty="0" smtClean="0"/>
              <a:t>Shapeways </a:t>
            </a:r>
            <a:r>
              <a:rPr lang="es-ES" dirty="0" smtClean="0"/>
              <a:t>para su creación física.</a:t>
            </a:r>
          </a:p>
        </p:txBody>
      </p:sp>
    </p:spTree>
    <p:extLst>
      <p:ext uri="{BB962C8B-B14F-4D97-AF65-F5344CB8AC3E}">
        <p14:creationId xmlns:p14="http://schemas.microsoft.com/office/powerpoint/2010/main" val="92314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Resumen</a:t>
            </a:r>
            <a:endParaRPr lang="es-C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592" y="2393147"/>
            <a:ext cx="1524000" cy="5715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8859" y="2493159"/>
            <a:ext cx="1162050" cy="3714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216" y="2421721"/>
            <a:ext cx="1343025" cy="514350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611560" y="3150396"/>
            <a:ext cx="1944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</a:t>
            </a:r>
            <a:r>
              <a:rPr lang="es-ES" dirty="0" smtClean="0"/>
              <a:t>ibrería JavaScript </a:t>
            </a:r>
            <a:r>
              <a:rPr lang="es-ES" dirty="0"/>
              <a:t>que nos permite crear </a:t>
            </a:r>
            <a:r>
              <a:rPr lang="es-ES" dirty="0" smtClean="0"/>
              <a:t>WebGL.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6516216" y="3068960"/>
            <a:ext cx="1872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Librería </a:t>
            </a:r>
            <a:r>
              <a:rPr lang="es-ES" dirty="0"/>
              <a:t>JavaScript que nos permite crear mapas </a:t>
            </a:r>
            <a:r>
              <a:rPr lang="es-ES" dirty="0" smtClean="0"/>
              <a:t>personalizados.</a:t>
            </a:r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3708859" y="3068960"/>
            <a:ext cx="19432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Librería JavaScript que nos permite crear globos terrestres en 3D y mapas en 2D.</a:t>
            </a:r>
            <a:endParaRPr lang="es-E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257" y="1340768"/>
            <a:ext cx="1015254" cy="833064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0246" y="4869160"/>
            <a:ext cx="1819275" cy="447675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3380246" y="5392826"/>
            <a:ext cx="19838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Compañía que realiza impresiones en 3D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344</Words>
  <Application>Microsoft Office PowerPoint</Application>
  <PresentationFormat>Presentación en pantalla (4:3)</PresentationFormat>
  <Paragraphs>80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2" baseType="lpstr">
      <vt:lpstr>Arial</vt:lpstr>
      <vt:lpstr>Calibri</vt:lpstr>
      <vt:lpstr>Tema de Office</vt:lpstr>
      <vt:lpstr>Edición e impresión de modelos 3D</vt:lpstr>
      <vt:lpstr>Contenidos presentación</vt:lpstr>
      <vt:lpstr>Objeto</vt:lpstr>
      <vt:lpstr>Objeto</vt:lpstr>
      <vt:lpstr>Objeto</vt:lpstr>
      <vt:lpstr>Resumen</vt:lpstr>
      <vt:lpstr>Resumen</vt:lpstr>
      <vt:lpstr>Resumen</vt:lpstr>
      <vt:lpstr>Resumen</vt:lpstr>
      <vt:lpstr>Hgt </vt:lpstr>
      <vt:lpstr>Hgt</vt:lpstr>
      <vt:lpstr>Aplicación</vt:lpstr>
      <vt:lpstr>Aplicación</vt:lpstr>
      <vt:lpstr>shapwways</vt:lpstr>
      <vt:lpstr>Problemas y soluciones</vt:lpstr>
      <vt:lpstr>conclusiones</vt:lpstr>
      <vt:lpstr>Líneas futuras</vt:lpstr>
      <vt:lpstr>agradecimientos</vt:lpstr>
      <vt:lpstr>presentacion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Gonzalo</dc:creator>
  <cp:lastModifiedBy>andrade</cp:lastModifiedBy>
  <cp:revision>25</cp:revision>
  <dcterms:created xsi:type="dcterms:W3CDTF">2015-04-05T09:52:06Z</dcterms:created>
  <dcterms:modified xsi:type="dcterms:W3CDTF">2015-04-09T09:45:16Z</dcterms:modified>
</cp:coreProperties>
</file>