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0E46-0FB8-4A65-82C2-1B31257E8B4E}" type="datetimeFigureOut">
              <a:rPr lang="es-CL" smtClean="0"/>
              <a:t>07-04-2015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Edición e impresión de modelos 3D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cesium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Hgt</a:t>
            </a:r>
            <a:r>
              <a:rPr lang="es-CL" dirty="0" smtClean="0"/>
              <a:t> y </a:t>
            </a:r>
            <a:r>
              <a:rPr lang="es-CL" dirty="0" err="1" smtClean="0"/>
              <a:t>square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Generador de terreno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shapwways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Problemas y soluciones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Líneas futuras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agradecimientos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mtClean="0"/>
              <a:t>presentacion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 presentación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Objeto</a:t>
            </a:r>
          </a:p>
          <a:p>
            <a:r>
              <a:rPr lang="es-CL" dirty="0" smtClean="0"/>
              <a:t>Resumen</a:t>
            </a:r>
          </a:p>
          <a:p>
            <a:r>
              <a:rPr lang="es-CL" dirty="0" smtClean="0"/>
              <a:t>HGT</a:t>
            </a:r>
          </a:p>
          <a:p>
            <a:r>
              <a:rPr lang="es-CL" dirty="0" smtClean="0"/>
              <a:t>App Web</a:t>
            </a:r>
          </a:p>
          <a:p>
            <a:r>
              <a:rPr lang="es-CL" dirty="0" smtClean="0"/>
              <a:t>Problemas y soluciones</a:t>
            </a:r>
          </a:p>
          <a:p>
            <a:r>
              <a:rPr lang="es-CL" dirty="0" err="1" smtClean="0"/>
              <a:t>Lineas</a:t>
            </a:r>
            <a:r>
              <a:rPr lang="es-CL" dirty="0" smtClean="0"/>
              <a:t> Futuras</a:t>
            </a:r>
          </a:p>
          <a:p>
            <a:r>
              <a:rPr lang="es-CL" dirty="0" smtClean="0"/>
              <a:t>Conclusiones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principal del proyecto es la creación de una aplicación web para la edición de objetos 3D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cumplir el objeto me guie por el artículo </a:t>
            </a:r>
            <a:r>
              <a:rPr lang="es-CL" i="1" dirty="0" smtClean="0"/>
              <a:t>3D </a:t>
            </a:r>
            <a:r>
              <a:rPr lang="es-CL" i="1" dirty="0" err="1" smtClean="0"/>
              <a:t>Print</a:t>
            </a:r>
            <a:r>
              <a:rPr lang="es-CL" i="1" dirty="0" smtClean="0"/>
              <a:t> </a:t>
            </a:r>
            <a:r>
              <a:rPr lang="es-CL" i="1" dirty="0" err="1" smtClean="0"/>
              <a:t>your</a:t>
            </a:r>
            <a:r>
              <a:rPr lang="es-CL" i="1" dirty="0" smtClean="0"/>
              <a:t> </a:t>
            </a:r>
            <a:r>
              <a:rPr lang="es-CL" i="1" dirty="0" err="1" smtClean="0"/>
              <a:t>trek</a:t>
            </a:r>
            <a:r>
              <a:rPr lang="es-CL" i="1" dirty="0" smtClean="0"/>
              <a:t>, in color!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839945"/>
            <a:ext cx="3775323" cy="346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Seleccionar región y guardar en formato </a:t>
            </a:r>
            <a:r>
              <a:rPr lang="es-ES" i="1" dirty="0" err="1" smtClean="0"/>
              <a:t>dem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/>
              <a:t>d</a:t>
            </a:r>
            <a:r>
              <a:rPr lang="es-ES" i="1" dirty="0" err="1" smtClean="0"/>
              <a:t>em</a:t>
            </a:r>
            <a:r>
              <a:rPr lang="es-ES" i="1" dirty="0" smtClean="0"/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en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Gps</a:t>
            </a:r>
            <a:r>
              <a:rPr lang="es-ES" dirty="0" smtClean="0"/>
              <a:t> -&gt; </a:t>
            </a:r>
            <a:r>
              <a:rPr lang="es-ES" i="1" dirty="0" err="1" smtClean="0"/>
              <a:t>kml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Generar textura con Google </a:t>
            </a:r>
            <a:r>
              <a:rPr lang="es-ES" dirty="0" err="1" smtClean="0"/>
              <a:t>Earth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grosor con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Imprimir 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6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436096" y="1430302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 la ruta obtener los datos de </a:t>
            </a:r>
            <a:r>
              <a:rPr lang="es-ES" smtClean="0"/>
              <a:t>las elevaciones con </a:t>
            </a:r>
            <a:r>
              <a:rPr lang="es-ES" i="1" dirty="0" smtClean="0"/>
              <a:t>Cesium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Obtener la textura tridimensional con </a:t>
            </a:r>
            <a:r>
              <a:rPr lang="es-ES" i="1" dirty="0" smtClean="0"/>
              <a:t>Mapbox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3D con </a:t>
            </a:r>
            <a:r>
              <a:rPr lang="es-ES" i="1" dirty="0" smtClean="0"/>
              <a:t>threejs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objeto y textura enviando a </a:t>
            </a:r>
            <a:r>
              <a:rPr lang="es-ES" i="1" dirty="0" smtClean="0"/>
              <a:t>Shapeways </a:t>
            </a:r>
            <a:r>
              <a:rPr lang="es-ES" dirty="0" smtClean="0"/>
              <a:t>para su creación física.</a:t>
            </a:r>
          </a:p>
        </p:txBody>
      </p:sp>
    </p:spTree>
    <p:extLst>
      <p:ext uri="{BB962C8B-B14F-4D97-AF65-F5344CB8AC3E}">
        <p14:creationId xmlns:p14="http://schemas.microsoft.com/office/powerpoint/2010/main" val="9231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Three</a:t>
            </a:r>
            <a:r>
              <a:rPr lang="es-CL" dirty="0" smtClean="0"/>
              <a:t> </a:t>
            </a:r>
            <a:r>
              <a:rPr lang="es-CL" dirty="0" err="1" smtClean="0"/>
              <a:t>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mapbox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230</Words>
  <Application>Microsoft Office PowerPoint</Application>
  <PresentationFormat>Presentación en pantalla (4:3)</PresentationFormat>
  <Paragraphs>65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Edición e impresión de modelos 3D</vt:lpstr>
      <vt:lpstr>Contenidos presentación</vt:lpstr>
      <vt:lpstr>Objeto</vt:lpstr>
      <vt:lpstr>Resumen</vt:lpstr>
      <vt:lpstr>Resumen</vt:lpstr>
      <vt:lpstr>Resumen</vt:lpstr>
      <vt:lpstr>Resumen</vt:lpstr>
      <vt:lpstr>Three js</vt:lpstr>
      <vt:lpstr>mapbox</vt:lpstr>
      <vt:lpstr>cesium</vt:lpstr>
      <vt:lpstr>Hgt y square</vt:lpstr>
      <vt:lpstr>Generador de terreno</vt:lpstr>
      <vt:lpstr>shapwways</vt:lpstr>
      <vt:lpstr>Problemas y soluciones</vt:lpstr>
      <vt:lpstr>conclusiones</vt:lpstr>
      <vt:lpstr>Líneas futuras</vt:lpstr>
      <vt:lpstr>agradecimientos</vt:lpstr>
      <vt:lpstr>presentacion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Gonzalo</dc:creator>
  <cp:lastModifiedBy>andrade</cp:lastModifiedBy>
  <cp:revision>16</cp:revision>
  <dcterms:created xsi:type="dcterms:W3CDTF">2015-04-05T09:52:06Z</dcterms:created>
  <dcterms:modified xsi:type="dcterms:W3CDTF">2015-04-07T14:12:30Z</dcterms:modified>
</cp:coreProperties>
</file>