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0E46-0FB8-4A65-82C2-1B31257E8B4E}" type="datetimeFigureOut">
              <a:rPr lang="es-CL" smtClean="0"/>
              <a:t>05-04-2015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E435B-A580-4491-B2C2-DE8E855F56E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Presentación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Problemas y soluciones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Líneas futuras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agradecimientos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mtClean="0"/>
              <a:t>presentacion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Contenidos presentación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Resumen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Three</a:t>
            </a:r>
            <a:r>
              <a:rPr lang="es-CL" dirty="0" smtClean="0"/>
              <a:t> </a:t>
            </a:r>
            <a:r>
              <a:rPr lang="es-CL" dirty="0" err="1" smtClean="0"/>
              <a:t>js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mapbox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cesium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Hgt</a:t>
            </a:r>
            <a:r>
              <a:rPr lang="es-CL" dirty="0" smtClean="0"/>
              <a:t> y </a:t>
            </a:r>
            <a:r>
              <a:rPr lang="es-CL" dirty="0" err="1" smtClean="0"/>
              <a:t>square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Generador de terreno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shapwways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</Words>
  <Application>Microsoft Office PowerPoint</Application>
  <PresentationFormat>Presentación en pantalla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</vt:lpstr>
      <vt:lpstr>Contenidos presentación</vt:lpstr>
      <vt:lpstr>Resumen</vt:lpstr>
      <vt:lpstr>Three js</vt:lpstr>
      <vt:lpstr>mapbox</vt:lpstr>
      <vt:lpstr>cesium</vt:lpstr>
      <vt:lpstr>Hgt y square</vt:lpstr>
      <vt:lpstr>Generador de terreno</vt:lpstr>
      <vt:lpstr>shapwways</vt:lpstr>
      <vt:lpstr>Problemas y soluciones</vt:lpstr>
      <vt:lpstr>conclusiones</vt:lpstr>
      <vt:lpstr>Líneas futuras</vt:lpstr>
      <vt:lpstr>agradecimientos</vt:lpstr>
      <vt:lpstr>presentacion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Gonzalo</dc:creator>
  <cp:lastModifiedBy>Gonzalo</cp:lastModifiedBy>
  <cp:revision>7</cp:revision>
  <dcterms:created xsi:type="dcterms:W3CDTF">2015-04-05T09:52:06Z</dcterms:created>
  <dcterms:modified xsi:type="dcterms:W3CDTF">2015-04-05T10:59:50Z</dcterms:modified>
</cp:coreProperties>
</file>