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58" r:id="rId6"/>
    <p:sldId id="271" r:id="rId7"/>
    <p:sldId id="272" r:id="rId8"/>
    <p:sldId id="273" r:id="rId9"/>
    <p:sldId id="262" r:id="rId10"/>
    <p:sldId id="275" r:id="rId11"/>
    <p:sldId id="276" r:id="rId12"/>
    <p:sldId id="263" r:id="rId13"/>
    <p:sldId id="277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0E46-0FB8-4A65-82C2-1B31257E8B4E}" type="datetimeFigureOut">
              <a:rPr lang="es-CL" smtClean="0"/>
              <a:t>08-04-2015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Edición e impresión de modelos 3D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CL" sz="2400" dirty="0" smtClean="0"/>
              <a:t>Titulación: Ingeniería Informática </a:t>
            </a:r>
          </a:p>
          <a:p>
            <a:r>
              <a:rPr lang="es-CL" sz="2400" dirty="0" smtClean="0"/>
              <a:t>Tutor: Oscar </a:t>
            </a:r>
            <a:r>
              <a:rPr lang="es-CL" sz="2400" dirty="0" err="1" smtClean="0"/>
              <a:t>Ardaiz</a:t>
            </a:r>
            <a:r>
              <a:rPr lang="es-CL" sz="2400" dirty="0" smtClean="0"/>
              <a:t> </a:t>
            </a:r>
          </a:p>
          <a:p>
            <a:r>
              <a:rPr lang="es-CL" sz="2400" dirty="0" smtClean="0"/>
              <a:t>Autor: Gonzalo Horacio Andrade Benavente</a:t>
            </a:r>
            <a:endParaRPr lang="es-CL" sz="2400" dirty="0"/>
          </a:p>
        </p:txBody>
      </p:sp>
      <p:pic>
        <p:nvPicPr>
          <p:cNvPr id="4" name="Imagen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664"/>
            <a:ext cx="1135380" cy="113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escudoALI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32938"/>
            <a:ext cx="1266190" cy="141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Antes de usar la librería </a:t>
            </a:r>
            <a:r>
              <a:rPr lang="es-ES" i="1" dirty="0" smtClean="0"/>
              <a:t>Cesium </a:t>
            </a:r>
            <a:r>
              <a:rPr lang="es-ES" dirty="0" smtClean="0"/>
              <a:t>se intento crear los terrenos con datos aportados por ficheros </a:t>
            </a:r>
            <a:r>
              <a:rPr lang="es-ES" i="1" dirty="0" err="1" smtClean="0"/>
              <a:t>hgt</a:t>
            </a:r>
            <a:r>
              <a:rPr lang="es-ES" dirty="0" smtClean="0"/>
              <a:t>, estos ficheros contienen las elevaciones de las superficie de la tierra por regiones.</a:t>
            </a:r>
          </a:p>
          <a:p>
            <a:r>
              <a:rPr lang="es-ES" dirty="0" smtClean="0"/>
              <a:t>Problemas</a:t>
            </a:r>
          </a:p>
          <a:p>
            <a:pPr lvl="1"/>
            <a:r>
              <a:rPr lang="es-ES" dirty="0" smtClean="0"/>
              <a:t>Descargar todos los ficheros de la tierra, mucha información.</a:t>
            </a:r>
          </a:p>
          <a:p>
            <a:pPr lvl="1"/>
            <a:r>
              <a:rPr lang="es-ES" dirty="0" smtClean="0"/>
              <a:t>Dificultad a la hora de trabajar con los ficheros.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45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Hgt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Creación de un terreno con un fichero </a:t>
            </a:r>
            <a:r>
              <a:rPr lang="es-ES" dirty="0" err="1" smtClean="0"/>
              <a:t>hgt</a:t>
            </a:r>
            <a:endParaRPr lang="es-ES" dirty="0"/>
          </a:p>
        </p:txBody>
      </p:sp>
      <p:pic>
        <p:nvPicPr>
          <p:cNvPr id="4" name="Imagen 3" descr="C:\wamp\www\gpx\hgt\N43W00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06327"/>
            <a:ext cx="3113708" cy="311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841" y="2852936"/>
            <a:ext cx="4087092" cy="1725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3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4" y="2614552"/>
            <a:ext cx="2963440" cy="1895223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16" y="2660250"/>
            <a:ext cx="648072" cy="648072"/>
          </a:xfrm>
        </p:spPr>
      </p:pic>
      <p:sp>
        <p:nvSpPr>
          <p:cNvPr id="7" name="Flecha derecha 6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132856"/>
            <a:ext cx="2845059" cy="3156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Aplicación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48" y="1417638"/>
            <a:ext cx="2144529" cy="18722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562163"/>
            <a:ext cx="4088833" cy="26271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396" y="1442196"/>
            <a:ext cx="1873461" cy="1852123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3995936" y="3202123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21" y="2284796"/>
            <a:ext cx="2845059" cy="31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shapwways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Problemas y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futuras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agradecimientos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presentacion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 presentación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Objeto del proyecto</a:t>
            </a:r>
            <a:endParaRPr lang="es-CL" dirty="0" smtClean="0"/>
          </a:p>
          <a:p>
            <a:r>
              <a:rPr lang="es-CL" dirty="0" smtClean="0"/>
              <a:t>Resumen del proyecto</a:t>
            </a:r>
            <a:endParaRPr lang="es-CL" dirty="0" smtClean="0"/>
          </a:p>
          <a:p>
            <a:r>
              <a:rPr lang="es-CL" dirty="0" smtClean="0"/>
              <a:t>HGT</a:t>
            </a:r>
          </a:p>
          <a:p>
            <a:r>
              <a:rPr lang="es-CL" dirty="0" smtClean="0"/>
              <a:t>Aplicación Web</a:t>
            </a:r>
            <a:endParaRPr lang="es-CL" dirty="0" smtClean="0"/>
          </a:p>
          <a:p>
            <a:r>
              <a:rPr lang="es-CL" dirty="0" smtClean="0"/>
              <a:t>Problemas y soluciones</a:t>
            </a:r>
          </a:p>
          <a:p>
            <a:r>
              <a:rPr lang="es-CL" dirty="0" err="1" smtClean="0"/>
              <a:t>Lineas</a:t>
            </a:r>
            <a:r>
              <a:rPr lang="es-CL" dirty="0" smtClean="0"/>
              <a:t> Futuras</a:t>
            </a:r>
          </a:p>
          <a:p>
            <a:r>
              <a:rPr lang="es-CL" dirty="0" smtClean="0"/>
              <a:t>Conclusiones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objeto principal del proyecto es la creación de una aplicación </a:t>
            </a:r>
            <a:r>
              <a:rPr lang="es-ES" dirty="0" smtClean="0"/>
              <a:t>web para </a:t>
            </a:r>
            <a:r>
              <a:rPr lang="es-ES" dirty="0" smtClean="0"/>
              <a:t>la edición de objetos </a:t>
            </a:r>
            <a:r>
              <a:rPr lang="es-ES" dirty="0" smtClean="0"/>
              <a:t>3D.</a:t>
            </a:r>
            <a:br>
              <a:rPr lang="es-ES" dirty="0" smtClean="0"/>
            </a:br>
            <a:endParaRPr lang="es-ES" dirty="0" smtClean="0"/>
          </a:p>
          <a:p>
            <a:r>
              <a:rPr lang="es-CL" dirty="0"/>
              <a:t>Para cumplir el objeto me guie por el artículo </a:t>
            </a:r>
            <a:r>
              <a:rPr lang="es-CL" dirty="0" smtClean="0"/>
              <a:t>“</a:t>
            </a:r>
            <a:r>
              <a:rPr lang="es-CL" i="1" dirty="0" smtClean="0"/>
              <a:t>3D </a:t>
            </a:r>
            <a:r>
              <a:rPr lang="es-CL" i="1" dirty="0" err="1"/>
              <a:t>Print</a:t>
            </a:r>
            <a:r>
              <a:rPr lang="es-CL" i="1" dirty="0"/>
              <a:t> </a:t>
            </a:r>
            <a:r>
              <a:rPr lang="es-CL" i="1" dirty="0" err="1"/>
              <a:t>your</a:t>
            </a:r>
            <a:r>
              <a:rPr lang="es-CL" i="1" dirty="0"/>
              <a:t> </a:t>
            </a:r>
            <a:r>
              <a:rPr lang="es-CL" i="1" dirty="0" err="1"/>
              <a:t>trek</a:t>
            </a:r>
            <a:r>
              <a:rPr lang="es-CL" i="1" dirty="0"/>
              <a:t>, in color</a:t>
            </a:r>
            <a:r>
              <a:rPr lang="es-CL" i="1" dirty="0" smtClean="0"/>
              <a:t>!” </a:t>
            </a:r>
            <a:r>
              <a:rPr lang="es-CL" dirty="0" smtClean="0"/>
              <a:t>el cual crea </a:t>
            </a:r>
            <a:r>
              <a:rPr lang="es-CL" dirty="0"/>
              <a:t>un modelo físico de la ruta recorrida.</a:t>
            </a:r>
            <a:endParaRPr lang="es-CL" i="1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168352" cy="3018575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772816"/>
            <a:ext cx="3456384" cy="317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Objeto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una aplicación que modele el recorrido en 3D a partir de una ruta </a:t>
            </a:r>
            <a:r>
              <a:rPr lang="es-CL" i="1" dirty="0" err="1" smtClean="0"/>
              <a:t>gps</a:t>
            </a:r>
            <a:r>
              <a:rPr lang="es-CL" i="1" dirty="0" smtClean="0"/>
              <a:t>.</a:t>
            </a:r>
            <a:br>
              <a:rPr lang="es-CL" i="1" dirty="0" smtClean="0"/>
            </a:br>
            <a:endParaRPr lang="es-CL" i="1" dirty="0" smtClean="0"/>
          </a:p>
          <a:p>
            <a:r>
              <a:rPr lang="es-CL" dirty="0" smtClean="0"/>
              <a:t>El modelo en 3D debe contener las elevaciones de los terrenos y la ruta seguida por la persona.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Seleccionar región y guardar en formato </a:t>
            </a:r>
            <a:r>
              <a:rPr lang="es-ES" i="1" dirty="0" err="1" smtClean="0"/>
              <a:t>dem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/>
              <a:t>d</a:t>
            </a:r>
            <a:r>
              <a:rPr lang="es-ES" i="1" dirty="0" err="1" smtClean="0"/>
              <a:t>em</a:t>
            </a:r>
            <a:r>
              <a:rPr lang="es-ES" i="1" dirty="0" smtClean="0"/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en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Gps</a:t>
            </a:r>
            <a:r>
              <a:rPr lang="es-ES" dirty="0" smtClean="0"/>
              <a:t> -&gt; </a:t>
            </a:r>
            <a:r>
              <a:rPr lang="es-ES" i="1" dirty="0" err="1" smtClean="0"/>
              <a:t>kml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Generar textura con Google </a:t>
            </a:r>
            <a:r>
              <a:rPr lang="es-ES" dirty="0" err="1" smtClean="0"/>
              <a:t>Earth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Añadir grosor con </a:t>
            </a:r>
            <a:r>
              <a:rPr lang="es-ES" dirty="0" err="1" smtClean="0"/>
              <a:t>Blender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Imprimir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7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95736" y="1556792"/>
            <a:ext cx="2952328" cy="48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67544" y="1417638"/>
            <a:ext cx="3096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prstClr val="black"/>
                </a:solidFill>
              </a:rPr>
              <a:t>Artículo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Descargar elevaciones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Unir regiones con 3DEM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Seleccionar región y guardar en formato </a:t>
            </a:r>
            <a:r>
              <a:rPr lang="es-ES" i="1" dirty="0" err="1" smtClean="0">
                <a:solidFill>
                  <a:prstClr val="black"/>
                </a:solidFill>
              </a:rPr>
              <a:t>dem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prstClr val="black"/>
                </a:solidFill>
              </a:rPr>
              <a:t>d</a:t>
            </a:r>
            <a:r>
              <a:rPr lang="es-ES" i="1" dirty="0" err="1" smtClean="0">
                <a:solidFill>
                  <a:prstClr val="black"/>
                </a:solidFill>
              </a:rPr>
              <a:t>em</a:t>
            </a:r>
            <a:r>
              <a:rPr lang="es-ES" i="1" dirty="0" smtClean="0">
                <a:solidFill>
                  <a:prstClr val="black"/>
                </a:solidFill>
              </a:rPr>
              <a:t> -&gt; x3d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Crear objeto en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prstClr val="black"/>
                </a:solidFill>
              </a:rPr>
              <a:t>Gps</a:t>
            </a:r>
            <a:r>
              <a:rPr lang="es-ES" dirty="0" smtClean="0">
                <a:solidFill>
                  <a:prstClr val="black"/>
                </a:solidFill>
              </a:rPr>
              <a:t> -&gt; </a:t>
            </a:r>
            <a:r>
              <a:rPr lang="es-ES" i="1" dirty="0" err="1" smtClean="0">
                <a:solidFill>
                  <a:prstClr val="black"/>
                </a:solidFill>
              </a:rPr>
              <a:t>kml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Generar textura con Google </a:t>
            </a:r>
            <a:r>
              <a:rPr lang="es-ES" dirty="0" err="1" smtClean="0">
                <a:solidFill>
                  <a:prstClr val="black"/>
                </a:solidFill>
              </a:rPr>
              <a:t>Earth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textura al objeto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Añadir grosor con </a:t>
            </a:r>
            <a:r>
              <a:rPr lang="es-ES" dirty="0" err="1" smtClean="0">
                <a:solidFill>
                  <a:prstClr val="black"/>
                </a:solidFill>
              </a:rPr>
              <a:t>Blender</a:t>
            </a:r>
            <a:endParaRPr lang="es-ES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prstClr val="black"/>
                </a:solidFill>
              </a:rPr>
              <a:t>Imprimir modelo</a:t>
            </a: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995936" y="2924944"/>
            <a:ext cx="648072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5436096" y="1430302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Con la ruta obtener los datos de </a:t>
            </a:r>
            <a:r>
              <a:rPr lang="es-ES" smtClean="0"/>
              <a:t>las elevaciones con </a:t>
            </a:r>
            <a:r>
              <a:rPr lang="es-ES" i="1" dirty="0" smtClean="0"/>
              <a:t>Cesium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Obtener la textura tridimensional con </a:t>
            </a:r>
            <a:r>
              <a:rPr lang="es-ES" i="1" dirty="0" smtClean="0"/>
              <a:t>Mapbox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Crear objeto 3D con </a:t>
            </a:r>
            <a:r>
              <a:rPr lang="es-ES" i="1" dirty="0" smtClean="0"/>
              <a:t>threejs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Unir objeto y textura enviando a </a:t>
            </a:r>
            <a:r>
              <a:rPr lang="es-ES" i="1" dirty="0" smtClean="0"/>
              <a:t>Shapeways </a:t>
            </a:r>
            <a:r>
              <a:rPr lang="es-ES" dirty="0" smtClean="0"/>
              <a:t>para su creación física.</a:t>
            </a:r>
          </a:p>
        </p:txBody>
      </p:sp>
    </p:spTree>
    <p:extLst>
      <p:ext uri="{BB962C8B-B14F-4D97-AF65-F5344CB8AC3E}">
        <p14:creationId xmlns:p14="http://schemas.microsoft.com/office/powerpoint/2010/main" val="9231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393147"/>
            <a:ext cx="1524000" cy="571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59" y="2493159"/>
            <a:ext cx="1162050" cy="371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421721"/>
            <a:ext cx="1343025" cy="514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1560" y="315039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  <a:r>
              <a:rPr lang="es-ES" dirty="0" smtClean="0"/>
              <a:t>ibrería JavaScript </a:t>
            </a:r>
            <a:r>
              <a:rPr lang="es-ES" dirty="0"/>
              <a:t>que nos permite crear </a:t>
            </a:r>
            <a:r>
              <a:rPr lang="es-ES" dirty="0" smtClean="0"/>
              <a:t>WebGL.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516216" y="306896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</a:t>
            </a:r>
            <a:r>
              <a:rPr lang="es-ES" dirty="0"/>
              <a:t>JavaScript que nos permite crear mapas </a:t>
            </a:r>
            <a:r>
              <a:rPr lang="es-ES" dirty="0" smtClean="0"/>
              <a:t>personalizados.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708859" y="3068960"/>
            <a:ext cx="194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Librería JavaScript que nos permite crear globos terrestres en 3D y mapas en 2D.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57" y="1340768"/>
            <a:ext cx="1015254" cy="83306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246" y="4869160"/>
            <a:ext cx="1819275" cy="4476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380246" y="5392826"/>
            <a:ext cx="1983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Compañía que realiza impresiones en 3D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344</Words>
  <Application>Microsoft Office PowerPoint</Application>
  <PresentationFormat>Presentación en pantalla (4:3)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Edición e impresión de modelos 3D</vt:lpstr>
      <vt:lpstr>Contenidos presentación</vt:lpstr>
      <vt:lpstr>Objeto</vt:lpstr>
      <vt:lpstr>Objeto</vt:lpstr>
      <vt:lpstr>Objeto</vt:lpstr>
      <vt:lpstr>Resumen</vt:lpstr>
      <vt:lpstr>Resumen</vt:lpstr>
      <vt:lpstr>Resumen</vt:lpstr>
      <vt:lpstr>Resumen</vt:lpstr>
      <vt:lpstr>Hgt </vt:lpstr>
      <vt:lpstr>Hgt</vt:lpstr>
      <vt:lpstr>Aplicación</vt:lpstr>
      <vt:lpstr>Aplicación</vt:lpstr>
      <vt:lpstr>shapwways</vt:lpstr>
      <vt:lpstr>Problemas y soluciones</vt:lpstr>
      <vt:lpstr>conclusiones</vt:lpstr>
      <vt:lpstr>Líneas futuras</vt:lpstr>
      <vt:lpstr>agradecimientos</vt:lpstr>
      <vt:lpstr>presentacion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</dc:creator>
  <cp:lastModifiedBy>andrade</cp:lastModifiedBy>
  <cp:revision>25</cp:revision>
  <dcterms:created xsi:type="dcterms:W3CDTF">2015-04-05T09:52:06Z</dcterms:created>
  <dcterms:modified xsi:type="dcterms:W3CDTF">2015-04-08T14:44:43Z</dcterms:modified>
</cp:coreProperties>
</file>