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16fd9ec2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16fd9ec2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2619e28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2619e28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16fd9ec2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16fd9ec2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16fd9ec2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16fd9ec2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2619e28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2619e28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16fd9ec2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16fd9ec2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16fd9ec2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16fd9ec2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16fd9ec2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16fd9ec2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LightPriceBot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272167" y="78037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Telegram bot to consult light prices throughout the day.</a:t>
            </a:r>
            <a:endParaRPr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430467" y="344250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Gonzalo León Aragón &amp; Jorge Bolinches Segovia</a:t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5" y="0"/>
            <a:ext cx="869324" cy="86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it works 1</a:t>
            </a:r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bot is capable of the following: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Showing all prices for every hour of the day. Including percentages (0% = cheapest, 100% = priciest).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Showing a price for a specific hour or current hour.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Subscription </a:t>
            </a:r>
            <a:r>
              <a:rPr lang="es"/>
              <a:t>to</a:t>
            </a:r>
            <a:r>
              <a:rPr lang="es"/>
              <a:t> a certain percentage threshold. The bot will notify when the price goes up or below the specified value.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Remove subscriptions. Will delete any subscription.</a:t>
            </a:r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339213"/>
            <a:ext cx="2095450" cy="4465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1411200" y="6049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it works 2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1411212" y="14146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There are 4 subprocesses: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Bot handler -&gt; Receives Telegram messages and handles every command.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GetHours -&gt; Asks the API once in a day and stores the data.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Scheduler -&gt; Runs each hour and asks Subs to check for alerts. Also tells GetHours to recover data at 00:00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Subs -&gt; Maintains a </a:t>
            </a:r>
            <a:r>
              <a:rPr lang="es"/>
              <a:t>collection</a:t>
            </a:r>
            <a:r>
              <a:rPr lang="es"/>
              <a:t> of chats that solicited alerts, when the alert is needed it sends it.</a:t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5" y="0"/>
            <a:ext cx="869324" cy="86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141120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Decisions Taken 1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411200" y="1312775"/>
            <a:ext cx="6321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 </a:t>
            </a:r>
            <a:r>
              <a:rPr lang="es"/>
              <a:t>usage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Data about prices by hours is recovered from “https://gonzalo-leon.site:3000/horas”.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The original source is Red </a:t>
            </a:r>
            <a:r>
              <a:rPr lang="es"/>
              <a:t>Eléctrica</a:t>
            </a:r>
            <a:r>
              <a:rPr lang="es"/>
              <a:t> Española, but format of data is </a:t>
            </a:r>
            <a:r>
              <a:rPr lang="es"/>
              <a:t>obfuscated</a:t>
            </a:r>
            <a:r>
              <a:rPr lang="es"/>
              <a:t> and not very </a:t>
            </a:r>
            <a:r>
              <a:rPr lang="es"/>
              <a:t>useful</a:t>
            </a:r>
            <a:r>
              <a:rPr lang="es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Instead we use an API created by Gonzalo for his TFG.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Storage of data -&gt; Process that only asks the API once in a day. If a process needs this data they can ask for it.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5" y="0"/>
            <a:ext cx="869324" cy="86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1411200" y="5542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Decisions Taken 2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1411212" y="13856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to manage alerts.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2 options: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User subscribes to alert -&gt; New process that each hour calls the API to check if message needed.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u="sng">
                <a:solidFill>
                  <a:schemeClr val="lt1"/>
                </a:solidFill>
              </a:rPr>
              <a:t>User subscribes to alert -&gt; Tell sub process to keep track of this user and each hour notifies all of the users.</a:t>
            </a:r>
            <a:endParaRPr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</a:rPr>
              <a:t>Selected the second, it is more bulky but puts less strain in the API. 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5" y="0"/>
            <a:ext cx="869324" cy="86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1411200" y="5469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Decisions Taken 3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1411212" y="13711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 of GenServer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At first  we used simple system of Spawn, Send and Receive. That made supervision harder.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We kept Scheduler process with spawn since it </a:t>
            </a:r>
            <a:r>
              <a:rPr lang="es"/>
              <a:t>doesn't</a:t>
            </a:r>
            <a:r>
              <a:rPr lang="es"/>
              <a:t> receive messages and its state is negligible.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5" y="0"/>
            <a:ext cx="869324" cy="86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1411200" y="546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Difficulties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1411212" y="14069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 had to make a lot of changes when passing from normal processes to GenServer.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The TFG delivery was at the same time we were developing the Bot.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Hard time coordinating ourselves.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5" y="0"/>
            <a:ext cx="869324" cy="86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1411200" y="6049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Frameworks and Libraries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1411212" y="15088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 used ExGram and Tesla as Libraries.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The experience was fluid and easy.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Some of the methods ExGram uses are not so well documented, although it wasn’t hard to understand.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Tesla was really easy to use. To parse JSON we used the middleware from this library.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5" y="0"/>
            <a:ext cx="869324" cy="86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1411200" y="546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1411212" y="16672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 was a really interesting project. The experience using a functional </a:t>
            </a:r>
            <a:r>
              <a:rPr lang="es"/>
              <a:t>language</a:t>
            </a:r>
            <a:r>
              <a:rPr lang="es"/>
              <a:t> was something new and refreshing.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Even with all the </a:t>
            </a:r>
            <a:r>
              <a:rPr lang="es"/>
              <a:t>difficulties</a:t>
            </a:r>
            <a:r>
              <a:rPr lang="es"/>
              <a:t> encountered, we are very satisfied with the result.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Learned a lot from APIs and frameworks, especially Telegram.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5" y="0"/>
            <a:ext cx="869324" cy="86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3C408"/>
      </a:lt1>
      <a:dk2>
        <a:srgbClr val="F3C408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