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300045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63867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806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04614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08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170485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900186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168529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18660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152239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FD698BE-2ACF-4F82-A31C-C4368B7477CE}" type="datetimeFigureOut">
              <a:rPr lang="es-PE" smtClean="0"/>
              <a:t>29/09/2016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17159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FD698BE-2ACF-4F82-A31C-C4368B7477CE}" type="datetimeFigureOut">
              <a:rPr lang="es-PE" smtClean="0"/>
              <a:t>29/09/2016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44583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FD698BE-2ACF-4F82-A31C-C4368B7477CE}" type="datetimeFigureOut">
              <a:rPr lang="es-PE" smtClean="0"/>
              <a:t>29/09/2016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376837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698BE-2ACF-4F82-A31C-C4368B7477CE}" type="datetimeFigureOut">
              <a:rPr lang="es-PE" smtClean="0"/>
              <a:t>29/09/2016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389570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FD698BE-2ACF-4F82-A31C-C4368B7477CE}" type="datetimeFigureOut">
              <a:rPr lang="es-PE" smtClean="0"/>
              <a:t>29/09/2016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96032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FD698BE-2ACF-4F82-A31C-C4368B7477CE}" type="datetimeFigureOut">
              <a:rPr lang="es-PE" smtClean="0"/>
              <a:t>29/09/2016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420044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D698BE-2ACF-4F82-A31C-C4368B7477CE}" type="datetimeFigureOut">
              <a:rPr lang="es-PE" smtClean="0"/>
              <a:t>29/09/2016</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1792D2-D1C1-4861-BD6B-FB6E09F7F934}" type="slidenum">
              <a:rPr lang="es-PE" smtClean="0"/>
              <a:t>‹Nº›</a:t>
            </a:fld>
            <a:endParaRPr lang="es-PE"/>
          </a:p>
        </p:txBody>
      </p:sp>
    </p:spTree>
    <p:extLst>
      <p:ext uri="{BB962C8B-B14F-4D97-AF65-F5344CB8AC3E}">
        <p14:creationId xmlns:p14="http://schemas.microsoft.com/office/powerpoint/2010/main" val="3432486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2852" y="780450"/>
            <a:ext cx="7766936" cy="1646302"/>
          </a:xfrm>
        </p:spPr>
        <p:txBody>
          <a:bodyPr/>
          <a:lstStyle/>
          <a:p>
            <a:r>
              <a:rPr lang="es-PE" dirty="0" err="1" smtClean="0"/>
              <a:t>WalkApp</a:t>
            </a:r>
            <a:endParaRPr lang="es-PE" dirty="0"/>
          </a:p>
        </p:txBody>
      </p:sp>
      <p:sp>
        <p:nvSpPr>
          <p:cNvPr id="3" name="CuadroTexto 2"/>
          <p:cNvSpPr txBox="1"/>
          <p:nvPr/>
        </p:nvSpPr>
        <p:spPr>
          <a:xfrm>
            <a:off x="7185895" y="3098042"/>
            <a:ext cx="2483893" cy="369332"/>
          </a:xfrm>
          <a:prstGeom prst="rect">
            <a:avLst/>
          </a:prstGeom>
          <a:noFill/>
        </p:spPr>
        <p:txBody>
          <a:bodyPr wrap="square" rtlCol="0">
            <a:spAutoFit/>
          </a:bodyPr>
          <a:lstStyle/>
          <a:p>
            <a:r>
              <a:rPr lang="es-PE" dirty="0" err="1" smtClean="0"/>
              <a:t>StartUp</a:t>
            </a:r>
            <a:r>
              <a:rPr lang="es-PE" dirty="0" smtClean="0"/>
              <a:t>: </a:t>
            </a:r>
            <a:r>
              <a:rPr lang="es-PE" dirty="0" err="1" smtClean="0"/>
              <a:t>Diamond</a:t>
            </a:r>
            <a:r>
              <a:rPr lang="es-PE" dirty="0" smtClean="0"/>
              <a:t> </a:t>
            </a:r>
            <a:r>
              <a:rPr lang="es-PE" dirty="0" err="1" smtClean="0"/>
              <a:t>Soft</a:t>
            </a:r>
            <a:endParaRPr lang="es-PE" dirty="0"/>
          </a:p>
        </p:txBody>
      </p:sp>
      <p:sp>
        <p:nvSpPr>
          <p:cNvPr id="4" name="CuadroTexto 3"/>
          <p:cNvSpPr txBox="1"/>
          <p:nvPr/>
        </p:nvSpPr>
        <p:spPr>
          <a:xfrm>
            <a:off x="7185895" y="4326340"/>
            <a:ext cx="2715904" cy="1015663"/>
          </a:xfrm>
          <a:prstGeom prst="rect">
            <a:avLst/>
          </a:prstGeom>
          <a:noFill/>
        </p:spPr>
        <p:txBody>
          <a:bodyPr wrap="square" rtlCol="0">
            <a:spAutoFit/>
          </a:bodyPr>
          <a:lstStyle/>
          <a:p>
            <a:r>
              <a:rPr lang="es-PE" sz="2400" dirty="0" smtClean="0"/>
              <a:t>Integrantes:</a:t>
            </a:r>
          </a:p>
          <a:p>
            <a:pPr marL="285750" indent="-285750">
              <a:buFont typeface="Arial" panose="020B0604020202020204" pitchFamily="34" charset="0"/>
              <a:buChar char="•"/>
            </a:pPr>
            <a:r>
              <a:rPr lang="es-PE" dirty="0" smtClean="0"/>
              <a:t>Misael Herrero</a:t>
            </a:r>
          </a:p>
          <a:p>
            <a:pPr marL="285750" indent="-285750">
              <a:buFont typeface="Arial" panose="020B0604020202020204" pitchFamily="34" charset="0"/>
              <a:buChar char="•"/>
            </a:pPr>
            <a:r>
              <a:rPr lang="es-PE" dirty="0" smtClean="0"/>
              <a:t>Gonzalo </a:t>
            </a:r>
            <a:r>
              <a:rPr lang="es-PE" dirty="0" err="1" smtClean="0"/>
              <a:t>Nuñez</a:t>
            </a:r>
            <a:endParaRPr lang="es-PE" dirty="0" smtClean="0"/>
          </a:p>
        </p:txBody>
      </p:sp>
    </p:spTree>
    <p:extLst>
      <p:ext uri="{BB962C8B-B14F-4D97-AF65-F5344CB8AC3E}">
        <p14:creationId xmlns:p14="http://schemas.microsoft.com/office/powerpoint/2010/main" val="381997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Descripción de la aplicación</a:t>
            </a:r>
            <a:endParaRPr lang="es-PE" dirty="0"/>
          </a:p>
        </p:txBody>
      </p:sp>
      <p:sp>
        <p:nvSpPr>
          <p:cNvPr id="3" name="Marcador de contenido 2"/>
          <p:cNvSpPr>
            <a:spLocks noGrp="1"/>
          </p:cNvSpPr>
          <p:nvPr>
            <p:ph idx="1"/>
          </p:nvPr>
        </p:nvSpPr>
        <p:spPr/>
        <p:txBody>
          <a:bodyPr/>
          <a:lstStyle/>
          <a:p>
            <a:pPr algn="just"/>
            <a:r>
              <a:rPr lang="es-PE" dirty="0" err="1" smtClean="0"/>
              <a:t>WalkApp</a:t>
            </a:r>
            <a:r>
              <a:rPr lang="es-PE" dirty="0" smtClean="0"/>
              <a:t> es una aplicación enfocada hacia las personas que les gusta organizar sus rutas de caminata. La aplicación permite crear una caminata en la que uno decide la fecha, hora, punto de inicio y final. También podrá compartir a sus amigos para que puedan acompañarse y publicar la ruta para ayudar a otros usuarios a conocer nuevos lugares por donde pasear.</a:t>
            </a:r>
            <a:endParaRPr lang="es-PE" dirty="0"/>
          </a:p>
        </p:txBody>
      </p:sp>
    </p:spTree>
    <p:extLst>
      <p:ext uri="{BB962C8B-B14F-4D97-AF65-F5344CB8AC3E}">
        <p14:creationId xmlns:p14="http://schemas.microsoft.com/office/powerpoint/2010/main" val="13017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4497"/>
            <a:ext cx="10515600" cy="1325563"/>
          </a:xfrm>
        </p:spPr>
        <p:txBody>
          <a:bodyPr/>
          <a:lstStyle/>
          <a:p>
            <a:pPr algn="ctr"/>
            <a:r>
              <a:rPr lang="es-PE" dirty="0" smtClean="0"/>
              <a:t>Modelo de base de datos</a:t>
            </a:r>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966" y="1389846"/>
            <a:ext cx="5622068" cy="5179385"/>
          </a:xfrm>
          <a:prstGeom prst="rect">
            <a:avLst/>
          </a:prstGeom>
        </p:spPr>
      </p:pic>
    </p:spTree>
    <p:extLst>
      <p:ext uri="{BB962C8B-B14F-4D97-AF65-F5344CB8AC3E}">
        <p14:creationId xmlns:p14="http://schemas.microsoft.com/office/powerpoint/2010/main" val="37714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55183"/>
            <a:ext cx="10515600" cy="1325563"/>
          </a:xfrm>
        </p:spPr>
        <p:txBody>
          <a:bodyPr/>
          <a:lstStyle/>
          <a:p>
            <a:pPr algn="ctr"/>
            <a:r>
              <a:rPr lang="es-PE" dirty="0" smtClean="0"/>
              <a:t>GRACIAS</a:t>
            </a:r>
            <a:endParaRPr lang="es-PE" dirty="0"/>
          </a:p>
        </p:txBody>
      </p:sp>
    </p:spTree>
    <p:extLst>
      <p:ext uri="{BB962C8B-B14F-4D97-AF65-F5344CB8AC3E}">
        <p14:creationId xmlns:p14="http://schemas.microsoft.com/office/powerpoint/2010/main" val="223143557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87</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WalkApp</vt:lpstr>
      <vt:lpstr>Descripción de la aplicación</vt:lpstr>
      <vt:lpstr>Modelo de base de datos</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WalkApp</dc:title>
  <dc:creator>Gonzalo Núñez Villar</dc:creator>
  <cp:lastModifiedBy>Gonzalo Núñez Villar</cp:lastModifiedBy>
  <cp:revision>3</cp:revision>
  <dcterms:created xsi:type="dcterms:W3CDTF">2016-09-29T13:30:55Z</dcterms:created>
  <dcterms:modified xsi:type="dcterms:W3CDTF">2016-09-30T01:15:58Z</dcterms:modified>
</cp:coreProperties>
</file>