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EBD9-BDA4-4450-8C18-7AE95824FF8D}" type="datetimeFigureOut">
              <a:rPr lang="es-AR" smtClean="0"/>
              <a:t>30/11/2017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2326-689A-4440-890C-CABBE55B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905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EBD9-BDA4-4450-8C18-7AE95824FF8D}" type="datetimeFigureOut">
              <a:rPr lang="es-AR" smtClean="0"/>
              <a:t>30/11/2017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2326-689A-4440-890C-CABBE55B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098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EBD9-BDA4-4450-8C18-7AE95824FF8D}" type="datetimeFigureOut">
              <a:rPr lang="es-AR" smtClean="0"/>
              <a:t>30/11/2017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2326-689A-4440-890C-CABBE55B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169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EBD9-BDA4-4450-8C18-7AE95824FF8D}" type="datetimeFigureOut">
              <a:rPr lang="es-AR" smtClean="0"/>
              <a:t>30/11/2017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2326-689A-4440-890C-CABBE55B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505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EBD9-BDA4-4450-8C18-7AE95824FF8D}" type="datetimeFigureOut">
              <a:rPr lang="es-AR" smtClean="0"/>
              <a:t>30/11/2017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2326-689A-4440-890C-CABBE55B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165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EBD9-BDA4-4450-8C18-7AE95824FF8D}" type="datetimeFigureOut">
              <a:rPr lang="es-AR" smtClean="0"/>
              <a:t>30/11/2017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2326-689A-4440-890C-CABBE55B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916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EBD9-BDA4-4450-8C18-7AE95824FF8D}" type="datetimeFigureOut">
              <a:rPr lang="es-AR" smtClean="0"/>
              <a:t>30/11/2017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2326-689A-4440-890C-CABBE55B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921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EBD9-BDA4-4450-8C18-7AE95824FF8D}" type="datetimeFigureOut">
              <a:rPr lang="es-AR" smtClean="0"/>
              <a:t>30/11/2017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2326-689A-4440-890C-CABBE55B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262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EBD9-BDA4-4450-8C18-7AE95824FF8D}" type="datetimeFigureOut">
              <a:rPr lang="es-AR" smtClean="0"/>
              <a:t>30/11/2017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2326-689A-4440-890C-CABBE55B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9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EBD9-BDA4-4450-8C18-7AE95824FF8D}" type="datetimeFigureOut">
              <a:rPr lang="es-AR" smtClean="0"/>
              <a:t>30/11/2017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2326-689A-4440-890C-CABBE55B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21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EBD9-BDA4-4450-8C18-7AE95824FF8D}" type="datetimeFigureOut">
              <a:rPr lang="es-AR" smtClean="0"/>
              <a:t>30/11/2017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2326-689A-4440-890C-CABBE55B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838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DEBD9-BDA4-4450-8C18-7AE95824FF8D}" type="datetimeFigureOut">
              <a:rPr lang="es-AR" smtClean="0"/>
              <a:t>30/11/2017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2326-689A-4440-890C-CABBE55B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345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23290" y="1513796"/>
            <a:ext cx="10515600" cy="589324"/>
          </a:xfrm>
        </p:spPr>
        <p:txBody>
          <a:bodyPr>
            <a:normAutofit/>
          </a:bodyPr>
          <a:lstStyle/>
          <a:p>
            <a:pPr algn="ctr"/>
            <a:r>
              <a:rPr lang="es-AR" sz="3500" dirty="0" smtClean="0"/>
              <a:t>Sistema de alerta temprana de inundaciones</a:t>
            </a:r>
            <a:endParaRPr lang="es-AR" sz="35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3290" y="3126425"/>
            <a:ext cx="10515600" cy="988376"/>
          </a:xfrm>
        </p:spPr>
        <p:txBody>
          <a:bodyPr>
            <a:normAutofit/>
          </a:bodyPr>
          <a:lstStyle/>
          <a:p>
            <a:pPr algn="ctr"/>
            <a:r>
              <a:rPr lang="es-AR" sz="6000" dirty="0" err="1" smtClean="0"/>
              <a:t>SalvaGUARDA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29853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923290" y="1513796"/>
            <a:ext cx="10515600" cy="589324"/>
          </a:xfrm>
        </p:spPr>
        <p:txBody>
          <a:bodyPr>
            <a:normAutofit/>
          </a:bodyPr>
          <a:lstStyle/>
          <a:p>
            <a:pPr algn="ctr"/>
            <a:r>
              <a:rPr lang="es-AR" sz="3500" dirty="0" smtClean="0"/>
              <a:t>Introducción</a:t>
            </a:r>
            <a:endParaRPr lang="es-AR" sz="3500" dirty="0"/>
          </a:p>
        </p:txBody>
      </p:sp>
      <p:sp>
        <p:nvSpPr>
          <p:cNvPr id="7" name="Marcador de texto 5"/>
          <p:cNvSpPr>
            <a:spLocks noGrp="1"/>
          </p:cNvSpPr>
          <p:nvPr>
            <p:ph type="body" idx="1"/>
          </p:nvPr>
        </p:nvSpPr>
        <p:spPr>
          <a:xfrm>
            <a:off x="923290" y="2447156"/>
            <a:ext cx="10515600" cy="29478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zona de sierras chicas es propensa a inundaciones, poniendo en riesgo la vida y el patrimonio de los vecinos.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Actualmente están en funcionamiento distintos sistemas de alerta (sirenas y protocolos), sin embargo existen dificultades a la hora de </a:t>
            </a: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obtener </a:t>
            </a: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información en tiempo real como así también coordinar los esfuerzos de evacuación, y también el rastreo individual de las familias afectadas.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Dado a que la gran mayoría de las familias poseen un Smartphone, podemos tomar ventaja de esto y crear una aplicación con la cual informar las alertas, mensajes oficiales, coordinar los esfuerzos de evacuación, como así también el seguimiento de las personas mas comprometidas y posibles rescates.</a:t>
            </a:r>
            <a:endParaRPr lang="es-A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/>
          <p:cNvSpPr txBox="1">
            <a:spLocks/>
          </p:cNvSpPr>
          <p:nvPr/>
        </p:nvSpPr>
        <p:spPr>
          <a:xfrm>
            <a:off x="923290" y="1513796"/>
            <a:ext cx="10515600" cy="589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500" dirty="0" smtClean="0"/>
              <a:t>El sistema</a:t>
            </a:r>
            <a:endParaRPr lang="es-AR" sz="3500" dirty="0"/>
          </a:p>
        </p:txBody>
      </p:sp>
      <p:sp>
        <p:nvSpPr>
          <p:cNvPr id="3" name="Marcador de texto 5"/>
          <p:cNvSpPr txBox="1">
            <a:spLocks/>
          </p:cNvSpPr>
          <p:nvPr/>
        </p:nvSpPr>
        <p:spPr>
          <a:xfrm>
            <a:off x="923290" y="2447156"/>
            <a:ext cx="10515600" cy="2712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sistema consta de dos grandes bloques: </a:t>
            </a:r>
            <a:endParaRPr lang="es-A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A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Servidor:</a:t>
            </a: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Permite relevar la información de precipitaciones y temperatura, calcular y 	enviar el nivel de alarma en tiempo real, gestiona los mensajes oficiales, como así también 	la gestión de los usuarios (registro, ultima ubicación, gestión de puntos de evacuación).</a:t>
            </a:r>
          </a:p>
          <a:p>
            <a:pPr algn="l"/>
            <a:r>
              <a:rPr lang="es-A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A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Aplicación Android: </a:t>
            </a: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Permite conocer el estado de alarma en tiempo real, los mensajes</a:t>
            </a:r>
          </a:p>
          <a:p>
            <a:pPr algn="l"/>
            <a:r>
              <a:rPr lang="es-A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oficiales, el punto de evacuación mas cercano, como así también enviar la última ubicación 	conocida.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27184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/>
          <p:cNvSpPr txBox="1">
            <a:spLocks/>
          </p:cNvSpPr>
          <p:nvPr/>
        </p:nvSpPr>
        <p:spPr>
          <a:xfrm>
            <a:off x="923290" y="1513796"/>
            <a:ext cx="10515600" cy="589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500" dirty="0" smtClean="0"/>
              <a:t>La aplicación </a:t>
            </a:r>
            <a:endParaRPr lang="es-AR" sz="3500" dirty="0"/>
          </a:p>
        </p:txBody>
      </p:sp>
      <p:sp>
        <p:nvSpPr>
          <p:cNvPr id="3" name="Marcador de texto 5"/>
          <p:cNvSpPr txBox="1">
            <a:spLocks/>
          </p:cNvSpPr>
          <p:nvPr/>
        </p:nvSpPr>
        <p:spPr>
          <a:xfrm>
            <a:off x="923290" y="2447156"/>
            <a:ext cx="10515600" cy="3940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aplicación tiene las siguientes características: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usuario puede descargar la aplicación desde Google Play, instalarla en su Smartphone, crear un perfil y configurar una ubicación.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aplicación consulta cada determinado tiempo (2 min) el estado de alarma, la cual puede ser de tres niveles de riesgo: Bajo Riesgo - Verde, Riesgo Elevado – Amarillo, Comenzar evacuación – Rojo.</a:t>
            </a:r>
          </a:p>
        </p:txBody>
      </p:sp>
    </p:spTree>
    <p:extLst>
      <p:ext uri="{BB962C8B-B14F-4D97-AF65-F5344CB8AC3E}">
        <p14:creationId xmlns:p14="http://schemas.microsoft.com/office/powerpoint/2010/main" val="20653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/>
          <p:cNvSpPr txBox="1">
            <a:spLocks/>
          </p:cNvSpPr>
          <p:nvPr/>
        </p:nvSpPr>
        <p:spPr>
          <a:xfrm>
            <a:off x="923290" y="1513796"/>
            <a:ext cx="10515600" cy="589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500" dirty="0" smtClean="0"/>
              <a:t>La aplicación </a:t>
            </a:r>
            <a:endParaRPr lang="es-AR" sz="3500" dirty="0"/>
          </a:p>
        </p:txBody>
      </p:sp>
      <p:sp>
        <p:nvSpPr>
          <p:cNvPr id="3" name="Marcador de texto 5"/>
          <p:cNvSpPr txBox="1">
            <a:spLocks/>
          </p:cNvSpPr>
          <p:nvPr/>
        </p:nvSpPr>
        <p:spPr>
          <a:xfrm>
            <a:off x="923290" y="2447156"/>
            <a:ext cx="10515600" cy="3940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Cuando la aplicación consulta el nivel de alarma y este es Bajo Riesgo – Verde, la aplicación muestra un mensaje de Bajo riesgo, como así también la temperatura y el nivel de precipitaciones.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Cuando la aplicación consulta el nivel de alarma y este es Bajo Elevado – Amarillo, la aplicación muestra un mensaje de Riesgo Elevado, temperatura y precipitación, como así también los últimos cinco mensajes oficiales a cerca de la situación actual.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Cuando la aplicación consulta el nivel de alarma y este es Comenzar evacuación – Rojo, la aplicación muestra un mensaje de </a:t>
            </a: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Comenzar </a:t>
            </a: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evacuación, los últimos cinco mensajes oficiales a cerca de la situación actual, muestra un botón para activar la linterna, calcula el punto mas cercano de evacuación en función a la posición, y envía esta al servidor periódicamente. También cuando el usuario llegue al punto de evacuación, habilita el control safety </a:t>
            </a:r>
            <a:r>
              <a:rPr lang="es-A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check</a:t>
            </a: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Facebook.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4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/>
          <p:cNvSpPr txBox="1">
            <a:spLocks/>
          </p:cNvSpPr>
          <p:nvPr/>
        </p:nvSpPr>
        <p:spPr>
          <a:xfrm>
            <a:off x="923290" y="1513796"/>
            <a:ext cx="10515600" cy="589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500" dirty="0" smtClean="0"/>
              <a:t>DEMO</a:t>
            </a:r>
            <a:endParaRPr lang="es-AR" sz="3500" dirty="0"/>
          </a:p>
        </p:txBody>
      </p:sp>
    </p:spTree>
    <p:extLst>
      <p:ext uri="{BB962C8B-B14F-4D97-AF65-F5344CB8AC3E}">
        <p14:creationId xmlns:p14="http://schemas.microsoft.com/office/powerpoint/2010/main" val="366396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/>
          <p:cNvSpPr txBox="1">
            <a:spLocks/>
          </p:cNvSpPr>
          <p:nvPr/>
        </p:nvSpPr>
        <p:spPr>
          <a:xfrm>
            <a:off x="923290" y="1513796"/>
            <a:ext cx="10515600" cy="589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500" dirty="0" smtClean="0"/>
              <a:t>Conclusión</a:t>
            </a:r>
            <a:endParaRPr lang="es-AR" sz="3500" dirty="0"/>
          </a:p>
        </p:txBody>
      </p:sp>
      <p:sp>
        <p:nvSpPr>
          <p:cNvPr id="3" name="Marcador de texto 5"/>
          <p:cNvSpPr txBox="1">
            <a:spLocks/>
          </p:cNvSpPr>
          <p:nvPr/>
        </p:nvSpPr>
        <p:spPr>
          <a:xfrm>
            <a:off x="923290" y="2447156"/>
            <a:ext cx="10515600" cy="674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 esta sistema se puede ver el potencial que tienen las aplicaciones para  resolver problemas de las comunidades, ya que convierten a un Smartphone en una herramienta para salvar la vida.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27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409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Sistema de alerta temprana de inundaciones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alerta temprana</dc:title>
  <dc:creator>admin</dc:creator>
  <cp:lastModifiedBy>admin</cp:lastModifiedBy>
  <cp:revision>14</cp:revision>
  <dcterms:created xsi:type="dcterms:W3CDTF">2017-11-30T12:59:29Z</dcterms:created>
  <dcterms:modified xsi:type="dcterms:W3CDTF">2017-11-30T18:43:56Z</dcterms:modified>
</cp:coreProperties>
</file>