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0" r:id="rId3"/>
    <p:sldId id="261" r:id="rId4"/>
  </p:sldIdLst>
  <p:sldSz cx="3060700" cy="1979613"/>
  <p:notesSz cx="6954838" cy="9309100"/>
  <p:defaultTextStyle>
    <a:defPPr>
      <a:defRPr lang="es-CL"/>
    </a:defPPr>
    <a:lvl1pPr marL="0" algn="l" defTabSz="2879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43972" algn="l" defTabSz="2879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287945" algn="l" defTabSz="2879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31917" algn="l" defTabSz="2879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575889" algn="l" defTabSz="2879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19861" algn="l" defTabSz="2879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863834" algn="l" defTabSz="2879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07806" algn="l" defTabSz="2879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151778" algn="l" defTabSz="2879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24" userDrawn="1">
          <p15:clr>
            <a:srgbClr val="A4A3A4"/>
          </p15:clr>
        </p15:guide>
        <p15:guide id="2" pos="9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7"/>
    <p:restoredTop sz="92925"/>
  </p:normalViewPr>
  <p:slideViewPr>
    <p:cSldViewPr>
      <p:cViewPr>
        <p:scale>
          <a:sx n="261" d="100"/>
          <a:sy n="261" d="100"/>
        </p:scale>
        <p:origin x="-1170" y="-72"/>
      </p:cViewPr>
      <p:guideLst>
        <p:guide orient="horz" pos="624"/>
        <p:guide pos="9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2FB97336-632B-410A-B9C6-FABECF3515AE}" type="datetimeFigureOut">
              <a:rPr lang="es-CL" smtClean="0"/>
              <a:t>09-03-2018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39466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478A7AD0-A525-4845-93BF-5FE68001FA6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4266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E2A96-5E78-6C4A-BD1F-6F05055FC0D3}" type="datetimeFigureOut">
              <a:rPr lang="es-ES_tradnl" smtClean="0"/>
              <a:t>09/03/2018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049338" y="1163638"/>
            <a:ext cx="4856162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DF568-CD6C-A141-A823-ABCA423099E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0866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9555" y="614964"/>
            <a:ext cx="2601595" cy="42433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59106" y="1121780"/>
            <a:ext cx="2142490" cy="5059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8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5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2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70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9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7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DCE5-DFB3-4E21-9094-DBA87C0F7C6B}" type="datetimeFigureOut">
              <a:rPr lang="es-CL" smtClean="0"/>
              <a:t>09-03-2018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E257-AF48-4DC1-808C-01E735FD67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1394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DCE5-DFB3-4E21-9094-DBA87C0F7C6B}" type="datetimeFigureOut">
              <a:rPr lang="es-CL" smtClean="0"/>
              <a:t>09-03-2018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E257-AF48-4DC1-808C-01E735FD67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480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2219009" y="79277"/>
            <a:ext cx="688658" cy="168908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53037" y="79277"/>
            <a:ext cx="2014960" cy="1689086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DCE5-DFB3-4E21-9094-DBA87C0F7C6B}" type="datetimeFigureOut">
              <a:rPr lang="es-CL" smtClean="0"/>
              <a:t>09-03-2018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E257-AF48-4DC1-808C-01E735FD67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367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DCE5-DFB3-4E21-9094-DBA87C0F7C6B}" type="datetimeFigureOut">
              <a:rPr lang="es-CL" smtClean="0"/>
              <a:t>09-03-2018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E257-AF48-4DC1-808C-01E735FD67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707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1777" y="1272086"/>
            <a:ext cx="2601595" cy="393173"/>
          </a:xfrm>
        </p:spPr>
        <p:txBody>
          <a:bodyPr anchor="t"/>
          <a:lstStyle>
            <a:lvl1pPr algn="l">
              <a:defRPr sz="3415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41777" y="839045"/>
            <a:ext cx="2601595" cy="433040"/>
          </a:xfrm>
        </p:spPr>
        <p:txBody>
          <a:bodyPr anchor="b"/>
          <a:lstStyle>
            <a:lvl1pPr marL="0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1pPr>
            <a:lvl2pPr marL="378433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2pPr>
            <a:lvl3pPr marL="756865" indent="0">
              <a:buNone/>
              <a:defRPr sz="1314">
                <a:solidFill>
                  <a:schemeClr val="tx1">
                    <a:tint val="75000"/>
                  </a:schemeClr>
                </a:solidFill>
              </a:defRPr>
            </a:lvl3pPr>
            <a:lvl4pPr marL="113530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4pPr>
            <a:lvl5pPr marL="1513732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5pPr>
            <a:lvl6pPr marL="1892162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6pPr>
            <a:lvl7pPr marL="2270598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7pPr>
            <a:lvl8pPr marL="2649029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8pPr>
            <a:lvl9pPr marL="3027462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DCE5-DFB3-4E21-9094-DBA87C0F7C6B}" type="datetimeFigureOut">
              <a:rPr lang="es-CL" smtClean="0"/>
              <a:t>09-03-2018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E257-AF48-4DC1-808C-01E735FD67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3499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53036" y="461911"/>
            <a:ext cx="1351809" cy="1306453"/>
          </a:xfrm>
        </p:spPr>
        <p:txBody>
          <a:bodyPr/>
          <a:lstStyle>
            <a:lvl1pPr>
              <a:defRPr sz="2367"/>
            </a:lvl1pPr>
            <a:lvl2pPr>
              <a:defRPr sz="2104"/>
            </a:lvl2pPr>
            <a:lvl3pPr>
              <a:defRPr sz="1577"/>
            </a:lvl3pPr>
            <a:lvl4pPr>
              <a:defRPr sz="1577"/>
            </a:lvl4pPr>
            <a:lvl5pPr>
              <a:defRPr sz="1577"/>
            </a:lvl5pPr>
            <a:lvl6pPr>
              <a:defRPr sz="1577"/>
            </a:lvl6pPr>
            <a:lvl7pPr>
              <a:defRPr sz="1577"/>
            </a:lvl7pPr>
            <a:lvl8pPr>
              <a:defRPr sz="1577"/>
            </a:lvl8pPr>
            <a:lvl9pPr>
              <a:defRPr sz="1577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555858" y="461911"/>
            <a:ext cx="1351809" cy="1306453"/>
          </a:xfrm>
        </p:spPr>
        <p:txBody>
          <a:bodyPr/>
          <a:lstStyle>
            <a:lvl1pPr>
              <a:defRPr sz="2367"/>
            </a:lvl1pPr>
            <a:lvl2pPr>
              <a:defRPr sz="2104"/>
            </a:lvl2pPr>
            <a:lvl3pPr>
              <a:defRPr sz="1577"/>
            </a:lvl3pPr>
            <a:lvl4pPr>
              <a:defRPr sz="1577"/>
            </a:lvl4pPr>
            <a:lvl5pPr>
              <a:defRPr sz="1577"/>
            </a:lvl5pPr>
            <a:lvl6pPr>
              <a:defRPr sz="1577"/>
            </a:lvl6pPr>
            <a:lvl7pPr>
              <a:defRPr sz="1577"/>
            </a:lvl7pPr>
            <a:lvl8pPr>
              <a:defRPr sz="1577"/>
            </a:lvl8pPr>
            <a:lvl9pPr>
              <a:defRPr sz="1577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DCE5-DFB3-4E21-9094-DBA87C0F7C6B}" type="datetimeFigureOut">
              <a:rPr lang="es-CL" smtClean="0"/>
              <a:t>09-03-2018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E257-AF48-4DC1-808C-01E735FD67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81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53036" y="443122"/>
            <a:ext cx="1352341" cy="184673"/>
          </a:xfrm>
        </p:spPr>
        <p:txBody>
          <a:bodyPr anchor="b"/>
          <a:lstStyle>
            <a:lvl1pPr marL="0" indent="0">
              <a:buNone/>
              <a:defRPr sz="2104" b="1"/>
            </a:lvl1pPr>
            <a:lvl2pPr marL="378433" indent="0">
              <a:buNone/>
              <a:defRPr sz="1577" b="1"/>
            </a:lvl2pPr>
            <a:lvl3pPr marL="756865" indent="0">
              <a:buNone/>
              <a:defRPr sz="1577" b="1"/>
            </a:lvl3pPr>
            <a:lvl4pPr marL="1135300" indent="0">
              <a:buNone/>
              <a:defRPr sz="1314" b="1"/>
            </a:lvl4pPr>
            <a:lvl5pPr marL="1513732" indent="0">
              <a:buNone/>
              <a:defRPr sz="1314" b="1"/>
            </a:lvl5pPr>
            <a:lvl6pPr marL="1892162" indent="0">
              <a:buNone/>
              <a:defRPr sz="1314" b="1"/>
            </a:lvl6pPr>
            <a:lvl7pPr marL="2270598" indent="0">
              <a:buNone/>
              <a:defRPr sz="1314" b="1"/>
            </a:lvl7pPr>
            <a:lvl8pPr marL="2649029" indent="0">
              <a:buNone/>
              <a:defRPr sz="1314" b="1"/>
            </a:lvl8pPr>
            <a:lvl9pPr marL="3027462" indent="0">
              <a:buNone/>
              <a:defRPr sz="1314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53036" y="627796"/>
            <a:ext cx="1352341" cy="1140569"/>
          </a:xfrm>
        </p:spPr>
        <p:txBody>
          <a:bodyPr/>
          <a:lstStyle>
            <a:lvl1pPr>
              <a:defRPr sz="2104"/>
            </a:lvl1pPr>
            <a:lvl2pPr>
              <a:defRPr sz="1577"/>
            </a:lvl2pPr>
            <a:lvl3pPr>
              <a:defRPr sz="1577"/>
            </a:lvl3pPr>
            <a:lvl4pPr>
              <a:defRPr sz="1314"/>
            </a:lvl4pPr>
            <a:lvl5pPr>
              <a:defRPr sz="1314"/>
            </a:lvl5pPr>
            <a:lvl6pPr>
              <a:defRPr sz="1314"/>
            </a:lvl6pPr>
            <a:lvl7pPr>
              <a:defRPr sz="1314"/>
            </a:lvl7pPr>
            <a:lvl8pPr>
              <a:defRPr sz="1314"/>
            </a:lvl8pPr>
            <a:lvl9pPr>
              <a:defRPr sz="1314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554793" y="443122"/>
            <a:ext cx="1352871" cy="184673"/>
          </a:xfrm>
        </p:spPr>
        <p:txBody>
          <a:bodyPr anchor="b"/>
          <a:lstStyle>
            <a:lvl1pPr marL="0" indent="0">
              <a:buNone/>
              <a:defRPr sz="2104" b="1"/>
            </a:lvl1pPr>
            <a:lvl2pPr marL="378433" indent="0">
              <a:buNone/>
              <a:defRPr sz="1577" b="1"/>
            </a:lvl2pPr>
            <a:lvl3pPr marL="756865" indent="0">
              <a:buNone/>
              <a:defRPr sz="1577" b="1"/>
            </a:lvl3pPr>
            <a:lvl4pPr marL="1135300" indent="0">
              <a:buNone/>
              <a:defRPr sz="1314" b="1"/>
            </a:lvl4pPr>
            <a:lvl5pPr marL="1513732" indent="0">
              <a:buNone/>
              <a:defRPr sz="1314" b="1"/>
            </a:lvl5pPr>
            <a:lvl6pPr marL="1892162" indent="0">
              <a:buNone/>
              <a:defRPr sz="1314" b="1"/>
            </a:lvl6pPr>
            <a:lvl7pPr marL="2270598" indent="0">
              <a:buNone/>
              <a:defRPr sz="1314" b="1"/>
            </a:lvl7pPr>
            <a:lvl8pPr marL="2649029" indent="0">
              <a:buNone/>
              <a:defRPr sz="1314" b="1"/>
            </a:lvl8pPr>
            <a:lvl9pPr marL="3027462" indent="0">
              <a:buNone/>
              <a:defRPr sz="1314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554793" y="627796"/>
            <a:ext cx="1352871" cy="1140569"/>
          </a:xfrm>
        </p:spPr>
        <p:txBody>
          <a:bodyPr/>
          <a:lstStyle>
            <a:lvl1pPr>
              <a:defRPr sz="2104"/>
            </a:lvl1pPr>
            <a:lvl2pPr>
              <a:defRPr sz="1577"/>
            </a:lvl2pPr>
            <a:lvl3pPr>
              <a:defRPr sz="1577"/>
            </a:lvl3pPr>
            <a:lvl4pPr>
              <a:defRPr sz="1314"/>
            </a:lvl4pPr>
            <a:lvl5pPr>
              <a:defRPr sz="1314"/>
            </a:lvl5pPr>
            <a:lvl6pPr>
              <a:defRPr sz="1314"/>
            </a:lvl6pPr>
            <a:lvl7pPr>
              <a:defRPr sz="1314"/>
            </a:lvl7pPr>
            <a:lvl8pPr>
              <a:defRPr sz="1314"/>
            </a:lvl8pPr>
            <a:lvl9pPr>
              <a:defRPr sz="1314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DCE5-DFB3-4E21-9094-DBA87C0F7C6B}" type="datetimeFigureOut">
              <a:rPr lang="es-CL" smtClean="0"/>
              <a:t>09-03-2018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E257-AF48-4DC1-808C-01E735FD67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916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DCE5-DFB3-4E21-9094-DBA87C0F7C6B}" type="datetimeFigureOut">
              <a:rPr lang="es-CL" smtClean="0"/>
              <a:t>09-03-2018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E257-AF48-4DC1-808C-01E735FD67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8656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DCE5-DFB3-4E21-9094-DBA87C0F7C6B}" type="datetimeFigureOut">
              <a:rPr lang="es-CL" smtClean="0"/>
              <a:t>09-03-2018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E257-AF48-4DC1-808C-01E735FD67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989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3034" y="78818"/>
            <a:ext cx="1006951" cy="335434"/>
          </a:xfrm>
        </p:spPr>
        <p:txBody>
          <a:bodyPr anchor="b"/>
          <a:lstStyle>
            <a:lvl1pPr algn="l">
              <a:defRPr sz="1577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96651" y="78819"/>
            <a:ext cx="1711015" cy="1689545"/>
          </a:xfrm>
        </p:spPr>
        <p:txBody>
          <a:bodyPr/>
          <a:lstStyle>
            <a:lvl1pPr>
              <a:defRPr sz="2630"/>
            </a:lvl1pPr>
            <a:lvl2pPr>
              <a:defRPr sz="2367"/>
            </a:lvl2pPr>
            <a:lvl3pPr>
              <a:defRPr sz="2104"/>
            </a:lvl3pPr>
            <a:lvl4pPr>
              <a:defRPr sz="1577"/>
            </a:lvl4pPr>
            <a:lvl5pPr>
              <a:defRPr sz="1577"/>
            </a:lvl5pPr>
            <a:lvl6pPr>
              <a:defRPr sz="1577"/>
            </a:lvl6pPr>
            <a:lvl7pPr>
              <a:defRPr sz="1577"/>
            </a:lvl7pPr>
            <a:lvl8pPr>
              <a:defRPr sz="1577"/>
            </a:lvl8pPr>
            <a:lvl9pPr>
              <a:defRPr sz="1577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53034" y="414253"/>
            <a:ext cx="1006951" cy="1354110"/>
          </a:xfrm>
        </p:spPr>
        <p:txBody>
          <a:bodyPr/>
          <a:lstStyle>
            <a:lvl1pPr marL="0" indent="0">
              <a:buNone/>
              <a:defRPr sz="1051"/>
            </a:lvl1pPr>
            <a:lvl2pPr marL="378433" indent="0">
              <a:buNone/>
              <a:defRPr sz="1051"/>
            </a:lvl2pPr>
            <a:lvl3pPr marL="756865" indent="0">
              <a:buNone/>
              <a:defRPr sz="789"/>
            </a:lvl3pPr>
            <a:lvl4pPr marL="1135300" indent="0">
              <a:buNone/>
              <a:defRPr sz="789"/>
            </a:lvl4pPr>
            <a:lvl5pPr marL="1513732" indent="0">
              <a:buNone/>
              <a:defRPr sz="789"/>
            </a:lvl5pPr>
            <a:lvl6pPr marL="1892162" indent="0">
              <a:buNone/>
              <a:defRPr sz="789"/>
            </a:lvl6pPr>
            <a:lvl7pPr marL="2270598" indent="0">
              <a:buNone/>
              <a:defRPr sz="789"/>
            </a:lvl7pPr>
            <a:lvl8pPr marL="2649029" indent="0">
              <a:buNone/>
              <a:defRPr sz="789"/>
            </a:lvl8pPr>
            <a:lvl9pPr marL="3027462" indent="0">
              <a:buNone/>
              <a:defRPr sz="789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DCE5-DFB3-4E21-9094-DBA87C0F7C6B}" type="datetimeFigureOut">
              <a:rPr lang="es-CL" smtClean="0"/>
              <a:t>09-03-2018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E257-AF48-4DC1-808C-01E735FD67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644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99919" y="1385730"/>
            <a:ext cx="1836420" cy="163593"/>
          </a:xfrm>
        </p:spPr>
        <p:txBody>
          <a:bodyPr anchor="b"/>
          <a:lstStyle>
            <a:lvl1pPr algn="l">
              <a:defRPr sz="1577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99919" y="176882"/>
            <a:ext cx="1836420" cy="1187768"/>
          </a:xfrm>
        </p:spPr>
        <p:txBody>
          <a:bodyPr/>
          <a:lstStyle>
            <a:lvl1pPr marL="0" indent="0">
              <a:buNone/>
              <a:defRPr sz="2630"/>
            </a:lvl1pPr>
            <a:lvl2pPr marL="378433" indent="0">
              <a:buNone/>
              <a:defRPr sz="2367"/>
            </a:lvl2pPr>
            <a:lvl3pPr marL="756865" indent="0">
              <a:buNone/>
              <a:defRPr sz="2104"/>
            </a:lvl3pPr>
            <a:lvl4pPr marL="1135300" indent="0">
              <a:buNone/>
              <a:defRPr sz="1577"/>
            </a:lvl4pPr>
            <a:lvl5pPr marL="1513732" indent="0">
              <a:buNone/>
              <a:defRPr sz="1577"/>
            </a:lvl5pPr>
            <a:lvl6pPr marL="1892162" indent="0">
              <a:buNone/>
              <a:defRPr sz="1577"/>
            </a:lvl6pPr>
            <a:lvl7pPr marL="2270598" indent="0">
              <a:buNone/>
              <a:defRPr sz="1577"/>
            </a:lvl7pPr>
            <a:lvl8pPr marL="2649029" indent="0">
              <a:buNone/>
              <a:defRPr sz="1577"/>
            </a:lvl8pPr>
            <a:lvl9pPr marL="3027462" indent="0">
              <a:buNone/>
              <a:defRPr sz="1577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99919" y="1549323"/>
            <a:ext cx="1836420" cy="232329"/>
          </a:xfrm>
        </p:spPr>
        <p:txBody>
          <a:bodyPr/>
          <a:lstStyle>
            <a:lvl1pPr marL="0" indent="0">
              <a:buNone/>
              <a:defRPr sz="1051"/>
            </a:lvl1pPr>
            <a:lvl2pPr marL="378433" indent="0">
              <a:buNone/>
              <a:defRPr sz="1051"/>
            </a:lvl2pPr>
            <a:lvl3pPr marL="756865" indent="0">
              <a:buNone/>
              <a:defRPr sz="789"/>
            </a:lvl3pPr>
            <a:lvl4pPr marL="1135300" indent="0">
              <a:buNone/>
              <a:defRPr sz="789"/>
            </a:lvl4pPr>
            <a:lvl5pPr marL="1513732" indent="0">
              <a:buNone/>
              <a:defRPr sz="789"/>
            </a:lvl5pPr>
            <a:lvl6pPr marL="1892162" indent="0">
              <a:buNone/>
              <a:defRPr sz="789"/>
            </a:lvl6pPr>
            <a:lvl7pPr marL="2270598" indent="0">
              <a:buNone/>
              <a:defRPr sz="789"/>
            </a:lvl7pPr>
            <a:lvl8pPr marL="2649029" indent="0">
              <a:buNone/>
              <a:defRPr sz="789"/>
            </a:lvl8pPr>
            <a:lvl9pPr marL="3027462" indent="0">
              <a:buNone/>
              <a:defRPr sz="789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DCE5-DFB3-4E21-9094-DBA87C0F7C6B}" type="datetimeFigureOut">
              <a:rPr lang="es-CL" smtClean="0"/>
              <a:t>09-03-2018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E257-AF48-4DC1-808C-01E735FD67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605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53036" y="79277"/>
            <a:ext cx="2754630" cy="329936"/>
          </a:xfrm>
          <a:prstGeom prst="rect">
            <a:avLst/>
          </a:prstGeom>
        </p:spPr>
        <p:txBody>
          <a:bodyPr vert="horz" lIns="28794" tIns="14397" rIns="28794" bIns="14397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53036" y="461911"/>
            <a:ext cx="2754630" cy="1306453"/>
          </a:xfrm>
          <a:prstGeom prst="rect">
            <a:avLst/>
          </a:prstGeom>
        </p:spPr>
        <p:txBody>
          <a:bodyPr vert="horz" lIns="28794" tIns="14397" rIns="28794" bIns="14397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53035" y="1834809"/>
            <a:ext cx="714164" cy="105396"/>
          </a:xfrm>
          <a:prstGeom prst="rect">
            <a:avLst/>
          </a:prstGeom>
        </p:spPr>
        <p:txBody>
          <a:bodyPr vert="horz" lIns="28794" tIns="14397" rIns="28794" bIns="14397" rtlCol="0" anchor="ctr"/>
          <a:lstStyle>
            <a:lvl1pPr algn="l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8DCE5-DFB3-4E21-9094-DBA87C0F7C6B}" type="datetimeFigureOut">
              <a:rPr lang="es-CL" smtClean="0"/>
              <a:t>09-03-2018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045739" y="1834809"/>
            <a:ext cx="969223" cy="105396"/>
          </a:xfrm>
          <a:prstGeom prst="rect">
            <a:avLst/>
          </a:prstGeom>
        </p:spPr>
        <p:txBody>
          <a:bodyPr vert="horz" lIns="28794" tIns="14397" rIns="28794" bIns="14397" rtlCol="0" anchor="ctr"/>
          <a:lstStyle>
            <a:lvl1pPr algn="ct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193502" y="1834809"/>
            <a:ext cx="714164" cy="105396"/>
          </a:xfrm>
          <a:prstGeom prst="rect">
            <a:avLst/>
          </a:prstGeom>
        </p:spPr>
        <p:txBody>
          <a:bodyPr vert="horz" lIns="28794" tIns="14397" rIns="28794" bIns="14397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6E257-AF48-4DC1-808C-01E735FD67E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403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56865" rtl="0" eaLnBrk="1" latinLnBrk="0" hangingPunct="1">
        <a:spcBef>
          <a:spcPct val="0"/>
        </a:spcBef>
        <a:buNone/>
        <a:defRPr sz="36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825" indent="-283825" algn="l" defTabSz="7568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1pPr>
      <a:lvl2pPr marL="614954" indent="-236521" algn="l" defTabSz="7568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67" kern="1200">
          <a:solidFill>
            <a:schemeClr val="tx1"/>
          </a:solidFill>
          <a:latin typeface="+mn-lt"/>
          <a:ea typeface="+mn-ea"/>
          <a:cs typeface="+mn-cs"/>
        </a:defRPr>
      </a:lvl2pPr>
      <a:lvl3pPr marL="946082" indent="-189216" algn="l" defTabSz="7568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4" kern="1200">
          <a:solidFill>
            <a:schemeClr val="tx1"/>
          </a:solidFill>
          <a:latin typeface="+mn-lt"/>
          <a:ea typeface="+mn-ea"/>
          <a:cs typeface="+mn-cs"/>
        </a:defRPr>
      </a:lvl3pPr>
      <a:lvl4pPr marL="1324516" indent="-189216" algn="l" defTabSz="7568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577" kern="1200">
          <a:solidFill>
            <a:schemeClr val="tx1"/>
          </a:solidFill>
          <a:latin typeface="+mn-lt"/>
          <a:ea typeface="+mn-ea"/>
          <a:cs typeface="+mn-cs"/>
        </a:defRPr>
      </a:lvl4pPr>
      <a:lvl5pPr marL="1702946" indent="-189216" algn="l" defTabSz="756865" rtl="0" eaLnBrk="1" latinLnBrk="0" hangingPunct="1">
        <a:spcBef>
          <a:spcPct val="20000"/>
        </a:spcBef>
        <a:buFont typeface="Arial" panose="020B0604020202020204" pitchFamily="34" charset="0"/>
        <a:buChar char="»"/>
        <a:defRPr sz="1577" kern="1200">
          <a:solidFill>
            <a:schemeClr val="tx1"/>
          </a:solidFill>
          <a:latin typeface="+mn-lt"/>
          <a:ea typeface="+mn-ea"/>
          <a:cs typeface="+mn-cs"/>
        </a:defRPr>
      </a:lvl5pPr>
      <a:lvl6pPr marL="2081381" indent="-189216" algn="l" defTabSz="7568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77" kern="1200">
          <a:solidFill>
            <a:schemeClr val="tx1"/>
          </a:solidFill>
          <a:latin typeface="+mn-lt"/>
          <a:ea typeface="+mn-ea"/>
          <a:cs typeface="+mn-cs"/>
        </a:defRPr>
      </a:lvl6pPr>
      <a:lvl7pPr marL="2459814" indent="-189216" algn="l" defTabSz="7568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77" kern="1200">
          <a:solidFill>
            <a:schemeClr val="tx1"/>
          </a:solidFill>
          <a:latin typeface="+mn-lt"/>
          <a:ea typeface="+mn-ea"/>
          <a:cs typeface="+mn-cs"/>
        </a:defRPr>
      </a:lvl7pPr>
      <a:lvl8pPr marL="2838245" indent="-189216" algn="l" defTabSz="7568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77" kern="1200">
          <a:solidFill>
            <a:schemeClr val="tx1"/>
          </a:solidFill>
          <a:latin typeface="+mn-lt"/>
          <a:ea typeface="+mn-ea"/>
          <a:cs typeface="+mn-cs"/>
        </a:defRPr>
      </a:lvl8pPr>
      <a:lvl9pPr marL="3216678" indent="-189216" algn="l" defTabSz="7568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756865" rtl="0" eaLnBrk="1" latinLnBrk="0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1pPr>
      <a:lvl2pPr marL="378433" algn="l" defTabSz="756865" rtl="0" eaLnBrk="1" latinLnBrk="0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2pPr>
      <a:lvl3pPr marL="756865" algn="l" defTabSz="756865" rtl="0" eaLnBrk="1" latinLnBrk="0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3pPr>
      <a:lvl4pPr marL="1135300" algn="l" defTabSz="756865" rtl="0" eaLnBrk="1" latinLnBrk="0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4pPr>
      <a:lvl5pPr marL="1513732" algn="l" defTabSz="756865" rtl="0" eaLnBrk="1" latinLnBrk="0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5pPr>
      <a:lvl6pPr marL="1892162" algn="l" defTabSz="756865" rtl="0" eaLnBrk="1" latinLnBrk="0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6pPr>
      <a:lvl7pPr marL="2270598" algn="l" defTabSz="756865" rtl="0" eaLnBrk="1" latinLnBrk="0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7pPr>
      <a:lvl8pPr marL="2649029" algn="l" defTabSz="756865" rtl="0" eaLnBrk="1" latinLnBrk="0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8pPr>
      <a:lvl9pPr marL="3027462" algn="l" defTabSz="756865" rtl="0" eaLnBrk="1" latinLnBrk="0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611771" y="593066"/>
            <a:ext cx="18403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800" b="1" dirty="0"/>
              <a:t>GONZALO ROJAS </a:t>
            </a:r>
            <a:r>
              <a:rPr lang="es-CL" sz="800" b="1" dirty="0" smtClean="0"/>
              <a:t>FERNÁNDEZ</a:t>
            </a:r>
            <a:endParaRPr lang="es-CL" sz="800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460374" y="1061814"/>
            <a:ext cx="2143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800" dirty="0" smtClean="0"/>
              <a:t>Proyecto: </a:t>
            </a:r>
            <a:r>
              <a:rPr lang="es-CL" sz="800" b="1" dirty="0" smtClean="0"/>
              <a:t>“Planificación de la Inversión en </a:t>
            </a:r>
          </a:p>
          <a:p>
            <a:pPr algn="ctr"/>
            <a:r>
              <a:rPr lang="es-CL" sz="800" b="1" dirty="0" smtClean="0"/>
              <a:t>Revestimientos Hídricos – PIRHI”</a:t>
            </a:r>
            <a:endParaRPr lang="es-CL" sz="800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656736" y="777342"/>
            <a:ext cx="17504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800" dirty="0" smtClean="0"/>
              <a:t>Ingeniero de Terreno</a:t>
            </a:r>
            <a:endParaRPr lang="es-CL" sz="800" dirty="0"/>
          </a:p>
        </p:txBody>
      </p:sp>
      <p:pic>
        <p:nvPicPr>
          <p:cNvPr id="9" name="8 Imagen" descr="C:\Users\promm\Documents\GitHub\PIRHI\Actividad 1. Diagnóstico y fortalecimiento protocolo\Act. 1.1. Diagnóstico protocolo\Informe Act. 1.1\Logo\dlogo_RIV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31" y="70406"/>
            <a:ext cx="360040" cy="326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9 Imagen" descr="C:\Users\promm\Documents\GitHub\PIRHI\Actividad 1. Diagnóstico y fortalecimiento protocolo\Act. 1.1. Diagnóstico protocolo\Portada\Logo\uls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94" y="53702"/>
            <a:ext cx="404681" cy="36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10 Imagen" descr="C:\Users\promm\Desktop\RAIZ\PDT II ACER 2017\rating_curve-master\Sweave_curva\figures\prommra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978" y="87108"/>
            <a:ext cx="1021532" cy="29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12 CuadroTexto"/>
          <p:cNvSpPr txBox="1"/>
          <p:nvPr/>
        </p:nvSpPr>
        <p:spPr>
          <a:xfrm>
            <a:off x="18182" y="1412522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800" dirty="0" smtClean="0"/>
              <a:t>Laboratorio de Prospección, Monitoreo y Modelación de Recursos Agrícolas y ambientales (PROMMRA),</a:t>
            </a:r>
          </a:p>
          <a:p>
            <a:pPr algn="ctr"/>
            <a:r>
              <a:rPr lang="es-CL" sz="800" dirty="0" smtClean="0"/>
              <a:t>Departamento de Agronomía, Universidad de La Serena.</a:t>
            </a:r>
          </a:p>
          <a:p>
            <a:pPr algn="ctr"/>
            <a:r>
              <a:rPr lang="es-CL" sz="800" dirty="0" smtClean="0"/>
              <a:t>Avda. La Paz #1108, Ovalle – Fono</a:t>
            </a:r>
            <a:r>
              <a:rPr lang="es-CL" sz="800" dirty="0"/>
              <a:t>: </a:t>
            </a:r>
            <a:r>
              <a:rPr lang="es-CL" sz="800" dirty="0" smtClean="0"/>
              <a:t>51 2554907 – www.prommra.cl</a:t>
            </a:r>
            <a:endParaRPr lang="es-CL" sz="700" dirty="0"/>
          </a:p>
        </p:txBody>
      </p:sp>
    </p:spTree>
    <p:extLst>
      <p:ext uri="{BB962C8B-B14F-4D97-AF65-F5344CB8AC3E}">
        <p14:creationId xmlns:p14="http://schemas.microsoft.com/office/powerpoint/2010/main" val="148756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611771" y="593066"/>
            <a:ext cx="18403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800" b="1" dirty="0" smtClean="0"/>
              <a:t>ERICK MILLÓN HENRÍQUEZ</a:t>
            </a:r>
            <a:endParaRPr lang="es-CL" sz="800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460374" y="1061814"/>
            <a:ext cx="2143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800" dirty="0" smtClean="0"/>
              <a:t>Proyecto: </a:t>
            </a:r>
            <a:r>
              <a:rPr lang="es-CL" sz="800" b="1" dirty="0" smtClean="0"/>
              <a:t>“Planificación de la Inversión en </a:t>
            </a:r>
          </a:p>
          <a:p>
            <a:pPr algn="ctr"/>
            <a:r>
              <a:rPr lang="es-CL" sz="800" b="1" dirty="0" smtClean="0"/>
              <a:t>Revestimientos Hídricos – PIRHI”</a:t>
            </a:r>
            <a:endParaRPr lang="es-CL" sz="800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656736" y="777342"/>
            <a:ext cx="17504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800" dirty="0" smtClean="0"/>
              <a:t>Ingeniero de Terreno</a:t>
            </a:r>
            <a:endParaRPr lang="es-CL" sz="800" dirty="0"/>
          </a:p>
        </p:txBody>
      </p:sp>
      <p:pic>
        <p:nvPicPr>
          <p:cNvPr id="11" name="10 Imagen" descr="C:\Users\promm\Desktop\RAIZ\PDT II ACER 2017\rating_curve-master\Sweave_curva\figures\prommra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978" y="87108"/>
            <a:ext cx="1021532" cy="29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15 CuadroTexto"/>
          <p:cNvSpPr txBox="1"/>
          <p:nvPr/>
        </p:nvSpPr>
        <p:spPr>
          <a:xfrm>
            <a:off x="18182" y="1412522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800" dirty="0" smtClean="0"/>
              <a:t>Laboratorio de Prospección, Monitoreo y Modelación de Recursos Agrícolas y ambientales (PROMMRA),</a:t>
            </a:r>
          </a:p>
          <a:p>
            <a:pPr algn="ctr"/>
            <a:r>
              <a:rPr lang="es-CL" sz="800" dirty="0" smtClean="0"/>
              <a:t>Departamento de Agronomía, Universidad de La Serena.</a:t>
            </a:r>
          </a:p>
          <a:p>
            <a:pPr algn="ctr"/>
            <a:r>
              <a:rPr lang="es-CL" sz="800" dirty="0" smtClean="0"/>
              <a:t>Avda. La Paz #1108, Ovalle – Fono</a:t>
            </a:r>
            <a:r>
              <a:rPr lang="es-CL" sz="800" dirty="0"/>
              <a:t>: </a:t>
            </a:r>
            <a:r>
              <a:rPr lang="es-CL" sz="800" dirty="0" smtClean="0"/>
              <a:t>51 2554907 – www.prommra.cl</a:t>
            </a:r>
            <a:endParaRPr lang="es-CL" sz="700" dirty="0"/>
          </a:p>
        </p:txBody>
      </p:sp>
      <p:pic>
        <p:nvPicPr>
          <p:cNvPr id="18" name="17 Imagen" descr="C:\Users\promm\Documents\GitHub\PIRHI\Actividad 1. Diagnóstico y fortalecimiento protocolo\Act. 1.1. Diagnóstico protocolo\Informe Act. 1.1\Logo\dlogo_RIV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31" y="70406"/>
            <a:ext cx="360040" cy="326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18 Imagen" descr="C:\Users\promm\Documents\GitHub\PIRHI\Actividad 1. Diagnóstico y fortalecimiento protocolo\Act. 1.1. Diagnóstico protocolo\Portada\Logo\uls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94" y="53702"/>
            <a:ext cx="404681" cy="360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452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/>
          <p:nvPr/>
        </p:nvSpPr>
        <p:spPr>
          <a:xfrm>
            <a:off x="18182" y="1412522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800" dirty="0" smtClean="0"/>
              <a:t>Laboratorio de Prospección, Monitoreo y Modelación de Recursos Agrícolas y ambientales (PROMMRA),</a:t>
            </a:r>
          </a:p>
          <a:p>
            <a:pPr algn="ctr"/>
            <a:r>
              <a:rPr lang="es-CL" sz="800" dirty="0" smtClean="0"/>
              <a:t>Departamento de Agronomía, Universidad de La Serena.</a:t>
            </a:r>
          </a:p>
          <a:p>
            <a:pPr algn="ctr"/>
            <a:r>
              <a:rPr lang="es-CL" sz="800" dirty="0" smtClean="0"/>
              <a:t>Avda. La Paz #1108, Ovalle – Fono</a:t>
            </a:r>
            <a:r>
              <a:rPr lang="es-CL" sz="800" dirty="0"/>
              <a:t>: </a:t>
            </a:r>
            <a:r>
              <a:rPr lang="es-CL" sz="800" dirty="0" smtClean="0"/>
              <a:t>51 2554907 – www.prommra.cl</a:t>
            </a:r>
            <a:endParaRPr lang="es-CL" sz="700" dirty="0"/>
          </a:p>
        </p:txBody>
      </p:sp>
      <p:sp>
        <p:nvSpPr>
          <p:cNvPr id="8" name="7 CuadroTexto"/>
          <p:cNvSpPr txBox="1"/>
          <p:nvPr/>
        </p:nvSpPr>
        <p:spPr>
          <a:xfrm>
            <a:off x="611771" y="593066"/>
            <a:ext cx="18403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800" b="1" dirty="0" smtClean="0"/>
              <a:t>LUIS TORREJÓN CORTÉS</a:t>
            </a:r>
            <a:endParaRPr lang="es-CL" sz="800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460374" y="1061814"/>
            <a:ext cx="2143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800" dirty="0" smtClean="0"/>
              <a:t>Proyecto: </a:t>
            </a:r>
            <a:r>
              <a:rPr lang="es-CL" sz="800" b="1" dirty="0" smtClean="0"/>
              <a:t>“Planificación de la Inversión en </a:t>
            </a:r>
          </a:p>
          <a:p>
            <a:pPr algn="ctr"/>
            <a:r>
              <a:rPr lang="es-CL" sz="800" b="1" dirty="0" smtClean="0"/>
              <a:t>Revestimientos Hídricos – PIRHI”</a:t>
            </a:r>
            <a:endParaRPr lang="es-CL" sz="800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656736" y="777342"/>
            <a:ext cx="17504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800" dirty="0" smtClean="0"/>
              <a:t>Técnico de Terreno</a:t>
            </a:r>
            <a:endParaRPr lang="es-CL" sz="800" dirty="0"/>
          </a:p>
        </p:txBody>
      </p:sp>
      <p:pic>
        <p:nvPicPr>
          <p:cNvPr id="11" name="10 Imagen" descr="C:\Users\promm\Desktop\RAIZ\PDT II ACER 2017\rating_curve-master\Sweave_curva\figures\prommra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978" y="87108"/>
            <a:ext cx="1021532" cy="29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15 Imagen" descr="C:\Users\promm\Documents\GitHub\PIRHI\Actividad 1. Diagnóstico y fortalecimiento protocolo\Act. 1.1. Diagnóstico protocolo\Informe Act. 1.1\Logo\dlogo_RIV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31" y="70406"/>
            <a:ext cx="360040" cy="326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16 Imagen" descr="C:\Users\promm\Documents\GitHub\PIRHI\Actividad 1. Diagnóstico y fortalecimiento protocolo\Act. 1.1. Diagnóstico protocolo\Portada\Logo\uls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94" y="53702"/>
            <a:ext cx="404681" cy="360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452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174</Words>
  <Application>Microsoft Office PowerPoint</Application>
  <PresentationFormat>Personalizado</PresentationFormat>
  <Paragraphs>21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Luis Ortiz Allende</dc:creator>
  <cp:lastModifiedBy>Laboratorio PROMMRA</cp:lastModifiedBy>
  <cp:revision>16</cp:revision>
  <cp:lastPrinted>2017-12-04T14:24:22Z</cp:lastPrinted>
  <dcterms:created xsi:type="dcterms:W3CDTF">2014-08-11T15:18:39Z</dcterms:created>
  <dcterms:modified xsi:type="dcterms:W3CDTF">2018-03-09T18:29:42Z</dcterms:modified>
</cp:coreProperties>
</file>