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292" r:id="rId3"/>
    <p:sldId id="259" r:id="rId4"/>
    <p:sldId id="261" r:id="rId5"/>
    <p:sldId id="258" r:id="rId6"/>
    <p:sldId id="260"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82" r:id="rId28"/>
    <p:sldId id="285" r:id="rId29"/>
    <p:sldId id="286" r:id="rId30"/>
    <p:sldId id="288" r:id="rId31"/>
    <p:sldId id="289" r:id="rId32"/>
    <p:sldId id="290" r:id="rId33"/>
    <p:sldId id="291" r:id="rId34"/>
    <p:sldId id="293" r:id="rId35"/>
    <p:sldId id="294" r:id="rId36"/>
    <p:sldId id="295" r:id="rId37"/>
    <p:sldId id="296" r:id="rId38"/>
    <p:sldId id="297" r:id="rId39"/>
    <p:sldId id="298" r:id="rId40"/>
    <p:sldId id="299" r:id="rId41"/>
    <p:sldId id="300" r:id="rId42"/>
    <p:sldId id="301" r:id="rId43"/>
    <p:sldId id="303" r:id="rId44"/>
    <p:sldId id="304" r:id="rId45"/>
    <p:sldId id="305" r:id="rId46"/>
    <p:sldId id="306" r:id="rId47"/>
    <p:sldId id="307" r:id="rId4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2085" autoAdjust="0"/>
  </p:normalViewPr>
  <p:slideViewPr>
    <p:cSldViewPr snapToGrid="0">
      <p:cViewPr varScale="1">
        <p:scale>
          <a:sx n="75" d="100"/>
          <a:sy n="75" d="100"/>
        </p:scale>
        <p:origin x="11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93A536-9699-402A-9CE2-E72D52F71574}" type="datetimeFigureOut">
              <a:rPr lang="es-CL" smtClean="0"/>
              <a:t>06-05-2021</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A8E0A6-8D31-4AC9-A847-3CA1F0E35779}" type="slidenum">
              <a:rPr lang="es-CL" smtClean="0"/>
              <a:t>‹Nº›</a:t>
            </a:fld>
            <a:endParaRPr lang="es-CL"/>
          </a:p>
        </p:txBody>
      </p:sp>
    </p:spTree>
    <p:extLst>
      <p:ext uri="{BB962C8B-B14F-4D97-AF65-F5344CB8AC3E}">
        <p14:creationId xmlns:p14="http://schemas.microsoft.com/office/powerpoint/2010/main" val="182389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a:t>https://towardsdatascience.com/comprehending-principal-component-analysis-9e820094ed44</a:t>
            </a:r>
          </a:p>
        </p:txBody>
      </p:sp>
      <p:sp>
        <p:nvSpPr>
          <p:cNvPr id="4" name="Marcador de número de diapositiva 3"/>
          <p:cNvSpPr>
            <a:spLocks noGrp="1"/>
          </p:cNvSpPr>
          <p:nvPr>
            <p:ph type="sldNum" sz="quarter" idx="5"/>
          </p:nvPr>
        </p:nvSpPr>
        <p:spPr/>
        <p:txBody>
          <a:bodyPr/>
          <a:lstStyle/>
          <a:p>
            <a:fld id="{CBA8E0A6-8D31-4AC9-A847-3CA1F0E35779}" type="slidenum">
              <a:rPr lang="es-CL" smtClean="0"/>
              <a:t>1</a:t>
            </a:fld>
            <a:endParaRPr lang="es-CL"/>
          </a:p>
        </p:txBody>
      </p:sp>
    </p:spTree>
    <p:extLst>
      <p:ext uri="{BB962C8B-B14F-4D97-AF65-F5344CB8AC3E}">
        <p14:creationId xmlns:p14="http://schemas.microsoft.com/office/powerpoint/2010/main" val="2363377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Comencemos graficando nuevamente los datos</a:t>
            </a:r>
          </a:p>
          <a:p>
            <a:pPr marL="171450" indent="-171450">
              <a:buFontTx/>
              <a:buChar char="-"/>
            </a:pPr>
            <a:r>
              <a:rPr lang="es-ES" dirty="0"/>
              <a:t>Calculemos el promedio en el eje x y en el eje y</a:t>
            </a:r>
            <a:endParaRPr lang="es-CL" dirty="0"/>
          </a:p>
        </p:txBody>
      </p:sp>
      <p:sp>
        <p:nvSpPr>
          <p:cNvPr id="4" name="Marcador de número de diapositiva 3"/>
          <p:cNvSpPr>
            <a:spLocks noGrp="1"/>
          </p:cNvSpPr>
          <p:nvPr>
            <p:ph type="sldNum" sz="quarter" idx="5"/>
          </p:nvPr>
        </p:nvSpPr>
        <p:spPr/>
        <p:txBody>
          <a:bodyPr/>
          <a:lstStyle/>
          <a:p>
            <a:fld id="{CBA8E0A6-8D31-4AC9-A847-3CA1F0E35779}" type="slidenum">
              <a:rPr lang="es-CL" smtClean="0"/>
              <a:t>12</a:t>
            </a:fld>
            <a:endParaRPr lang="es-CL"/>
          </a:p>
        </p:txBody>
      </p:sp>
    </p:spTree>
    <p:extLst>
      <p:ext uri="{BB962C8B-B14F-4D97-AF65-F5344CB8AC3E}">
        <p14:creationId xmlns:p14="http://schemas.microsoft.com/office/powerpoint/2010/main" val="3396245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Comencemos graficando nuevamente los datos</a:t>
            </a:r>
          </a:p>
          <a:p>
            <a:pPr marL="171450" indent="-171450">
              <a:buFontTx/>
              <a:buChar char="-"/>
            </a:pPr>
            <a:r>
              <a:rPr lang="es-ES" dirty="0"/>
              <a:t>Calculemos el promedio en el eje x y en el eje y</a:t>
            </a:r>
          </a:p>
          <a:p>
            <a:pPr marL="171450" indent="-171450">
              <a:buFontTx/>
              <a:buChar char="-"/>
            </a:pPr>
            <a:r>
              <a:rPr lang="es-ES" dirty="0"/>
              <a:t>Mover el eje no cambia cómo los valores se relacionan entre ellos</a:t>
            </a:r>
          </a:p>
          <a:p>
            <a:pPr marL="171450" indent="-171450">
              <a:buFontTx/>
              <a:buChar char="-"/>
            </a:pPr>
            <a:r>
              <a:rPr lang="es-CL" dirty="0"/>
              <a:t>Tratemos de ajustar una línea a los datos y la giraremos con pivote en el origen</a:t>
            </a:r>
          </a:p>
        </p:txBody>
      </p:sp>
      <p:sp>
        <p:nvSpPr>
          <p:cNvPr id="4" name="Marcador de número de diapositiva 3"/>
          <p:cNvSpPr>
            <a:spLocks noGrp="1"/>
          </p:cNvSpPr>
          <p:nvPr>
            <p:ph type="sldNum" sz="quarter" idx="5"/>
          </p:nvPr>
        </p:nvSpPr>
        <p:spPr/>
        <p:txBody>
          <a:bodyPr/>
          <a:lstStyle/>
          <a:p>
            <a:fld id="{CBA8E0A6-8D31-4AC9-A847-3CA1F0E35779}" type="slidenum">
              <a:rPr lang="es-CL" smtClean="0"/>
              <a:t>13</a:t>
            </a:fld>
            <a:endParaRPr lang="es-CL"/>
          </a:p>
        </p:txBody>
      </p:sp>
    </p:spTree>
    <p:extLst>
      <p:ext uri="{BB962C8B-B14F-4D97-AF65-F5344CB8AC3E}">
        <p14:creationId xmlns:p14="http://schemas.microsoft.com/office/powerpoint/2010/main" val="1568641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Comencemos graficando nuevamente los datos</a:t>
            </a:r>
          </a:p>
          <a:p>
            <a:pPr marL="171450" indent="-171450">
              <a:buFontTx/>
              <a:buChar char="-"/>
            </a:pPr>
            <a:r>
              <a:rPr lang="es-ES" dirty="0"/>
              <a:t>Calculemos el promedio en el eje x y en el eje y</a:t>
            </a:r>
          </a:p>
          <a:p>
            <a:pPr marL="171450" indent="-171450">
              <a:buFontTx/>
              <a:buChar char="-"/>
            </a:pPr>
            <a:r>
              <a:rPr lang="es-ES" dirty="0"/>
              <a:t>Mover el eje no cambia cómo los valores se relacionan entre ellos</a:t>
            </a:r>
          </a:p>
          <a:p>
            <a:pPr marL="171450" indent="-171450">
              <a:buFontTx/>
              <a:buChar char="-"/>
            </a:pPr>
            <a:r>
              <a:rPr lang="es-CL" dirty="0"/>
              <a:t>Tratemos de ajustar una línea a los datos y la giraremos con pivote en el origen</a:t>
            </a:r>
          </a:p>
          <a:p>
            <a:pPr marL="171450" indent="-171450">
              <a:buFontTx/>
              <a:buChar char="-"/>
            </a:pPr>
            <a:r>
              <a:rPr lang="es-CL" dirty="0"/>
              <a:t>Así, esta línea se ajusta mejor, pero primero veamos cómo PCA decide cuál es la mejor línea</a:t>
            </a:r>
          </a:p>
        </p:txBody>
      </p:sp>
      <p:sp>
        <p:nvSpPr>
          <p:cNvPr id="4" name="Marcador de número de diapositiva 3"/>
          <p:cNvSpPr>
            <a:spLocks noGrp="1"/>
          </p:cNvSpPr>
          <p:nvPr>
            <p:ph type="sldNum" sz="quarter" idx="5"/>
          </p:nvPr>
        </p:nvSpPr>
        <p:spPr/>
        <p:txBody>
          <a:bodyPr/>
          <a:lstStyle/>
          <a:p>
            <a:fld id="{CBA8E0A6-8D31-4AC9-A847-3CA1F0E35779}" type="slidenum">
              <a:rPr lang="es-CL" smtClean="0"/>
              <a:t>14</a:t>
            </a:fld>
            <a:endParaRPr lang="es-CL"/>
          </a:p>
        </p:txBody>
      </p:sp>
    </p:spTree>
    <p:extLst>
      <p:ext uri="{BB962C8B-B14F-4D97-AF65-F5344CB8AC3E}">
        <p14:creationId xmlns:p14="http://schemas.microsoft.com/office/powerpoint/2010/main" val="970396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Comencemos graficando nuevamente los datos</a:t>
            </a:r>
          </a:p>
          <a:p>
            <a:pPr marL="171450" indent="-171450">
              <a:buFontTx/>
              <a:buChar char="-"/>
            </a:pPr>
            <a:r>
              <a:rPr lang="es-ES" dirty="0"/>
              <a:t>Calculemos el promedio en el eje x y en el eje y</a:t>
            </a:r>
          </a:p>
          <a:p>
            <a:pPr marL="171450" indent="-171450">
              <a:buFontTx/>
              <a:buChar char="-"/>
            </a:pPr>
            <a:r>
              <a:rPr lang="es-ES" dirty="0"/>
              <a:t>Mover el eje no cambia cómo los valores se relacionan entre ellos</a:t>
            </a:r>
          </a:p>
          <a:p>
            <a:pPr marL="171450" indent="-171450">
              <a:buFontTx/>
              <a:buChar char="-"/>
            </a:pPr>
            <a:r>
              <a:rPr lang="es-CL" dirty="0"/>
              <a:t>Tratemos de ajustar una línea a los datos y la giraremos con pivote en el origen</a:t>
            </a:r>
          </a:p>
          <a:p>
            <a:pPr marL="171450" indent="-171450">
              <a:buFontTx/>
              <a:buChar char="-"/>
            </a:pPr>
            <a:r>
              <a:rPr lang="es-CL" dirty="0"/>
              <a:t>Para cuantificar qué tan bien se ajustan los datos a esta línea, se deben proyectar los puntos en la línea.</a:t>
            </a:r>
          </a:p>
          <a:p>
            <a:pPr marL="171450" indent="-171450">
              <a:buFontTx/>
              <a:buChar char="-"/>
            </a:pPr>
            <a:r>
              <a:rPr lang="es-CL" dirty="0"/>
              <a:t>EL truco está en encontrar la línea que minimiza estas distancias, o bien la línea que maximiza las distancias proyectadas al origen</a:t>
            </a:r>
          </a:p>
        </p:txBody>
      </p:sp>
      <p:sp>
        <p:nvSpPr>
          <p:cNvPr id="4" name="Marcador de número de diapositiva 3"/>
          <p:cNvSpPr>
            <a:spLocks noGrp="1"/>
          </p:cNvSpPr>
          <p:nvPr>
            <p:ph type="sldNum" sz="quarter" idx="5"/>
          </p:nvPr>
        </p:nvSpPr>
        <p:spPr/>
        <p:txBody>
          <a:bodyPr/>
          <a:lstStyle/>
          <a:p>
            <a:fld id="{CBA8E0A6-8D31-4AC9-A847-3CA1F0E35779}" type="slidenum">
              <a:rPr lang="es-CL" smtClean="0"/>
              <a:t>15</a:t>
            </a:fld>
            <a:endParaRPr lang="es-CL"/>
          </a:p>
        </p:txBody>
      </p:sp>
    </p:spTree>
    <p:extLst>
      <p:ext uri="{BB962C8B-B14F-4D97-AF65-F5344CB8AC3E}">
        <p14:creationId xmlns:p14="http://schemas.microsoft.com/office/powerpoint/2010/main" val="256851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Comencemos graficando nuevamente los datos</a:t>
            </a:r>
          </a:p>
          <a:p>
            <a:pPr marL="171450" indent="-171450">
              <a:buFontTx/>
              <a:buChar char="-"/>
            </a:pPr>
            <a:r>
              <a:rPr lang="es-ES" dirty="0"/>
              <a:t>Calculemos el promedio en el eje x y en el eje y</a:t>
            </a:r>
          </a:p>
          <a:p>
            <a:pPr marL="171450" indent="-171450">
              <a:buFontTx/>
              <a:buChar char="-"/>
            </a:pPr>
            <a:r>
              <a:rPr lang="es-ES" dirty="0"/>
              <a:t>Mover el eje no cambia cómo los valores se relacionan entre ellos</a:t>
            </a:r>
          </a:p>
          <a:p>
            <a:pPr marL="171450" indent="-171450">
              <a:buFontTx/>
              <a:buChar char="-"/>
            </a:pPr>
            <a:r>
              <a:rPr lang="es-CL" dirty="0"/>
              <a:t>Tratemos de ajustar una línea a los datos y la giraremos con pivote en el origen</a:t>
            </a:r>
          </a:p>
          <a:p>
            <a:pPr marL="171450" indent="-171450">
              <a:buFontTx/>
              <a:buChar char="-"/>
            </a:pPr>
            <a:r>
              <a:rPr lang="es-CL" dirty="0"/>
              <a:t>Para cuantificar qué tan bien se ajustan los datos a esta línea, se deben proyectar los puntos en la línea.</a:t>
            </a:r>
          </a:p>
          <a:p>
            <a:pPr marL="171450" indent="-171450">
              <a:buFontTx/>
              <a:buChar char="-"/>
            </a:pPr>
            <a:r>
              <a:rPr lang="es-CL" dirty="0"/>
              <a:t>EL truco está en encontrar la línea que minimiza estas distancias, o bien la línea que maximiza las distancias proyectadas al origen</a:t>
            </a:r>
          </a:p>
        </p:txBody>
      </p:sp>
      <p:sp>
        <p:nvSpPr>
          <p:cNvPr id="4" name="Marcador de número de diapositiva 3"/>
          <p:cNvSpPr>
            <a:spLocks noGrp="1"/>
          </p:cNvSpPr>
          <p:nvPr>
            <p:ph type="sldNum" sz="quarter" idx="5"/>
          </p:nvPr>
        </p:nvSpPr>
        <p:spPr/>
        <p:txBody>
          <a:bodyPr/>
          <a:lstStyle/>
          <a:p>
            <a:fld id="{CBA8E0A6-8D31-4AC9-A847-3CA1F0E35779}" type="slidenum">
              <a:rPr lang="es-CL" smtClean="0"/>
              <a:t>16</a:t>
            </a:fld>
            <a:endParaRPr lang="es-CL"/>
          </a:p>
        </p:txBody>
      </p:sp>
    </p:spTree>
    <p:extLst>
      <p:ext uri="{BB962C8B-B14F-4D97-AF65-F5344CB8AC3E}">
        <p14:creationId xmlns:p14="http://schemas.microsoft.com/office/powerpoint/2010/main" val="4213750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Comencemos graficando nuevamente los datos</a:t>
            </a:r>
          </a:p>
          <a:p>
            <a:pPr marL="171450" indent="-171450">
              <a:buFontTx/>
              <a:buChar char="-"/>
            </a:pPr>
            <a:r>
              <a:rPr lang="es-ES" dirty="0"/>
              <a:t>Calculemos el promedio en el eje x y en el eje y</a:t>
            </a:r>
          </a:p>
          <a:p>
            <a:pPr marL="171450" indent="-171450">
              <a:buFontTx/>
              <a:buChar char="-"/>
            </a:pPr>
            <a:r>
              <a:rPr lang="es-ES" dirty="0"/>
              <a:t>Mover el eje no cambia cómo los valores se relacionan entre ellos</a:t>
            </a:r>
          </a:p>
          <a:p>
            <a:pPr marL="171450" indent="-171450">
              <a:buFontTx/>
              <a:buChar char="-"/>
            </a:pPr>
            <a:r>
              <a:rPr lang="es-CL" dirty="0"/>
              <a:t>Tratemos de ajustar una línea a los datos y la giraremos con pivote en el origen</a:t>
            </a:r>
          </a:p>
          <a:p>
            <a:pPr marL="171450" indent="-171450">
              <a:buFontTx/>
              <a:buChar char="-"/>
            </a:pPr>
            <a:r>
              <a:rPr lang="es-CL" dirty="0"/>
              <a:t>Para cuantificar qué tan bien se ajustan los datos a esta línea, se deben proyectar los puntos en la línea.</a:t>
            </a:r>
          </a:p>
          <a:p>
            <a:pPr marL="171450" indent="-171450">
              <a:buFontTx/>
              <a:buChar char="-"/>
            </a:pPr>
            <a:r>
              <a:rPr lang="es-CL" dirty="0"/>
              <a:t>EL truco está en encontrar la línea que minimiza estas distancias, o bien la línea que maximiza las distancias proyectadas al origen</a:t>
            </a:r>
          </a:p>
          <a:p>
            <a:pPr marL="171450" indent="-171450">
              <a:buFontTx/>
              <a:buChar char="-"/>
            </a:pPr>
            <a:r>
              <a:rPr lang="es-CL" dirty="0"/>
              <a:t>Dejaremos un punto fijo y también su distancia al origen</a:t>
            </a:r>
          </a:p>
          <a:p>
            <a:pPr marL="171450" indent="-171450">
              <a:buFontTx/>
              <a:buChar char="-"/>
            </a:pPr>
            <a:r>
              <a:rPr lang="es-CL" dirty="0"/>
              <a:t>Así con la proyección armamos un ángulo recto</a:t>
            </a:r>
          </a:p>
        </p:txBody>
      </p:sp>
      <p:sp>
        <p:nvSpPr>
          <p:cNvPr id="4" name="Marcador de número de diapositiva 3"/>
          <p:cNvSpPr>
            <a:spLocks noGrp="1"/>
          </p:cNvSpPr>
          <p:nvPr>
            <p:ph type="sldNum" sz="quarter" idx="5"/>
          </p:nvPr>
        </p:nvSpPr>
        <p:spPr/>
        <p:txBody>
          <a:bodyPr/>
          <a:lstStyle/>
          <a:p>
            <a:fld id="{CBA8E0A6-8D31-4AC9-A847-3CA1F0E35779}" type="slidenum">
              <a:rPr lang="es-CL" smtClean="0"/>
              <a:t>17</a:t>
            </a:fld>
            <a:endParaRPr lang="es-CL"/>
          </a:p>
        </p:txBody>
      </p:sp>
    </p:spTree>
    <p:extLst>
      <p:ext uri="{BB962C8B-B14F-4D97-AF65-F5344CB8AC3E}">
        <p14:creationId xmlns:p14="http://schemas.microsoft.com/office/powerpoint/2010/main" val="1726402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Comencemos graficando nuevamente los datos</a:t>
            </a:r>
          </a:p>
          <a:p>
            <a:pPr marL="171450" indent="-171450">
              <a:buFontTx/>
              <a:buChar char="-"/>
            </a:pPr>
            <a:r>
              <a:rPr lang="es-ES" dirty="0"/>
              <a:t>Calculemos el promedio en el eje x y en el eje y</a:t>
            </a:r>
          </a:p>
          <a:p>
            <a:pPr marL="171450" indent="-171450">
              <a:buFontTx/>
              <a:buChar char="-"/>
            </a:pPr>
            <a:r>
              <a:rPr lang="es-ES" dirty="0"/>
              <a:t>Mover el eje no cambia cómo los valores se relacionan entre ellos</a:t>
            </a:r>
          </a:p>
          <a:p>
            <a:pPr marL="171450" indent="-171450">
              <a:buFontTx/>
              <a:buChar char="-"/>
            </a:pPr>
            <a:r>
              <a:rPr lang="es-CL" dirty="0"/>
              <a:t>Tratemos de ajustar una línea a los datos y la giraremos con pivote en el origen</a:t>
            </a:r>
          </a:p>
          <a:p>
            <a:pPr marL="171450" indent="-171450">
              <a:buFontTx/>
              <a:buChar char="-"/>
            </a:pPr>
            <a:r>
              <a:rPr lang="es-CL" dirty="0"/>
              <a:t>Para cuantificar qué tan bien se ajustan los datos a esta línea, se deben proyectar los puntos en la línea.</a:t>
            </a:r>
          </a:p>
          <a:p>
            <a:pPr marL="171450" indent="-171450">
              <a:buFontTx/>
              <a:buChar char="-"/>
            </a:pPr>
            <a:r>
              <a:rPr lang="es-CL" dirty="0"/>
              <a:t>EL truco está en encontrar la línea que minimiza estas distancias, o bien la línea que maximiza las distancias proyectadas al origen</a:t>
            </a:r>
          </a:p>
          <a:p>
            <a:pPr marL="171450" indent="-171450">
              <a:buFontTx/>
              <a:buChar char="-"/>
            </a:pPr>
            <a:r>
              <a:rPr lang="es-CL" dirty="0"/>
              <a:t>Dejaremos un punto fijo y también su distancia al origen</a:t>
            </a:r>
          </a:p>
          <a:p>
            <a:pPr marL="171450" indent="-171450">
              <a:buFontTx/>
              <a:buChar char="-"/>
            </a:pPr>
            <a:r>
              <a:rPr lang="es-CL" dirty="0"/>
              <a:t>Con ese ángulo recto, podemos mostrar cómo para a fijo, b y c están inversamente relacionados</a:t>
            </a:r>
          </a:p>
          <a:p>
            <a:pPr marL="171450" indent="-171450">
              <a:buFontTx/>
              <a:buChar char="-"/>
            </a:pPr>
            <a:r>
              <a:rPr lang="es-CL" dirty="0"/>
              <a:t>Así, PCA puede minimizar la distancia a la línea roja o bien maximizar la distancia de la línea roja al origen, siempre dejando a fijo</a:t>
            </a:r>
          </a:p>
          <a:p>
            <a:pPr marL="171450" indent="-171450">
              <a:buFontTx/>
              <a:buChar char="-"/>
            </a:pPr>
            <a:r>
              <a:rPr lang="es-CL" dirty="0"/>
              <a:t>Es más intuitivo hacer lo primero, pero es más fácil calcular lo segundo</a:t>
            </a:r>
          </a:p>
          <a:p>
            <a:pPr marL="171450" indent="-171450">
              <a:buFontTx/>
              <a:buChar char="-"/>
            </a:pPr>
            <a:endParaRPr lang="es-CL" dirty="0"/>
          </a:p>
        </p:txBody>
      </p:sp>
      <p:sp>
        <p:nvSpPr>
          <p:cNvPr id="4" name="Marcador de número de diapositiva 3"/>
          <p:cNvSpPr>
            <a:spLocks noGrp="1"/>
          </p:cNvSpPr>
          <p:nvPr>
            <p:ph type="sldNum" sz="quarter" idx="5"/>
          </p:nvPr>
        </p:nvSpPr>
        <p:spPr/>
        <p:txBody>
          <a:bodyPr/>
          <a:lstStyle/>
          <a:p>
            <a:fld id="{CBA8E0A6-8D31-4AC9-A847-3CA1F0E35779}" type="slidenum">
              <a:rPr lang="es-CL" smtClean="0"/>
              <a:t>18</a:t>
            </a:fld>
            <a:endParaRPr lang="es-CL"/>
          </a:p>
        </p:txBody>
      </p:sp>
    </p:spTree>
    <p:extLst>
      <p:ext uri="{BB962C8B-B14F-4D97-AF65-F5344CB8AC3E}">
        <p14:creationId xmlns:p14="http://schemas.microsoft.com/office/powerpoint/2010/main" val="3959162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Comencemos graficando nuevamente los datos</a:t>
            </a:r>
          </a:p>
          <a:p>
            <a:pPr marL="171450" indent="-171450">
              <a:buFontTx/>
              <a:buChar char="-"/>
            </a:pPr>
            <a:r>
              <a:rPr lang="es-ES" dirty="0"/>
              <a:t>Calculemos el promedio en el eje x y en el eje y</a:t>
            </a:r>
          </a:p>
          <a:p>
            <a:pPr marL="171450" indent="-171450">
              <a:buFontTx/>
              <a:buChar char="-"/>
            </a:pPr>
            <a:r>
              <a:rPr lang="es-ES" dirty="0"/>
              <a:t>Mover el eje no cambia cómo los valores se relacionan entre ellos</a:t>
            </a:r>
          </a:p>
          <a:p>
            <a:pPr marL="171450" indent="-171450">
              <a:buFontTx/>
              <a:buChar char="-"/>
            </a:pPr>
            <a:r>
              <a:rPr lang="es-CL" dirty="0"/>
              <a:t>Tratemos de ajustar una línea a los datos y la giraremos con pivote en el origen</a:t>
            </a:r>
          </a:p>
          <a:p>
            <a:pPr marL="171450" indent="-171450">
              <a:buFontTx/>
              <a:buChar char="-"/>
            </a:pPr>
            <a:r>
              <a:rPr lang="es-CL" dirty="0"/>
              <a:t>Para cuantificar qué tan bien se ajustan los datos a esta línea, se deben proyectar los puntos en la línea.</a:t>
            </a:r>
          </a:p>
          <a:p>
            <a:pPr marL="171450" indent="-171450">
              <a:buFontTx/>
              <a:buChar char="-"/>
            </a:pPr>
            <a:r>
              <a:rPr lang="es-CL" dirty="0"/>
              <a:t>EL truco está en encontrar la línea que minimiza estas distancias, o bien la línea que maximiza las distancias proyectadas al origen</a:t>
            </a:r>
          </a:p>
          <a:p>
            <a:pPr marL="171450" indent="-171450">
              <a:buFontTx/>
              <a:buChar char="-"/>
            </a:pPr>
            <a:r>
              <a:rPr lang="es-CL" dirty="0"/>
              <a:t>Dejaremos un punto fijo y también su distancia al origen</a:t>
            </a:r>
          </a:p>
          <a:p>
            <a:pPr marL="171450" indent="-171450">
              <a:buFontTx/>
              <a:buChar char="-"/>
            </a:pPr>
            <a:r>
              <a:rPr lang="es-CL" dirty="0"/>
              <a:t>Con ese ángulo recto, podemos mostrar cómo para a fijo, b y c están inversamente relacionados</a:t>
            </a:r>
          </a:p>
          <a:p>
            <a:pPr marL="171450" indent="-171450">
              <a:buFontTx/>
              <a:buChar char="-"/>
            </a:pPr>
            <a:r>
              <a:rPr lang="es-CL" dirty="0"/>
              <a:t>Así, PCA puede minimizar la distancia a la línea roja o bien maximizar la distancia de la línea roja al origen, siempre dejando a fijo</a:t>
            </a:r>
          </a:p>
          <a:p>
            <a:pPr marL="171450" indent="-171450">
              <a:buFontTx/>
              <a:buChar char="-"/>
            </a:pPr>
            <a:r>
              <a:rPr lang="es-CL" dirty="0"/>
              <a:t>Es más intuitivo hacer lo primero, pero es más fácil calcular lo segundo</a:t>
            </a:r>
          </a:p>
          <a:p>
            <a:pPr marL="171450" indent="-171450">
              <a:buFontTx/>
              <a:buChar char="-"/>
            </a:pPr>
            <a:endParaRPr lang="es-CL" dirty="0"/>
          </a:p>
        </p:txBody>
      </p:sp>
      <p:sp>
        <p:nvSpPr>
          <p:cNvPr id="4" name="Marcador de número de diapositiva 3"/>
          <p:cNvSpPr>
            <a:spLocks noGrp="1"/>
          </p:cNvSpPr>
          <p:nvPr>
            <p:ph type="sldNum" sz="quarter" idx="5"/>
          </p:nvPr>
        </p:nvSpPr>
        <p:spPr/>
        <p:txBody>
          <a:bodyPr/>
          <a:lstStyle/>
          <a:p>
            <a:fld id="{CBA8E0A6-8D31-4AC9-A847-3CA1F0E35779}" type="slidenum">
              <a:rPr lang="es-CL" smtClean="0"/>
              <a:t>19</a:t>
            </a:fld>
            <a:endParaRPr lang="es-CL"/>
          </a:p>
        </p:txBody>
      </p:sp>
    </p:spTree>
    <p:extLst>
      <p:ext uri="{BB962C8B-B14F-4D97-AF65-F5344CB8AC3E}">
        <p14:creationId xmlns:p14="http://schemas.microsoft.com/office/powerpoint/2010/main" val="3583035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endParaRPr lang="es-CL" dirty="0"/>
          </a:p>
        </p:txBody>
      </p:sp>
      <p:sp>
        <p:nvSpPr>
          <p:cNvPr id="4" name="Marcador de número de diapositiva 3"/>
          <p:cNvSpPr>
            <a:spLocks noGrp="1"/>
          </p:cNvSpPr>
          <p:nvPr>
            <p:ph type="sldNum" sz="quarter" idx="5"/>
          </p:nvPr>
        </p:nvSpPr>
        <p:spPr/>
        <p:txBody>
          <a:bodyPr/>
          <a:lstStyle/>
          <a:p>
            <a:fld id="{CBA8E0A6-8D31-4AC9-A847-3CA1F0E35779}" type="slidenum">
              <a:rPr lang="es-CL" smtClean="0"/>
              <a:t>20</a:t>
            </a:fld>
            <a:endParaRPr lang="es-CL"/>
          </a:p>
        </p:txBody>
      </p:sp>
    </p:spTree>
    <p:extLst>
      <p:ext uri="{BB962C8B-B14F-4D97-AF65-F5344CB8AC3E}">
        <p14:creationId xmlns:p14="http://schemas.microsoft.com/office/powerpoint/2010/main" val="4274325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endParaRPr lang="es-CL" dirty="0"/>
          </a:p>
        </p:txBody>
      </p:sp>
      <p:sp>
        <p:nvSpPr>
          <p:cNvPr id="4" name="Marcador de número de diapositiva 3"/>
          <p:cNvSpPr>
            <a:spLocks noGrp="1"/>
          </p:cNvSpPr>
          <p:nvPr>
            <p:ph type="sldNum" sz="quarter" idx="5"/>
          </p:nvPr>
        </p:nvSpPr>
        <p:spPr/>
        <p:txBody>
          <a:bodyPr/>
          <a:lstStyle/>
          <a:p>
            <a:fld id="{CBA8E0A6-8D31-4AC9-A847-3CA1F0E35779}" type="slidenum">
              <a:rPr lang="es-CL" smtClean="0"/>
              <a:t>21</a:t>
            </a:fld>
            <a:endParaRPr lang="es-CL"/>
          </a:p>
        </p:txBody>
      </p:sp>
    </p:spTree>
    <p:extLst>
      <p:ext uri="{BB962C8B-B14F-4D97-AF65-F5344CB8AC3E}">
        <p14:creationId xmlns:p14="http://schemas.microsoft.com/office/powerpoint/2010/main" val="2484366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Tomemos un set de datos pequeño, en base a ventas.csv</a:t>
            </a:r>
          </a:p>
        </p:txBody>
      </p:sp>
      <p:sp>
        <p:nvSpPr>
          <p:cNvPr id="4" name="Marcador de número de diapositiva 3"/>
          <p:cNvSpPr>
            <a:spLocks noGrp="1"/>
          </p:cNvSpPr>
          <p:nvPr>
            <p:ph type="sldNum" sz="quarter" idx="5"/>
          </p:nvPr>
        </p:nvSpPr>
        <p:spPr/>
        <p:txBody>
          <a:bodyPr/>
          <a:lstStyle/>
          <a:p>
            <a:fld id="{CBA8E0A6-8D31-4AC9-A847-3CA1F0E35779}" type="slidenum">
              <a:rPr lang="es-CL" smtClean="0"/>
              <a:t>4</a:t>
            </a:fld>
            <a:endParaRPr lang="es-CL"/>
          </a:p>
        </p:txBody>
      </p:sp>
    </p:spTree>
    <p:extLst>
      <p:ext uri="{BB962C8B-B14F-4D97-AF65-F5344CB8AC3E}">
        <p14:creationId xmlns:p14="http://schemas.microsoft.com/office/powerpoint/2010/main" val="809403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endParaRPr lang="es-CL" dirty="0"/>
          </a:p>
        </p:txBody>
      </p:sp>
      <p:sp>
        <p:nvSpPr>
          <p:cNvPr id="4" name="Marcador de número de diapositiva 3"/>
          <p:cNvSpPr>
            <a:spLocks noGrp="1"/>
          </p:cNvSpPr>
          <p:nvPr>
            <p:ph type="sldNum" sz="quarter" idx="5"/>
          </p:nvPr>
        </p:nvSpPr>
        <p:spPr/>
        <p:txBody>
          <a:bodyPr/>
          <a:lstStyle/>
          <a:p>
            <a:fld id="{CBA8E0A6-8D31-4AC9-A847-3CA1F0E35779}" type="slidenum">
              <a:rPr lang="es-CL" smtClean="0"/>
              <a:t>22</a:t>
            </a:fld>
            <a:endParaRPr lang="es-CL"/>
          </a:p>
        </p:txBody>
      </p:sp>
    </p:spTree>
    <p:extLst>
      <p:ext uri="{BB962C8B-B14F-4D97-AF65-F5344CB8AC3E}">
        <p14:creationId xmlns:p14="http://schemas.microsoft.com/office/powerpoint/2010/main" val="160096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endParaRPr lang="es-CL" dirty="0"/>
          </a:p>
        </p:txBody>
      </p:sp>
      <p:sp>
        <p:nvSpPr>
          <p:cNvPr id="4" name="Marcador de número de diapositiva 3"/>
          <p:cNvSpPr>
            <a:spLocks noGrp="1"/>
          </p:cNvSpPr>
          <p:nvPr>
            <p:ph type="sldNum" sz="quarter" idx="5"/>
          </p:nvPr>
        </p:nvSpPr>
        <p:spPr/>
        <p:txBody>
          <a:bodyPr/>
          <a:lstStyle/>
          <a:p>
            <a:fld id="{CBA8E0A6-8D31-4AC9-A847-3CA1F0E35779}" type="slidenum">
              <a:rPr lang="es-CL" smtClean="0"/>
              <a:t>23</a:t>
            </a:fld>
            <a:endParaRPr lang="es-CL"/>
          </a:p>
        </p:txBody>
      </p:sp>
    </p:spTree>
    <p:extLst>
      <p:ext uri="{BB962C8B-B14F-4D97-AF65-F5344CB8AC3E}">
        <p14:creationId xmlns:p14="http://schemas.microsoft.com/office/powerpoint/2010/main" val="41212328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endParaRPr lang="es-CL" dirty="0"/>
          </a:p>
        </p:txBody>
      </p:sp>
      <p:sp>
        <p:nvSpPr>
          <p:cNvPr id="4" name="Marcador de número de diapositiva 3"/>
          <p:cNvSpPr>
            <a:spLocks noGrp="1"/>
          </p:cNvSpPr>
          <p:nvPr>
            <p:ph type="sldNum" sz="quarter" idx="5"/>
          </p:nvPr>
        </p:nvSpPr>
        <p:spPr/>
        <p:txBody>
          <a:bodyPr/>
          <a:lstStyle/>
          <a:p>
            <a:fld id="{CBA8E0A6-8D31-4AC9-A847-3CA1F0E35779}" type="slidenum">
              <a:rPr lang="es-CL" smtClean="0"/>
              <a:t>24</a:t>
            </a:fld>
            <a:endParaRPr lang="es-CL"/>
          </a:p>
        </p:txBody>
      </p:sp>
    </p:spTree>
    <p:extLst>
      <p:ext uri="{BB962C8B-B14F-4D97-AF65-F5344CB8AC3E}">
        <p14:creationId xmlns:p14="http://schemas.microsoft.com/office/powerpoint/2010/main" val="27212579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endParaRPr lang="es-CL" dirty="0"/>
          </a:p>
        </p:txBody>
      </p:sp>
      <p:sp>
        <p:nvSpPr>
          <p:cNvPr id="4" name="Marcador de número de diapositiva 3"/>
          <p:cNvSpPr>
            <a:spLocks noGrp="1"/>
          </p:cNvSpPr>
          <p:nvPr>
            <p:ph type="sldNum" sz="quarter" idx="5"/>
          </p:nvPr>
        </p:nvSpPr>
        <p:spPr/>
        <p:txBody>
          <a:bodyPr/>
          <a:lstStyle/>
          <a:p>
            <a:fld id="{CBA8E0A6-8D31-4AC9-A847-3CA1F0E35779}" type="slidenum">
              <a:rPr lang="es-CL" smtClean="0"/>
              <a:t>25</a:t>
            </a:fld>
            <a:endParaRPr lang="es-CL"/>
          </a:p>
        </p:txBody>
      </p:sp>
    </p:spTree>
    <p:extLst>
      <p:ext uri="{BB962C8B-B14F-4D97-AF65-F5344CB8AC3E}">
        <p14:creationId xmlns:p14="http://schemas.microsoft.com/office/powerpoint/2010/main" val="4556976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endParaRPr lang="es-CL" dirty="0"/>
          </a:p>
        </p:txBody>
      </p:sp>
      <p:sp>
        <p:nvSpPr>
          <p:cNvPr id="4" name="Marcador de número de diapositiva 3"/>
          <p:cNvSpPr>
            <a:spLocks noGrp="1"/>
          </p:cNvSpPr>
          <p:nvPr>
            <p:ph type="sldNum" sz="quarter" idx="5"/>
          </p:nvPr>
        </p:nvSpPr>
        <p:spPr/>
        <p:txBody>
          <a:bodyPr/>
          <a:lstStyle/>
          <a:p>
            <a:fld id="{CBA8E0A6-8D31-4AC9-A847-3CA1F0E35779}" type="slidenum">
              <a:rPr lang="es-CL" smtClean="0"/>
              <a:t>28</a:t>
            </a:fld>
            <a:endParaRPr lang="es-CL"/>
          </a:p>
        </p:txBody>
      </p:sp>
    </p:spTree>
    <p:extLst>
      <p:ext uri="{BB962C8B-B14F-4D97-AF65-F5344CB8AC3E}">
        <p14:creationId xmlns:p14="http://schemas.microsoft.com/office/powerpoint/2010/main" val="4875074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endParaRPr lang="es-CL" dirty="0"/>
          </a:p>
        </p:txBody>
      </p:sp>
      <p:sp>
        <p:nvSpPr>
          <p:cNvPr id="4" name="Marcador de número de diapositiva 3"/>
          <p:cNvSpPr>
            <a:spLocks noGrp="1"/>
          </p:cNvSpPr>
          <p:nvPr>
            <p:ph type="sldNum" sz="quarter" idx="5"/>
          </p:nvPr>
        </p:nvSpPr>
        <p:spPr/>
        <p:txBody>
          <a:bodyPr/>
          <a:lstStyle/>
          <a:p>
            <a:fld id="{CBA8E0A6-8D31-4AC9-A847-3CA1F0E35779}" type="slidenum">
              <a:rPr lang="es-CL" smtClean="0"/>
              <a:t>29</a:t>
            </a:fld>
            <a:endParaRPr lang="es-CL"/>
          </a:p>
        </p:txBody>
      </p:sp>
    </p:spTree>
    <p:extLst>
      <p:ext uri="{BB962C8B-B14F-4D97-AF65-F5344CB8AC3E}">
        <p14:creationId xmlns:p14="http://schemas.microsoft.com/office/powerpoint/2010/main" val="37366971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endParaRPr lang="es-CL" dirty="0"/>
          </a:p>
        </p:txBody>
      </p:sp>
      <p:sp>
        <p:nvSpPr>
          <p:cNvPr id="4" name="Marcador de número de diapositiva 3"/>
          <p:cNvSpPr>
            <a:spLocks noGrp="1"/>
          </p:cNvSpPr>
          <p:nvPr>
            <p:ph type="sldNum" sz="quarter" idx="5"/>
          </p:nvPr>
        </p:nvSpPr>
        <p:spPr/>
        <p:txBody>
          <a:bodyPr/>
          <a:lstStyle/>
          <a:p>
            <a:fld id="{CBA8E0A6-8D31-4AC9-A847-3CA1F0E35779}" type="slidenum">
              <a:rPr lang="es-CL" smtClean="0"/>
              <a:t>30</a:t>
            </a:fld>
            <a:endParaRPr lang="es-CL"/>
          </a:p>
        </p:txBody>
      </p:sp>
    </p:spTree>
    <p:extLst>
      <p:ext uri="{BB962C8B-B14F-4D97-AF65-F5344CB8AC3E}">
        <p14:creationId xmlns:p14="http://schemas.microsoft.com/office/powerpoint/2010/main" val="29969529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endParaRPr lang="es-CL" dirty="0"/>
          </a:p>
        </p:txBody>
      </p:sp>
      <p:sp>
        <p:nvSpPr>
          <p:cNvPr id="4" name="Marcador de número de diapositiva 3"/>
          <p:cNvSpPr>
            <a:spLocks noGrp="1"/>
          </p:cNvSpPr>
          <p:nvPr>
            <p:ph type="sldNum" sz="quarter" idx="5"/>
          </p:nvPr>
        </p:nvSpPr>
        <p:spPr/>
        <p:txBody>
          <a:bodyPr/>
          <a:lstStyle/>
          <a:p>
            <a:fld id="{CBA8E0A6-8D31-4AC9-A847-3CA1F0E35779}" type="slidenum">
              <a:rPr lang="es-CL" smtClean="0"/>
              <a:t>31</a:t>
            </a:fld>
            <a:endParaRPr lang="es-CL"/>
          </a:p>
        </p:txBody>
      </p:sp>
    </p:spTree>
    <p:extLst>
      <p:ext uri="{BB962C8B-B14F-4D97-AF65-F5344CB8AC3E}">
        <p14:creationId xmlns:p14="http://schemas.microsoft.com/office/powerpoint/2010/main" val="33906143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El ratio de renta sobre venta, nos dice a priori que la Renta es más importante que la venta para explicar la extensión de los datos</a:t>
            </a:r>
          </a:p>
          <a:p>
            <a:pPr marL="171450" indent="-171450">
              <a:buFontTx/>
              <a:buChar char="-"/>
            </a:pPr>
            <a:endParaRPr lang="es-ES" dirty="0"/>
          </a:p>
          <a:p>
            <a:pPr marL="171450" indent="-171450">
              <a:buFontTx/>
              <a:buChar char="-"/>
            </a:pPr>
            <a:r>
              <a:rPr lang="es-ES" dirty="0"/>
              <a:t>Los matemáticos llaman a esta receta “Combinación Lineal” de la Renta y la Venta</a:t>
            </a:r>
            <a:endParaRPr lang="es-CL" dirty="0"/>
          </a:p>
        </p:txBody>
      </p:sp>
      <p:sp>
        <p:nvSpPr>
          <p:cNvPr id="4" name="Marcador de número de diapositiva 3"/>
          <p:cNvSpPr>
            <a:spLocks noGrp="1"/>
          </p:cNvSpPr>
          <p:nvPr>
            <p:ph type="sldNum" sz="quarter" idx="5"/>
          </p:nvPr>
        </p:nvSpPr>
        <p:spPr/>
        <p:txBody>
          <a:bodyPr/>
          <a:lstStyle/>
          <a:p>
            <a:fld id="{CBA8E0A6-8D31-4AC9-A847-3CA1F0E35779}" type="slidenum">
              <a:rPr lang="es-CL" smtClean="0"/>
              <a:t>32</a:t>
            </a:fld>
            <a:endParaRPr lang="es-CL"/>
          </a:p>
        </p:txBody>
      </p:sp>
    </p:spTree>
    <p:extLst>
      <p:ext uri="{BB962C8B-B14F-4D97-AF65-F5344CB8AC3E}">
        <p14:creationId xmlns:p14="http://schemas.microsoft.com/office/powerpoint/2010/main" val="38354224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El ratio de renta sobre venta, nos dice a priori que la Renta es más importante que la venta para explicar la extensión de los datos</a:t>
            </a:r>
          </a:p>
          <a:p>
            <a:pPr marL="171450" indent="-171450">
              <a:buFontTx/>
              <a:buChar char="-"/>
            </a:pPr>
            <a:endParaRPr lang="es-ES" dirty="0"/>
          </a:p>
          <a:p>
            <a:pPr marL="171450" indent="-171450">
              <a:buFontTx/>
              <a:buChar char="-"/>
            </a:pPr>
            <a:r>
              <a:rPr lang="es-ES" dirty="0"/>
              <a:t>Los matemáticos llaman a esta receta “Combinación Lineal” de la Renta y la Venta</a:t>
            </a:r>
            <a:endParaRPr lang="es-CL" dirty="0"/>
          </a:p>
        </p:txBody>
      </p:sp>
      <p:sp>
        <p:nvSpPr>
          <p:cNvPr id="4" name="Marcador de número de diapositiva 3"/>
          <p:cNvSpPr>
            <a:spLocks noGrp="1"/>
          </p:cNvSpPr>
          <p:nvPr>
            <p:ph type="sldNum" sz="quarter" idx="5"/>
          </p:nvPr>
        </p:nvSpPr>
        <p:spPr/>
        <p:txBody>
          <a:bodyPr/>
          <a:lstStyle/>
          <a:p>
            <a:fld id="{CBA8E0A6-8D31-4AC9-A847-3CA1F0E35779}" type="slidenum">
              <a:rPr lang="es-CL" smtClean="0"/>
              <a:t>33</a:t>
            </a:fld>
            <a:endParaRPr lang="es-CL"/>
          </a:p>
        </p:txBody>
      </p:sp>
    </p:spTree>
    <p:extLst>
      <p:ext uri="{BB962C8B-B14F-4D97-AF65-F5344CB8AC3E}">
        <p14:creationId xmlns:p14="http://schemas.microsoft.com/office/powerpoint/2010/main" val="3329493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Tomemos un set de datos pequeño, en base a ventas.csv</a:t>
            </a:r>
          </a:p>
          <a:p>
            <a:r>
              <a:rPr lang="es-ES" dirty="0"/>
              <a:t>- Se puede ver que los datos escogidos en la variable de la renta están concentrados en ambas puntas de la recta y así los países A, B y C son más similares entre ellos que su </a:t>
            </a:r>
            <a:r>
              <a:rPr lang="es-ES" dirty="0" err="1"/>
              <a:t>similaridad</a:t>
            </a:r>
            <a:r>
              <a:rPr lang="es-ES" dirty="0"/>
              <a:t> con los países D, E y F</a:t>
            </a:r>
          </a:p>
          <a:p>
            <a:r>
              <a:rPr lang="es-CL" dirty="0"/>
              <a:t>- </a:t>
            </a:r>
          </a:p>
        </p:txBody>
      </p:sp>
      <p:sp>
        <p:nvSpPr>
          <p:cNvPr id="4" name="Marcador de número de diapositiva 3"/>
          <p:cNvSpPr>
            <a:spLocks noGrp="1"/>
          </p:cNvSpPr>
          <p:nvPr>
            <p:ph type="sldNum" sz="quarter" idx="5"/>
          </p:nvPr>
        </p:nvSpPr>
        <p:spPr/>
        <p:txBody>
          <a:bodyPr/>
          <a:lstStyle/>
          <a:p>
            <a:fld id="{CBA8E0A6-8D31-4AC9-A847-3CA1F0E35779}" type="slidenum">
              <a:rPr lang="es-CL" smtClean="0"/>
              <a:t>5</a:t>
            </a:fld>
            <a:endParaRPr lang="es-CL"/>
          </a:p>
        </p:txBody>
      </p:sp>
    </p:spTree>
    <p:extLst>
      <p:ext uri="{BB962C8B-B14F-4D97-AF65-F5344CB8AC3E}">
        <p14:creationId xmlns:p14="http://schemas.microsoft.com/office/powerpoint/2010/main" val="35324691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El ratio de renta sobre venta, nos dice a priori que la Renta es más importante que la venta para explicar la extensión de los datos</a:t>
            </a:r>
          </a:p>
          <a:p>
            <a:pPr marL="171450" indent="-171450">
              <a:buFontTx/>
              <a:buChar char="-"/>
            </a:pPr>
            <a:endParaRPr lang="es-ES" dirty="0"/>
          </a:p>
          <a:p>
            <a:pPr marL="171450" indent="-171450">
              <a:buFontTx/>
              <a:buChar char="-"/>
            </a:pPr>
            <a:r>
              <a:rPr lang="es-ES" dirty="0"/>
              <a:t>Los matemáticos llaman a esta receta “Combinación Lineal” de la Renta y la Venta</a:t>
            </a:r>
            <a:endParaRPr lang="es-CL" dirty="0"/>
          </a:p>
        </p:txBody>
      </p:sp>
      <p:sp>
        <p:nvSpPr>
          <p:cNvPr id="4" name="Marcador de número de diapositiva 3"/>
          <p:cNvSpPr>
            <a:spLocks noGrp="1"/>
          </p:cNvSpPr>
          <p:nvPr>
            <p:ph type="sldNum" sz="quarter" idx="5"/>
          </p:nvPr>
        </p:nvSpPr>
        <p:spPr/>
        <p:txBody>
          <a:bodyPr/>
          <a:lstStyle/>
          <a:p>
            <a:fld id="{CBA8E0A6-8D31-4AC9-A847-3CA1F0E35779}" type="slidenum">
              <a:rPr lang="es-CL" smtClean="0"/>
              <a:t>34</a:t>
            </a:fld>
            <a:endParaRPr lang="es-CL"/>
          </a:p>
        </p:txBody>
      </p:sp>
    </p:spTree>
    <p:extLst>
      <p:ext uri="{BB962C8B-B14F-4D97-AF65-F5344CB8AC3E}">
        <p14:creationId xmlns:p14="http://schemas.microsoft.com/office/powerpoint/2010/main" val="732948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El ratio se mantiene y b es 2 veces c</a:t>
            </a:r>
          </a:p>
        </p:txBody>
      </p:sp>
      <p:sp>
        <p:nvSpPr>
          <p:cNvPr id="4" name="Marcador de número de diapositiva 3"/>
          <p:cNvSpPr>
            <a:spLocks noGrp="1"/>
          </p:cNvSpPr>
          <p:nvPr>
            <p:ph type="sldNum" sz="quarter" idx="5"/>
          </p:nvPr>
        </p:nvSpPr>
        <p:spPr/>
        <p:txBody>
          <a:bodyPr/>
          <a:lstStyle/>
          <a:p>
            <a:fld id="{CBA8E0A6-8D31-4AC9-A847-3CA1F0E35779}" type="slidenum">
              <a:rPr lang="es-CL" smtClean="0"/>
              <a:t>35</a:t>
            </a:fld>
            <a:endParaRPr lang="es-CL"/>
          </a:p>
        </p:txBody>
      </p:sp>
    </p:spTree>
    <p:extLst>
      <p:ext uri="{BB962C8B-B14F-4D97-AF65-F5344CB8AC3E}">
        <p14:creationId xmlns:p14="http://schemas.microsoft.com/office/powerpoint/2010/main" val="17128380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Vector Propio = </a:t>
            </a:r>
            <a:r>
              <a:rPr lang="es-ES" dirty="0" err="1"/>
              <a:t>Eigenvector</a:t>
            </a:r>
            <a:endParaRPr lang="es-ES" dirty="0"/>
          </a:p>
          <a:p>
            <a:pPr marL="171450" indent="-171450">
              <a:buFontTx/>
              <a:buChar char="-"/>
            </a:pPr>
            <a:r>
              <a:rPr lang="es-ES" dirty="0"/>
              <a:t>SSD = </a:t>
            </a:r>
            <a:r>
              <a:rPr lang="es-ES" dirty="0" err="1"/>
              <a:t>Eigenvalue</a:t>
            </a:r>
            <a:r>
              <a:rPr lang="es-ES" dirty="0"/>
              <a:t> o valor propio</a:t>
            </a:r>
            <a:endParaRPr lang="es-CL" dirty="0"/>
          </a:p>
        </p:txBody>
      </p:sp>
      <p:sp>
        <p:nvSpPr>
          <p:cNvPr id="4" name="Marcador de número de diapositiva 3"/>
          <p:cNvSpPr>
            <a:spLocks noGrp="1"/>
          </p:cNvSpPr>
          <p:nvPr>
            <p:ph type="sldNum" sz="quarter" idx="5"/>
          </p:nvPr>
        </p:nvSpPr>
        <p:spPr/>
        <p:txBody>
          <a:bodyPr/>
          <a:lstStyle/>
          <a:p>
            <a:fld id="{CBA8E0A6-8D31-4AC9-A847-3CA1F0E35779}" type="slidenum">
              <a:rPr lang="es-CL" smtClean="0"/>
              <a:t>36</a:t>
            </a:fld>
            <a:endParaRPr lang="es-CL"/>
          </a:p>
        </p:txBody>
      </p:sp>
    </p:spTree>
    <p:extLst>
      <p:ext uri="{BB962C8B-B14F-4D97-AF65-F5344CB8AC3E}">
        <p14:creationId xmlns:p14="http://schemas.microsoft.com/office/powerpoint/2010/main" val="19381142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endParaRPr lang="es-CL" dirty="0"/>
          </a:p>
        </p:txBody>
      </p:sp>
      <p:sp>
        <p:nvSpPr>
          <p:cNvPr id="4" name="Marcador de número de diapositiva 3"/>
          <p:cNvSpPr>
            <a:spLocks noGrp="1"/>
          </p:cNvSpPr>
          <p:nvPr>
            <p:ph type="sldNum" sz="quarter" idx="5"/>
          </p:nvPr>
        </p:nvSpPr>
        <p:spPr/>
        <p:txBody>
          <a:bodyPr/>
          <a:lstStyle/>
          <a:p>
            <a:fld id="{CBA8E0A6-8D31-4AC9-A847-3CA1F0E35779}" type="slidenum">
              <a:rPr lang="es-CL" smtClean="0"/>
              <a:t>37</a:t>
            </a:fld>
            <a:endParaRPr lang="es-CL"/>
          </a:p>
        </p:txBody>
      </p:sp>
    </p:spTree>
    <p:extLst>
      <p:ext uri="{BB962C8B-B14F-4D97-AF65-F5344CB8AC3E}">
        <p14:creationId xmlns:p14="http://schemas.microsoft.com/office/powerpoint/2010/main" val="8870470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endParaRPr lang="es-CL" dirty="0"/>
          </a:p>
        </p:txBody>
      </p:sp>
      <p:sp>
        <p:nvSpPr>
          <p:cNvPr id="4" name="Marcador de número de diapositiva 3"/>
          <p:cNvSpPr>
            <a:spLocks noGrp="1"/>
          </p:cNvSpPr>
          <p:nvPr>
            <p:ph type="sldNum" sz="quarter" idx="5"/>
          </p:nvPr>
        </p:nvSpPr>
        <p:spPr/>
        <p:txBody>
          <a:bodyPr/>
          <a:lstStyle/>
          <a:p>
            <a:fld id="{CBA8E0A6-8D31-4AC9-A847-3CA1F0E35779}" type="slidenum">
              <a:rPr lang="es-CL" smtClean="0"/>
              <a:t>38</a:t>
            </a:fld>
            <a:endParaRPr lang="es-CL"/>
          </a:p>
        </p:txBody>
      </p:sp>
    </p:spTree>
    <p:extLst>
      <p:ext uri="{BB962C8B-B14F-4D97-AF65-F5344CB8AC3E}">
        <p14:creationId xmlns:p14="http://schemas.microsoft.com/office/powerpoint/2010/main" val="28617785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endParaRPr lang="es-CL" dirty="0"/>
          </a:p>
        </p:txBody>
      </p:sp>
      <p:sp>
        <p:nvSpPr>
          <p:cNvPr id="4" name="Marcador de número de diapositiva 3"/>
          <p:cNvSpPr>
            <a:spLocks noGrp="1"/>
          </p:cNvSpPr>
          <p:nvPr>
            <p:ph type="sldNum" sz="quarter" idx="5"/>
          </p:nvPr>
        </p:nvSpPr>
        <p:spPr/>
        <p:txBody>
          <a:bodyPr/>
          <a:lstStyle/>
          <a:p>
            <a:fld id="{CBA8E0A6-8D31-4AC9-A847-3CA1F0E35779}" type="slidenum">
              <a:rPr lang="es-CL" smtClean="0"/>
              <a:t>39</a:t>
            </a:fld>
            <a:endParaRPr lang="es-CL"/>
          </a:p>
        </p:txBody>
      </p:sp>
    </p:spTree>
    <p:extLst>
      <p:ext uri="{BB962C8B-B14F-4D97-AF65-F5344CB8AC3E}">
        <p14:creationId xmlns:p14="http://schemas.microsoft.com/office/powerpoint/2010/main" val="15470925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endParaRPr lang="es-CL" dirty="0"/>
          </a:p>
        </p:txBody>
      </p:sp>
      <p:sp>
        <p:nvSpPr>
          <p:cNvPr id="4" name="Marcador de número de diapositiva 3"/>
          <p:cNvSpPr>
            <a:spLocks noGrp="1"/>
          </p:cNvSpPr>
          <p:nvPr>
            <p:ph type="sldNum" sz="quarter" idx="5"/>
          </p:nvPr>
        </p:nvSpPr>
        <p:spPr/>
        <p:txBody>
          <a:bodyPr/>
          <a:lstStyle/>
          <a:p>
            <a:fld id="{CBA8E0A6-8D31-4AC9-A847-3CA1F0E35779}" type="slidenum">
              <a:rPr lang="es-CL" smtClean="0"/>
              <a:t>40</a:t>
            </a:fld>
            <a:endParaRPr lang="es-CL"/>
          </a:p>
        </p:txBody>
      </p:sp>
    </p:spTree>
    <p:extLst>
      <p:ext uri="{BB962C8B-B14F-4D97-AF65-F5344CB8AC3E}">
        <p14:creationId xmlns:p14="http://schemas.microsoft.com/office/powerpoint/2010/main" val="15869917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endParaRPr lang="es-CL" dirty="0"/>
          </a:p>
        </p:txBody>
      </p:sp>
      <p:sp>
        <p:nvSpPr>
          <p:cNvPr id="4" name="Marcador de número de diapositiva 3"/>
          <p:cNvSpPr>
            <a:spLocks noGrp="1"/>
          </p:cNvSpPr>
          <p:nvPr>
            <p:ph type="sldNum" sz="quarter" idx="5"/>
          </p:nvPr>
        </p:nvSpPr>
        <p:spPr/>
        <p:txBody>
          <a:bodyPr/>
          <a:lstStyle/>
          <a:p>
            <a:fld id="{CBA8E0A6-8D31-4AC9-A847-3CA1F0E35779}" type="slidenum">
              <a:rPr lang="es-CL" smtClean="0"/>
              <a:t>41</a:t>
            </a:fld>
            <a:endParaRPr lang="es-CL"/>
          </a:p>
        </p:txBody>
      </p:sp>
    </p:spTree>
    <p:extLst>
      <p:ext uri="{BB962C8B-B14F-4D97-AF65-F5344CB8AC3E}">
        <p14:creationId xmlns:p14="http://schemas.microsoft.com/office/powerpoint/2010/main" val="31784529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endParaRPr lang="es-CL" dirty="0"/>
          </a:p>
        </p:txBody>
      </p:sp>
      <p:sp>
        <p:nvSpPr>
          <p:cNvPr id="4" name="Marcador de número de diapositiva 3"/>
          <p:cNvSpPr>
            <a:spLocks noGrp="1"/>
          </p:cNvSpPr>
          <p:nvPr>
            <p:ph type="sldNum" sz="quarter" idx="5"/>
          </p:nvPr>
        </p:nvSpPr>
        <p:spPr/>
        <p:txBody>
          <a:bodyPr/>
          <a:lstStyle/>
          <a:p>
            <a:fld id="{CBA8E0A6-8D31-4AC9-A847-3CA1F0E35779}" type="slidenum">
              <a:rPr lang="es-CL" smtClean="0"/>
              <a:t>42</a:t>
            </a:fld>
            <a:endParaRPr lang="es-CL"/>
          </a:p>
        </p:txBody>
      </p:sp>
    </p:spTree>
    <p:extLst>
      <p:ext uri="{BB962C8B-B14F-4D97-AF65-F5344CB8AC3E}">
        <p14:creationId xmlns:p14="http://schemas.microsoft.com/office/powerpoint/2010/main" val="29729160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endParaRPr lang="es-CL" dirty="0"/>
          </a:p>
        </p:txBody>
      </p:sp>
      <p:sp>
        <p:nvSpPr>
          <p:cNvPr id="4" name="Marcador de número de diapositiva 3"/>
          <p:cNvSpPr>
            <a:spLocks noGrp="1"/>
          </p:cNvSpPr>
          <p:nvPr>
            <p:ph type="sldNum" sz="quarter" idx="5"/>
          </p:nvPr>
        </p:nvSpPr>
        <p:spPr/>
        <p:txBody>
          <a:bodyPr/>
          <a:lstStyle/>
          <a:p>
            <a:fld id="{CBA8E0A6-8D31-4AC9-A847-3CA1F0E35779}" type="slidenum">
              <a:rPr lang="es-CL" smtClean="0"/>
              <a:t>43</a:t>
            </a:fld>
            <a:endParaRPr lang="es-CL"/>
          </a:p>
        </p:txBody>
      </p:sp>
    </p:spTree>
    <p:extLst>
      <p:ext uri="{BB962C8B-B14F-4D97-AF65-F5344CB8AC3E}">
        <p14:creationId xmlns:p14="http://schemas.microsoft.com/office/powerpoint/2010/main" val="1162374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Tomemos un set de datos pequeño, en base a ventas.csv</a:t>
            </a:r>
          </a:p>
          <a:p>
            <a:r>
              <a:rPr lang="es-ES" dirty="0"/>
              <a:t>- Se puede ver que los datos escogidos en la variable de la renta están concentrados en ambas puntas de la recta y así los países A, B y C son más similares entre ellos que su </a:t>
            </a:r>
            <a:r>
              <a:rPr lang="es-ES" dirty="0" err="1"/>
              <a:t>similaridad</a:t>
            </a:r>
            <a:r>
              <a:rPr lang="es-ES" dirty="0"/>
              <a:t> con los países D, E y F</a:t>
            </a:r>
          </a:p>
          <a:p>
            <a:pPr marL="171450" indent="-171450">
              <a:buFontTx/>
              <a:buChar char="-"/>
            </a:pPr>
            <a:r>
              <a:rPr lang="es-CL" dirty="0"/>
              <a:t>Si tomamos los dos ejes se puede armar un gráfico en dos dimensiones </a:t>
            </a:r>
            <a:r>
              <a:rPr lang="es-CL" dirty="0" err="1"/>
              <a:t>x,y</a:t>
            </a:r>
            <a:endParaRPr lang="es-CL" dirty="0"/>
          </a:p>
          <a:p>
            <a:pPr marL="171450" indent="-171450">
              <a:buFontTx/>
              <a:buChar char="-"/>
            </a:pPr>
            <a:r>
              <a:rPr lang="es-CL" dirty="0"/>
              <a:t>Podemos ver que los países d, e y f se agrupan al lado derecho y los países a, b y c se agrupan al lado izquierdo</a:t>
            </a:r>
          </a:p>
          <a:p>
            <a:pPr marL="171450" indent="-171450">
              <a:buFontTx/>
              <a:buChar char="-"/>
            </a:pPr>
            <a:endParaRPr lang="es-CL" dirty="0"/>
          </a:p>
        </p:txBody>
      </p:sp>
      <p:sp>
        <p:nvSpPr>
          <p:cNvPr id="4" name="Marcador de número de diapositiva 3"/>
          <p:cNvSpPr>
            <a:spLocks noGrp="1"/>
          </p:cNvSpPr>
          <p:nvPr>
            <p:ph type="sldNum" sz="quarter" idx="5"/>
          </p:nvPr>
        </p:nvSpPr>
        <p:spPr/>
        <p:txBody>
          <a:bodyPr/>
          <a:lstStyle/>
          <a:p>
            <a:fld id="{CBA8E0A6-8D31-4AC9-A847-3CA1F0E35779}" type="slidenum">
              <a:rPr lang="es-CL" smtClean="0"/>
              <a:t>6</a:t>
            </a:fld>
            <a:endParaRPr lang="es-CL"/>
          </a:p>
        </p:txBody>
      </p:sp>
    </p:spTree>
    <p:extLst>
      <p:ext uri="{BB962C8B-B14F-4D97-AF65-F5344CB8AC3E}">
        <p14:creationId xmlns:p14="http://schemas.microsoft.com/office/powerpoint/2010/main" val="36920381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endParaRPr lang="es-CL" dirty="0"/>
          </a:p>
        </p:txBody>
      </p:sp>
      <p:sp>
        <p:nvSpPr>
          <p:cNvPr id="4" name="Marcador de número de diapositiva 3"/>
          <p:cNvSpPr>
            <a:spLocks noGrp="1"/>
          </p:cNvSpPr>
          <p:nvPr>
            <p:ph type="sldNum" sz="quarter" idx="5"/>
          </p:nvPr>
        </p:nvSpPr>
        <p:spPr/>
        <p:txBody>
          <a:bodyPr/>
          <a:lstStyle/>
          <a:p>
            <a:fld id="{CBA8E0A6-8D31-4AC9-A847-3CA1F0E35779}" type="slidenum">
              <a:rPr lang="es-CL" smtClean="0"/>
              <a:t>44</a:t>
            </a:fld>
            <a:endParaRPr lang="es-CL"/>
          </a:p>
        </p:txBody>
      </p:sp>
    </p:spTree>
    <p:extLst>
      <p:ext uri="{BB962C8B-B14F-4D97-AF65-F5344CB8AC3E}">
        <p14:creationId xmlns:p14="http://schemas.microsoft.com/office/powerpoint/2010/main" val="34967823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endParaRPr lang="es-CL" dirty="0"/>
          </a:p>
        </p:txBody>
      </p:sp>
      <p:sp>
        <p:nvSpPr>
          <p:cNvPr id="4" name="Marcador de número de diapositiva 3"/>
          <p:cNvSpPr>
            <a:spLocks noGrp="1"/>
          </p:cNvSpPr>
          <p:nvPr>
            <p:ph type="sldNum" sz="quarter" idx="5"/>
          </p:nvPr>
        </p:nvSpPr>
        <p:spPr/>
        <p:txBody>
          <a:bodyPr/>
          <a:lstStyle/>
          <a:p>
            <a:fld id="{CBA8E0A6-8D31-4AC9-A847-3CA1F0E35779}" type="slidenum">
              <a:rPr lang="es-CL" smtClean="0"/>
              <a:t>45</a:t>
            </a:fld>
            <a:endParaRPr lang="es-CL"/>
          </a:p>
        </p:txBody>
      </p:sp>
    </p:spTree>
    <p:extLst>
      <p:ext uri="{BB962C8B-B14F-4D97-AF65-F5344CB8AC3E}">
        <p14:creationId xmlns:p14="http://schemas.microsoft.com/office/powerpoint/2010/main" val="331301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Tomemos un set de datos pequeño, en base a ventas.csv</a:t>
            </a:r>
          </a:p>
          <a:p>
            <a:r>
              <a:rPr lang="es-ES" dirty="0"/>
              <a:t>- Se puede ver que los datos escogidos en la variable de la renta están concentrados en ambas puntas de la recta y así los países A, B y C son más similares entre ellos que su </a:t>
            </a:r>
            <a:r>
              <a:rPr lang="es-ES" dirty="0" err="1"/>
              <a:t>similaridad</a:t>
            </a:r>
            <a:r>
              <a:rPr lang="es-ES" dirty="0"/>
              <a:t> con los países D, E y F</a:t>
            </a:r>
          </a:p>
          <a:p>
            <a:pPr marL="171450" indent="-171450">
              <a:buFontTx/>
              <a:buChar char="-"/>
            </a:pPr>
            <a:r>
              <a:rPr lang="es-CL" dirty="0"/>
              <a:t>Si tomamos los dos ejes se puede armar un gráfico en dos dimensiones </a:t>
            </a:r>
            <a:r>
              <a:rPr lang="es-CL" dirty="0" err="1"/>
              <a:t>x,y</a:t>
            </a:r>
            <a:endParaRPr lang="es-CL" dirty="0"/>
          </a:p>
          <a:p>
            <a:pPr marL="171450" indent="-171450">
              <a:buFontTx/>
              <a:buChar char="-"/>
            </a:pPr>
            <a:r>
              <a:rPr lang="es-CL" dirty="0"/>
              <a:t>Podemos ver que los países d, e y f se agrupan al lado derecho y los países a, b y c se agrupan al lado izquierdo</a:t>
            </a:r>
          </a:p>
          <a:p>
            <a:pPr marL="171450" indent="-171450">
              <a:buFontTx/>
              <a:buChar char="-"/>
            </a:pPr>
            <a:r>
              <a:rPr lang="es-CL" dirty="0"/>
              <a:t>Qué pasa si agregamos una tercera dimensión?</a:t>
            </a:r>
          </a:p>
          <a:p>
            <a:pPr marL="171450" indent="-171450">
              <a:buFontTx/>
              <a:buChar char="-"/>
            </a:pPr>
            <a:r>
              <a:rPr lang="es-CL" dirty="0"/>
              <a:t>Vamos conversar cómo podemos reducir la cantidad de variables pero usando las variables más valiosas o bien las que mejor explican los datos para así representar el conjunto sin perder información</a:t>
            </a:r>
          </a:p>
          <a:p>
            <a:pPr marL="171450" indent="-171450">
              <a:buFontTx/>
              <a:buChar char="-"/>
            </a:pPr>
            <a:endParaRPr lang="es-CL" dirty="0"/>
          </a:p>
        </p:txBody>
      </p:sp>
      <p:sp>
        <p:nvSpPr>
          <p:cNvPr id="4" name="Marcador de número de diapositiva 3"/>
          <p:cNvSpPr>
            <a:spLocks noGrp="1"/>
          </p:cNvSpPr>
          <p:nvPr>
            <p:ph type="sldNum" sz="quarter" idx="5"/>
          </p:nvPr>
        </p:nvSpPr>
        <p:spPr/>
        <p:txBody>
          <a:bodyPr/>
          <a:lstStyle/>
          <a:p>
            <a:fld id="{CBA8E0A6-8D31-4AC9-A847-3CA1F0E35779}" type="slidenum">
              <a:rPr lang="es-CL" smtClean="0"/>
              <a:t>7</a:t>
            </a:fld>
            <a:endParaRPr lang="es-CL"/>
          </a:p>
        </p:txBody>
      </p:sp>
    </p:spTree>
    <p:extLst>
      <p:ext uri="{BB962C8B-B14F-4D97-AF65-F5344CB8AC3E}">
        <p14:creationId xmlns:p14="http://schemas.microsoft.com/office/powerpoint/2010/main" val="637494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Comencemos graficando nuevamente los datos</a:t>
            </a:r>
          </a:p>
          <a:p>
            <a:pPr marL="171450" indent="-171450">
              <a:buFontTx/>
              <a:buChar char="-"/>
            </a:pPr>
            <a:r>
              <a:rPr lang="es-ES" dirty="0"/>
              <a:t>Calculemos el promedio en el eje x y en el eje y</a:t>
            </a:r>
            <a:endParaRPr lang="es-CL" dirty="0"/>
          </a:p>
        </p:txBody>
      </p:sp>
      <p:sp>
        <p:nvSpPr>
          <p:cNvPr id="4" name="Marcador de número de diapositiva 3"/>
          <p:cNvSpPr>
            <a:spLocks noGrp="1"/>
          </p:cNvSpPr>
          <p:nvPr>
            <p:ph type="sldNum" sz="quarter" idx="5"/>
          </p:nvPr>
        </p:nvSpPr>
        <p:spPr/>
        <p:txBody>
          <a:bodyPr/>
          <a:lstStyle/>
          <a:p>
            <a:fld id="{CBA8E0A6-8D31-4AC9-A847-3CA1F0E35779}" type="slidenum">
              <a:rPr lang="es-CL" smtClean="0"/>
              <a:t>8</a:t>
            </a:fld>
            <a:endParaRPr lang="es-CL"/>
          </a:p>
        </p:txBody>
      </p:sp>
    </p:spTree>
    <p:extLst>
      <p:ext uri="{BB962C8B-B14F-4D97-AF65-F5344CB8AC3E}">
        <p14:creationId xmlns:p14="http://schemas.microsoft.com/office/powerpoint/2010/main" val="883779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Comencemos graficando nuevamente los datos</a:t>
            </a:r>
          </a:p>
          <a:p>
            <a:pPr marL="171450" indent="-171450">
              <a:buFontTx/>
              <a:buChar char="-"/>
            </a:pPr>
            <a:r>
              <a:rPr lang="es-ES" dirty="0"/>
              <a:t>Calculemos el promedio en el eje x y en el eje y</a:t>
            </a:r>
            <a:endParaRPr lang="es-CL" dirty="0"/>
          </a:p>
        </p:txBody>
      </p:sp>
      <p:sp>
        <p:nvSpPr>
          <p:cNvPr id="4" name="Marcador de número de diapositiva 3"/>
          <p:cNvSpPr>
            <a:spLocks noGrp="1"/>
          </p:cNvSpPr>
          <p:nvPr>
            <p:ph type="sldNum" sz="quarter" idx="5"/>
          </p:nvPr>
        </p:nvSpPr>
        <p:spPr/>
        <p:txBody>
          <a:bodyPr/>
          <a:lstStyle/>
          <a:p>
            <a:fld id="{CBA8E0A6-8D31-4AC9-A847-3CA1F0E35779}" type="slidenum">
              <a:rPr lang="es-CL" smtClean="0"/>
              <a:t>9</a:t>
            </a:fld>
            <a:endParaRPr lang="es-CL"/>
          </a:p>
        </p:txBody>
      </p:sp>
    </p:spTree>
    <p:extLst>
      <p:ext uri="{BB962C8B-B14F-4D97-AF65-F5344CB8AC3E}">
        <p14:creationId xmlns:p14="http://schemas.microsoft.com/office/powerpoint/2010/main" val="1464777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Comencemos graficando nuevamente los datos</a:t>
            </a:r>
          </a:p>
          <a:p>
            <a:pPr marL="171450" indent="-171450">
              <a:buFontTx/>
              <a:buChar char="-"/>
            </a:pPr>
            <a:r>
              <a:rPr lang="es-ES" dirty="0"/>
              <a:t>Calculemos el promedio en el eje x y en el eje y</a:t>
            </a:r>
            <a:endParaRPr lang="es-CL" dirty="0"/>
          </a:p>
        </p:txBody>
      </p:sp>
      <p:sp>
        <p:nvSpPr>
          <p:cNvPr id="4" name="Marcador de número de diapositiva 3"/>
          <p:cNvSpPr>
            <a:spLocks noGrp="1"/>
          </p:cNvSpPr>
          <p:nvPr>
            <p:ph type="sldNum" sz="quarter" idx="5"/>
          </p:nvPr>
        </p:nvSpPr>
        <p:spPr/>
        <p:txBody>
          <a:bodyPr/>
          <a:lstStyle/>
          <a:p>
            <a:fld id="{CBA8E0A6-8D31-4AC9-A847-3CA1F0E35779}" type="slidenum">
              <a:rPr lang="es-CL" smtClean="0"/>
              <a:t>10</a:t>
            </a:fld>
            <a:endParaRPr lang="es-CL"/>
          </a:p>
        </p:txBody>
      </p:sp>
    </p:spTree>
    <p:extLst>
      <p:ext uri="{BB962C8B-B14F-4D97-AF65-F5344CB8AC3E}">
        <p14:creationId xmlns:p14="http://schemas.microsoft.com/office/powerpoint/2010/main" val="3228978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Comencemos graficando nuevamente los datos</a:t>
            </a:r>
          </a:p>
          <a:p>
            <a:pPr marL="171450" indent="-171450">
              <a:buFontTx/>
              <a:buChar char="-"/>
            </a:pPr>
            <a:r>
              <a:rPr lang="es-ES" dirty="0"/>
              <a:t>Calculemos el promedio en el eje x y en el eje y</a:t>
            </a:r>
            <a:endParaRPr lang="es-CL" dirty="0"/>
          </a:p>
        </p:txBody>
      </p:sp>
      <p:sp>
        <p:nvSpPr>
          <p:cNvPr id="4" name="Marcador de número de diapositiva 3"/>
          <p:cNvSpPr>
            <a:spLocks noGrp="1"/>
          </p:cNvSpPr>
          <p:nvPr>
            <p:ph type="sldNum" sz="quarter" idx="5"/>
          </p:nvPr>
        </p:nvSpPr>
        <p:spPr/>
        <p:txBody>
          <a:bodyPr/>
          <a:lstStyle/>
          <a:p>
            <a:fld id="{CBA8E0A6-8D31-4AC9-A847-3CA1F0E35779}" type="slidenum">
              <a:rPr lang="es-CL" smtClean="0"/>
              <a:t>11</a:t>
            </a:fld>
            <a:endParaRPr lang="es-CL"/>
          </a:p>
        </p:txBody>
      </p:sp>
    </p:spTree>
    <p:extLst>
      <p:ext uri="{BB962C8B-B14F-4D97-AF65-F5344CB8AC3E}">
        <p14:creationId xmlns:p14="http://schemas.microsoft.com/office/powerpoint/2010/main" val="927552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mp; Subtitle" type="tx">
  <p:cSld name="Title &amp; Subtitle">
    <p:spTree>
      <p:nvGrpSpPr>
        <p:cNvPr id="1" name="Shape 10"/>
        <p:cNvGrpSpPr/>
        <p:nvPr/>
      </p:nvGrpSpPr>
      <p:grpSpPr>
        <a:xfrm>
          <a:off x="0" y="0"/>
          <a:ext cx="0" cy="0"/>
          <a:chOff x="0" y="0"/>
          <a:chExt cx="0" cy="0"/>
        </a:xfrm>
      </p:grpSpPr>
      <p:cxnSp>
        <p:nvCxnSpPr>
          <p:cNvPr id="11" name="Google Shape;11;p75"/>
          <p:cNvCxnSpPr/>
          <p:nvPr/>
        </p:nvCxnSpPr>
        <p:spPr>
          <a:xfrm>
            <a:off x="609599" y="3337560"/>
            <a:ext cx="10972802" cy="0"/>
          </a:xfrm>
          <a:prstGeom prst="straightConnector1">
            <a:avLst/>
          </a:prstGeom>
          <a:noFill/>
          <a:ln w="9525" cap="flat" cmpd="sng">
            <a:solidFill>
              <a:srgbClr val="9A9A9A"/>
            </a:solidFill>
            <a:prstDash val="solid"/>
            <a:miter lim="400000"/>
            <a:headEnd type="none" w="sm" len="sm"/>
            <a:tailEnd type="none" w="sm" len="sm"/>
          </a:ln>
        </p:spPr>
      </p:cxnSp>
      <p:sp>
        <p:nvSpPr>
          <p:cNvPr id="12" name="Google Shape;12;p75"/>
          <p:cNvSpPr txBox="1">
            <a:spLocks noGrp="1"/>
          </p:cNvSpPr>
          <p:nvPr>
            <p:ph type="title"/>
          </p:nvPr>
        </p:nvSpPr>
        <p:spPr>
          <a:xfrm>
            <a:off x="533399" y="925829"/>
            <a:ext cx="11125203" cy="2228852"/>
          </a:xfrm>
          <a:prstGeom prst="rect">
            <a:avLst/>
          </a:prstGeom>
          <a:noFill/>
          <a:ln>
            <a:noFill/>
          </a:ln>
        </p:spPr>
        <p:txBody>
          <a:bodyPr spcFirstLastPara="1" wrap="square" lIns="50800" tIns="50800" rIns="50800" bIns="50800" anchor="b" anchorCtr="0">
            <a:noAutofit/>
          </a:bodyPr>
          <a:lstStyle>
            <a:lvl1pPr lvl="0" algn="l">
              <a:lnSpc>
                <a:spcPct val="100000"/>
              </a:lnSpc>
              <a:spcBef>
                <a:spcPts val="0"/>
              </a:spcBef>
              <a:spcAft>
                <a:spcPts val="0"/>
              </a:spcAft>
              <a:buClr>
                <a:srgbClr val="000000"/>
              </a:buClr>
              <a:buSzPts val="3000"/>
              <a:buFont typeface="Helvetica Neue Light"/>
              <a:buNone/>
              <a:defRPr sz="27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r>
              <a:rPr lang="es-ES"/>
              <a:t>Haga clic para modificar el estilo de título del patrón</a:t>
            </a:r>
            <a:endParaRPr/>
          </a:p>
        </p:txBody>
      </p:sp>
      <p:sp>
        <p:nvSpPr>
          <p:cNvPr id="13" name="Google Shape;13;p75"/>
          <p:cNvSpPr txBox="1">
            <a:spLocks noGrp="1"/>
          </p:cNvSpPr>
          <p:nvPr>
            <p:ph type="body" idx="1"/>
          </p:nvPr>
        </p:nvSpPr>
        <p:spPr>
          <a:xfrm>
            <a:off x="533399" y="3531871"/>
            <a:ext cx="11125203" cy="2228851"/>
          </a:xfrm>
          <a:prstGeom prst="rect">
            <a:avLst/>
          </a:prstGeom>
          <a:noFill/>
          <a:ln>
            <a:noFill/>
          </a:ln>
        </p:spPr>
        <p:txBody>
          <a:bodyPr spcFirstLastPara="1" wrap="square" lIns="50800" tIns="50800" rIns="50800" bIns="50800" anchor="t" anchorCtr="0">
            <a:noAutofit/>
          </a:bodyPr>
          <a:lstStyle>
            <a:lvl1pPr marL="411480" lvl="0" indent="-205740" algn="l">
              <a:lnSpc>
                <a:spcPct val="100000"/>
              </a:lnSpc>
              <a:spcBef>
                <a:spcPts val="0"/>
              </a:spcBef>
              <a:spcAft>
                <a:spcPts val="0"/>
              </a:spcAft>
              <a:buClr>
                <a:srgbClr val="5E5E5E"/>
              </a:buClr>
              <a:buSzPts val="1800"/>
              <a:buNone/>
              <a:defRPr/>
            </a:lvl1pPr>
            <a:lvl2pPr marL="822960" lvl="1" indent="-205740" algn="l">
              <a:lnSpc>
                <a:spcPct val="100000"/>
              </a:lnSpc>
              <a:spcBef>
                <a:spcPts val="0"/>
              </a:spcBef>
              <a:spcAft>
                <a:spcPts val="0"/>
              </a:spcAft>
              <a:buClr>
                <a:srgbClr val="5E5E5E"/>
              </a:buClr>
              <a:buSzPts val="1800"/>
              <a:buNone/>
              <a:defRPr/>
            </a:lvl2pPr>
            <a:lvl3pPr marL="1234440" lvl="2" indent="-205740" algn="l">
              <a:lnSpc>
                <a:spcPct val="100000"/>
              </a:lnSpc>
              <a:spcBef>
                <a:spcPts val="0"/>
              </a:spcBef>
              <a:spcAft>
                <a:spcPts val="0"/>
              </a:spcAft>
              <a:buClr>
                <a:srgbClr val="5E5E5E"/>
              </a:buClr>
              <a:buSzPts val="1800"/>
              <a:buNone/>
              <a:defRPr/>
            </a:lvl3pPr>
            <a:lvl4pPr marL="1645920" lvl="3" indent="-205740" algn="l">
              <a:lnSpc>
                <a:spcPct val="100000"/>
              </a:lnSpc>
              <a:spcBef>
                <a:spcPts val="0"/>
              </a:spcBef>
              <a:spcAft>
                <a:spcPts val="0"/>
              </a:spcAft>
              <a:buClr>
                <a:srgbClr val="5E5E5E"/>
              </a:buClr>
              <a:buSzPts val="1800"/>
              <a:buNone/>
              <a:defRPr/>
            </a:lvl4pPr>
            <a:lvl5pPr marL="2057400" lvl="4" indent="-205740" algn="l">
              <a:lnSpc>
                <a:spcPct val="100000"/>
              </a:lnSpc>
              <a:spcBef>
                <a:spcPts val="0"/>
              </a:spcBef>
              <a:spcAft>
                <a:spcPts val="0"/>
              </a:spcAft>
              <a:buClr>
                <a:srgbClr val="5E5E5E"/>
              </a:buClr>
              <a:buSzPts val="1800"/>
              <a:buNone/>
              <a:defRPr/>
            </a:lvl5pPr>
            <a:lvl6pPr marL="2468880" lvl="5" indent="-308610" algn="l">
              <a:lnSpc>
                <a:spcPct val="100000"/>
              </a:lnSpc>
              <a:spcBef>
                <a:spcPts val="2160"/>
              </a:spcBef>
              <a:spcAft>
                <a:spcPts val="0"/>
              </a:spcAft>
              <a:buClr>
                <a:srgbClr val="5E5E5E"/>
              </a:buClr>
              <a:buSzPts val="1800"/>
              <a:buChar char="•"/>
              <a:defRPr/>
            </a:lvl6pPr>
            <a:lvl7pPr marL="2880360" lvl="6" indent="-308610" algn="l">
              <a:lnSpc>
                <a:spcPct val="100000"/>
              </a:lnSpc>
              <a:spcBef>
                <a:spcPts val="2160"/>
              </a:spcBef>
              <a:spcAft>
                <a:spcPts val="0"/>
              </a:spcAft>
              <a:buClr>
                <a:srgbClr val="5E5E5E"/>
              </a:buClr>
              <a:buSzPts val="1800"/>
              <a:buChar char="•"/>
              <a:defRPr/>
            </a:lvl7pPr>
            <a:lvl8pPr marL="3291840" lvl="7" indent="-308610" algn="l">
              <a:lnSpc>
                <a:spcPct val="100000"/>
              </a:lnSpc>
              <a:spcBef>
                <a:spcPts val="2160"/>
              </a:spcBef>
              <a:spcAft>
                <a:spcPts val="0"/>
              </a:spcAft>
              <a:buClr>
                <a:srgbClr val="5E5E5E"/>
              </a:buClr>
              <a:buSzPts val="1800"/>
              <a:buChar char="•"/>
              <a:defRPr/>
            </a:lvl8pPr>
            <a:lvl9pPr marL="3703320" lvl="8" indent="-308610" algn="l">
              <a:lnSpc>
                <a:spcPct val="100000"/>
              </a:lnSpc>
              <a:spcBef>
                <a:spcPts val="2160"/>
              </a:spcBef>
              <a:spcAft>
                <a:spcPts val="0"/>
              </a:spcAft>
              <a:buClr>
                <a:srgbClr val="5E5E5E"/>
              </a:buClr>
              <a:buSzPts val="1800"/>
              <a:buChar char="•"/>
              <a:defRPr/>
            </a:lvl9pPr>
          </a:lstStyle>
          <a:p>
            <a:pPr lvl="0"/>
            <a:r>
              <a:rPr lang="es-ES"/>
              <a:t>Haga clic para modificar los estilos de texto del patrón</a:t>
            </a:r>
          </a:p>
        </p:txBody>
      </p:sp>
      <p:sp>
        <p:nvSpPr>
          <p:cNvPr id="14" name="Google Shape;14;p75"/>
          <p:cNvSpPr txBox="1">
            <a:spLocks noGrp="1"/>
          </p:cNvSpPr>
          <p:nvPr>
            <p:ph type="sldNum" idx="12"/>
          </p:nvPr>
        </p:nvSpPr>
        <p:spPr>
          <a:xfrm>
            <a:off x="11506201" y="6457951"/>
            <a:ext cx="306628" cy="241092"/>
          </a:xfrm>
          <a:prstGeom prst="rect">
            <a:avLst/>
          </a:prstGeom>
          <a:noFill/>
          <a:ln>
            <a:noFill/>
          </a:ln>
        </p:spPr>
        <p:txBody>
          <a:bodyPr spcFirstLastPara="1" wrap="square" lIns="50800" tIns="50800" rIns="50800" bIns="50800" anchor="t" anchorCtr="0">
            <a:spAutoFit/>
          </a:bodyPr>
          <a:lstStyle>
            <a:lvl1pPr marL="0" marR="0" lvl="0"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9pPr>
          </a:lstStyle>
          <a:p>
            <a:fld id="{D7FBB340-DB39-4A49-95AE-FF1994A5B75C}" type="slidenum">
              <a:rPr lang="es-CL" smtClean="0"/>
              <a:t>‹Nº›</a:t>
            </a:fld>
            <a:endParaRPr lang="es-CL"/>
          </a:p>
        </p:txBody>
      </p:sp>
    </p:spTree>
    <p:extLst>
      <p:ext uri="{BB962C8B-B14F-4D97-AF65-F5344CB8AC3E}">
        <p14:creationId xmlns:p14="http://schemas.microsoft.com/office/powerpoint/2010/main" val="1880193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hoto - Horizontal">
  <p:cSld name="Photo - Horizontal">
    <p:spTree>
      <p:nvGrpSpPr>
        <p:cNvPr id="1" name="Shape 44"/>
        <p:cNvGrpSpPr/>
        <p:nvPr/>
      </p:nvGrpSpPr>
      <p:grpSpPr>
        <a:xfrm>
          <a:off x="0" y="0"/>
          <a:ext cx="0" cy="0"/>
          <a:chOff x="0" y="0"/>
          <a:chExt cx="0" cy="0"/>
        </a:xfrm>
      </p:grpSpPr>
      <p:cxnSp>
        <p:nvCxnSpPr>
          <p:cNvPr id="45" name="Google Shape;45;p84"/>
          <p:cNvCxnSpPr/>
          <p:nvPr/>
        </p:nvCxnSpPr>
        <p:spPr>
          <a:xfrm>
            <a:off x="7071360" y="5612130"/>
            <a:ext cx="1" cy="1000216"/>
          </a:xfrm>
          <a:prstGeom prst="straightConnector1">
            <a:avLst/>
          </a:prstGeom>
          <a:noFill/>
          <a:ln w="12700" cap="flat" cmpd="sng">
            <a:solidFill>
              <a:srgbClr val="9A9A9A"/>
            </a:solidFill>
            <a:prstDash val="solid"/>
            <a:miter lim="400000"/>
            <a:headEnd type="none" w="sm" len="sm"/>
            <a:tailEnd type="none" w="sm" len="sm"/>
          </a:ln>
        </p:spPr>
      </p:cxnSp>
      <p:sp>
        <p:nvSpPr>
          <p:cNvPr id="46" name="Google Shape;46;p84"/>
          <p:cNvSpPr>
            <a:spLocks noGrp="1"/>
          </p:cNvSpPr>
          <p:nvPr>
            <p:ph type="pic" idx="2"/>
          </p:nvPr>
        </p:nvSpPr>
        <p:spPr>
          <a:xfrm>
            <a:off x="-91440" y="0"/>
            <a:ext cx="12287252" cy="615431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1pPr>
            <a:lvl2pPr marR="0" lvl="1"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2pPr>
            <a:lvl3pPr marR="0" lvl="2"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3pPr>
            <a:lvl4pPr marR="0" lvl="3"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4pPr>
            <a:lvl5pPr marR="0" lvl="4"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5pPr>
            <a:lvl6pPr marR="0" lvl="5"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6pPr>
            <a:lvl7pPr marR="0" lvl="6"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7pPr>
            <a:lvl8pPr marR="0" lvl="7"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8pPr>
            <a:lvl9pPr marR="0" lvl="8"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9pPr>
          </a:lstStyle>
          <a:p>
            <a:r>
              <a:rPr lang="es-ES"/>
              <a:t>Haga clic en el icono para agregar una imagen</a:t>
            </a:r>
            <a:endParaRPr/>
          </a:p>
        </p:txBody>
      </p:sp>
      <p:sp>
        <p:nvSpPr>
          <p:cNvPr id="47" name="Google Shape;47;p84"/>
          <p:cNvSpPr txBox="1">
            <a:spLocks noGrp="1"/>
          </p:cNvSpPr>
          <p:nvPr>
            <p:ph type="title"/>
          </p:nvPr>
        </p:nvSpPr>
        <p:spPr>
          <a:xfrm>
            <a:off x="1325881" y="5474970"/>
            <a:ext cx="5425440" cy="1200150"/>
          </a:xfrm>
          <a:prstGeom prst="rect">
            <a:avLst/>
          </a:prstGeom>
          <a:noFill/>
          <a:ln>
            <a:noFill/>
          </a:ln>
        </p:spPr>
        <p:txBody>
          <a:bodyPr spcFirstLastPara="1" wrap="square" lIns="50800" tIns="50800" rIns="50800" bIns="50800" anchor="ctr" anchorCtr="0">
            <a:noAutofit/>
          </a:bodyPr>
          <a:lstStyle>
            <a:lvl1pPr lvl="0" algn="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r>
              <a:rPr lang="es-ES"/>
              <a:t>Haga clic para modificar el estilo de título del patrón</a:t>
            </a:r>
            <a:endParaRPr/>
          </a:p>
        </p:txBody>
      </p:sp>
      <p:sp>
        <p:nvSpPr>
          <p:cNvPr id="48" name="Google Shape;48;p84"/>
          <p:cNvSpPr txBox="1">
            <a:spLocks noGrp="1"/>
          </p:cNvSpPr>
          <p:nvPr>
            <p:ph type="body" idx="1"/>
          </p:nvPr>
        </p:nvSpPr>
        <p:spPr>
          <a:xfrm>
            <a:off x="7360921" y="5955030"/>
            <a:ext cx="4648200" cy="354330"/>
          </a:xfrm>
          <a:prstGeom prst="rect">
            <a:avLst/>
          </a:prstGeom>
          <a:noFill/>
          <a:ln>
            <a:noFill/>
          </a:ln>
        </p:spPr>
        <p:txBody>
          <a:bodyPr spcFirstLastPara="1" wrap="square" lIns="50800" tIns="50800" rIns="50800" bIns="50800" anchor="t" anchorCtr="0">
            <a:noAutofit/>
          </a:bodyPr>
          <a:lstStyle>
            <a:lvl1pPr marL="411480" lvl="0" indent="-205740" algn="l">
              <a:lnSpc>
                <a:spcPct val="100000"/>
              </a:lnSpc>
              <a:spcBef>
                <a:spcPts val="0"/>
              </a:spcBef>
              <a:spcAft>
                <a:spcPts val="0"/>
              </a:spcAft>
              <a:buClr>
                <a:srgbClr val="A9A9A9"/>
              </a:buClr>
              <a:buSzPts val="2000"/>
              <a:buFont typeface="Helvetica Neue"/>
              <a:buNone/>
              <a:defRPr>
                <a:solidFill>
                  <a:srgbClr val="A9A9A9"/>
                </a:solidFill>
              </a:defRPr>
            </a:lvl1pPr>
            <a:lvl2pPr marL="822960" lvl="1" indent="-205740" algn="l">
              <a:lnSpc>
                <a:spcPct val="100000"/>
              </a:lnSpc>
              <a:spcBef>
                <a:spcPts val="0"/>
              </a:spcBef>
              <a:spcAft>
                <a:spcPts val="0"/>
              </a:spcAft>
              <a:buClr>
                <a:srgbClr val="A9A9A9"/>
              </a:buClr>
              <a:buSzPts val="2000"/>
              <a:buFont typeface="Helvetica Neue"/>
              <a:buNone/>
              <a:defRPr>
                <a:solidFill>
                  <a:srgbClr val="A9A9A9"/>
                </a:solidFill>
              </a:defRPr>
            </a:lvl2pPr>
            <a:lvl3pPr marL="1234440" lvl="2" indent="-205740" algn="l">
              <a:lnSpc>
                <a:spcPct val="100000"/>
              </a:lnSpc>
              <a:spcBef>
                <a:spcPts val="0"/>
              </a:spcBef>
              <a:spcAft>
                <a:spcPts val="0"/>
              </a:spcAft>
              <a:buClr>
                <a:srgbClr val="A9A9A9"/>
              </a:buClr>
              <a:buSzPts val="2000"/>
              <a:buFont typeface="Helvetica Neue"/>
              <a:buNone/>
              <a:defRPr>
                <a:solidFill>
                  <a:srgbClr val="A9A9A9"/>
                </a:solidFill>
              </a:defRPr>
            </a:lvl3pPr>
            <a:lvl4pPr marL="1645920" lvl="3" indent="-205740" algn="l">
              <a:lnSpc>
                <a:spcPct val="100000"/>
              </a:lnSpc>
              <a:spcBef>
                <a:spcPts val="0"/>
              </a:spcBef>
              <a:spcAft>
                <a:spcPts val="0"/>
              </a:spcAft>
              <a:buClr>
                <a:srgbClr val="A9A9A9"/>
              </a:buClr>
              <a:buSzPts val="2000"/>
              <a:buFont typeface="Helvetica Neue"/>
              <a:buNone/>
              <a:defRPr>
                <a:solidFill>
                  <a:srgbClr val="A9A9A9"/>
                </a:solidFill>
              </a:defRPr>
            </a:lvl4pPr>
            <a:lvl5pPr marL="2057400" lvl="4" indent="-205740" algn="l">
              <a:lnSpc>
                <a:spcPct val="100000"/>
              </a:lnSpc>
              <a:spcBef>
                <a:spcPts val="0"/>
              </a:spcBef>
              <a:spcAft>
                <a:spcPts val="0"/>
              </a:spcAft>
              <a:buClr>
                <a:srgbClr val="A9A9A9"/>
              </a:buClr>
              <a:buSzPts val="2000"/>
              <a:buFont typeface="Helvetica Neue"/>
              <a:buNone/>
              <a:defRPr>
                <a:solidFill>
                  <a:srgbClr val="A9A9A9"/>
                </a:solidFill>
              </a:defRPr>
            </a:lvl5pPr>
            <a:lvl6pPr marL="2468880" lvl="5" indent="-308610" algn="l">
              <a:lnSpc>
                <a:spcPct val="100000"/>
              </a:lnSpc>
              <a:spcBef>
                <a:spcPts val="2160"/>
              </a:spcBef>
              <a:spcAft>
                <a:spcPts val="0"/>
              </a:spcAft>
              <a:buClr>
                <a:srgbClr val="5E5E5E"/>
              </a:buClr>
              <a:buSzPts val="1800"/>
              <a:buChar char="•"/>
              <a:defRPr/>
            </a:lvl6pPr>
            <a:lvl7pPr marL="2880360" lvl="6" indent="-308610" algn="l">
              <a:lnSpc>
                <a:spcPct val="100000"/>
              </a:lnSpc>
              <a:spcBef>
                <a:spcPts val="2160"/>
              </a:spcBef>
              <a:spcAft>
                <a:spcPts val="0"/>
              </a:spcAft>
              <a:buClr>
                <a:srgbClr val="5E5E5E"/>
              </a:buClr>
              <a:buSzPts val="1800"/>
              <a:buChar char="•"/>
              <a:defRPr/>
            </a:lvl7pPr>
            <a:lvl8pPr marL="3291840" lvl="7" indent="-308610" algn="l">
              <a:lnSpc>
                <a:spcPct val="100000"/>
              </a:lnSpc>
              <a:spcBef>
                <a:spcPts val="2160"/>
              </a:spcBef>
              <a:spcAft>
                <a:spcPts val="0"/>
              </a:spcAft>
              <a:buClr>
                <a:srgbClr val="5E5E5E"/>
              </a:buClr>
              <a:buSzPts val="1800"/>
              <a:buChar char="•"/>
              <a:defRPr/>
            </a:lvl8pPr>
            <a:lvl9pPr marL="3703320" lvl="8" indent="-308610" algn="l">
              <a:lnSpc>
                <a:spcPct val="100000"/>
              </a:lnSpc>
              <a:spcBef>
                <a:spcPts val="2160"/>
              </a:spcBef>
              <a:spcAft>
                <a:spcPts val="0"/>
              </a:spcAft>
              <a:buClr>
                <a:srgbClr val="5E5E5E"/>
              </a:buClr>
              <a:buSzPts val="1800"/>
              <a:buChar char="•"/>
              <a:defRPr/>
            </a:lvl9pPr>
          </a:lstStyle>
          <a:p>
            <a:pPr lvl="0"/>
            <a:r>
              <a:rPr lang="es-ES"/>
              <a:t>Haga clic para modificar los estilos de texto del patrón</a:t>
            </a:r>
          </a:p>
        </p:txBody>
      </p:sp>
      <p:sp>
        <p:nvSpPr>
          <p:cNvPr id="49" name="Google Shape;49;p84"/>
          <p:cNvSpPr txBox="1">
            <a:spLocks noGrp="1"/>
          </p:cNvSpPr>
          <p:nvPr>
            <p:ph type="sldNum" idx="12"/>
          </p:nvPr>
        </p:nvSpPr>
        <p:spPr>
          <a:xfrm>
            <a:off x="11492085" y="6457951"/>
            <a:ext cx="306630" cy="241092"/>
          </a:xfrm>
          <a:prstGeom prst="rect">
            <a:avLst/>
          </a:prstGeom>
          <a:noFill/>
          <a:ln>
            <a:noFill/>
          </a:ln>
        </p:spPr>
        <p:txBody>
          <a:bodyPr spcFirstLastPara="1" wrap="square" lIns="50800" tIns="50800" rIns="50800" bIns="50800" anchor="t" anchorCtr="0">
            <a:spAutoFit/>
          </a:bodyPr>
          <a:lstStyle>
            <a:lvl1pPr marL="0" lvl="0"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1pPr>
            <a:lvl2pPr marL="0" lvl="1"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2pPr>
            <a:lvl3pPr marL="0" lvl="2"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3pPr>
            <a:lvl4pPr marL="0" lvl="3"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4pPr>
            <a:lvl5pPr marL="0" lvl="4"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5pPr>
            <a:lvl6pPr marL="0" lvl="5"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6pPr>
            <a:lvl7pPr marL="0" lvl="6"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7pPr>
            <a:lvl8pPr marL="0" lvl="7"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8pPr>
            <a:lvl9pPr marL="0" lvl="8"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9pPr>
          </a:lstStyle>
          <a:p>
            <a:fld id="{D7FBB340-DB39-4A49-95AE-FF1994A5B75C}" type="slidenum">
              <a:rPr lang="es-CL" smtClean="0"/>
              <a:t>‹Nº›</a:t>
            </a:fld>
            <a:endParaRPr lang="es-CL"/>
          </a:p>
        </p:txBody>
      </p:sp>
    </p:spTree>
    <p:extLst>
      <p:ext uri="{BB962C8B-B14F-4D97-AF65-F5344CB8AC3E}">
        <p14:creationId xmlns:p14="http://schemas.microsoft.com/office/powerpoint/2010/main" val="2986215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Photo - Vertical">
  <p:cSld name="Photo - Vertical">
    <p:spTree>
      <p:nvGrpSpPr>
        <p:cNvPr id="1" name="Shape 50"/>
        <p:cNvGrpSpPr/>
        <p:nvPr/>
      </p:nvGrpSpPr>
      <p:grpSpPr>
        <a:xfrm>
          <a:off x="0" y="0"/>
          <a:ext cx="0" cy="0"/>
          <a:chOff x="0" y="0"/>
          <a:chExt cx="0" cy="0"/>
        </a:xfrm>
      </p:grpSpPr>
      <p:cxnSp>
        <p:nvCxnSpPr>
          <p:cNvPr id="51" name="Google Shape;51;p85"/>
          <p:cNvCxnSpPr/>
          <p:nvPr/>
        </p:nvCxnSpPr>
        <p:spPr>
          <a:xfrm>
            <a:off x="609600" y="3337560"/>
            <a:ext cx="4576990" cy="0"/>
          </a:xfrm>
          <a:prstGeom prst="straightConnector1">
            <a:avLst/>
          </a:prstGeom>
          <a:noFill/>
          <a:ln w="12700" cap="flat" cmpd="sng">
            <a:solidFill>
              <a:srgbClr val="9A9A9A"/>
            </a:solidFill>
            <a:prstDash val="solid"/>
            <a:miter lim="400000"/>
            <a:headEnd type="none" w="sm" len="sm"/>
            <a:tailEnd type="none" w="sm" len="sm"/>
          </a:ln>
        </p:spPr>
      </p:cxnSp>
      <p:sp>
        <p:nvSpPr>
          <p:cNvPr id="52" name="Google Shape;52;p85"/>
          <p:cNvSpPr>
            <a:spLocks noGrp="1"/>
          </p:cNvSpPr>
          <p:nvPr>
            <p:ph type="pic" idx="2"/>
          </p:nvPr>
        </p:nvSpPr>
        <p:spPr>
          <a:xfrm>
            <a:off x="6076093" y="-102870"/>
            <a:ext cx="6238877" cy="696390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1pPr>
            <a:lvl2pPr marR="0" lvl="1"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2pPr>
            <a:lvl3pPr marR="0" lvl="2"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3pPr>
            <a:lvl4pPr marR="0" lvl="3"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4pPr>
            <a:lvl5pPr marR="0" lvl="4"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5pPr>
            <a:lvl6pPr marR="0" lvl="5"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6pPr>
            <a:lvl7pPr marR="0" lvl="6"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7pPr>
            <a:lvl8pPr marR="0" lvl="7"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8pPr>
            <a:lvl9pPr marR="0" lvl="8"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9pPr>
          </a:lstStyle>
          <a:p>
            <a:r>
              <a:rPr lang="es-ES"/>
              <a:t>Haga clic en el icono para agregar una imagen</a:t>
            </a:r>
            <a:endParaRPr/>
          </a:p>
        </p:txBody>
      </p:sp>
      <p:sp>
        <p:nvSpPr>
          <p:cNvPr id="53" name="Google Shape;53;p85"/>
          <p:cNvSpPr txBox="1">
            <a:spLocks noGrp="1"/>
          </p:cNvSpPr>
          <p:nvPr>
            <p:ph type="title"/>
          </p:nvPr>
        </p:nvSpPr>
        <p:spPr>
          <a:xfrm>
            <a:off x="533400" y="925830"/>
            <a:ext cx="4770120" cy="2228850"/>
          </a:xfrm>
          <a:prstGeom prst="rect">
            <a:avLst/>
          </a:prstGeom>
          <a:noFill/>
          <a:ln>
            <a:noFill/>
          </a:ln>
        </p:spPr>
        <p:txBody>
          <a:bodyPr spcFirstLastPara="1" wrap="square" lIns="50800" tIns="50800" rIns="50800" bIns="50800" anchor="b"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r>
              <a:rPr lang="es-ES"/>
              <a:t>Haga clic para modificar el estilo de título del patrón</a:t>
            </a:r>
            <a:endParaRPr/>
          </a:p>
        </p:txBody>
      </p:sp>
      <p:sp>
        <p:nvSpPr>
          <p:cNvPr id="54" name="Google Shape;54;p85"/>
          <p:cNvSpPr txBox="1">
            <a:spLocks noGrp="1"/>
          </p:cNvSpPr>
          <p:nvPr>
            <p:ph type="body" idx="1"/>
          </p:nvPr>
        </p:nvSpPr>
        <p:spPr>
          <a:xfrm>
            <a:off x="533400" y="3531870"/>
            <a:ext cx="4770120" cy="2228850"/>
          </a:xfrm>
          <a:prstGeom prst="rect">
            <a:avLst/>
          </a:prstGeom>
          <a:noFill/>
          <a:ln>
            <a:noFill/>
          </a:ln>
        </p:spPr>
        <p:txBody>
          <a:bodyPr spcFirstLastPara="1" wrap="square" lIns="50800" tIns="50800" rIns="50800" bIns="50800" anchor="t" anchorCtr="0">
            <a:noAutofit/>
          </a:bodyPr>
          <a:lstStyle>
            <a:lvl1pPr marL="411480" lvl="0" indent="-205740" algn="l">
              <a:lnSpc>
                <a:spcPct val="100000"/>
              </a:lnSpc>
              <a:spcBef>
                <a:spcPts val="0"/>
              </a:spcBef>
              <a:spcAft>
                <a:spcPts val="0"/>
              </a:spcAft>
              <a:buClr>
                <a:srgbClr val="747474"/>
              </a:buClr>
              <a:buSzPts val="2000"/>
              <a:buFont typeface="Helvetica Neue"/>
              <a:buNone/>
              <a:defRPr>
                <a:solidFill>
                  <a:srgbClr val="747474"/>
                </a:solidFill>
              </a:defRPr>
            </a:lvl1pPr>
            <a:lvl2pPr marL="822960" lvl="1" indent="-205740" algn="l">
              <a:lnSpc>
                <a:spcPct val="100000"/>
              </a:lnSpc>
              <a:spcBef>
                <a:spcPts val="0"/>
              </a:spcBef>
              <a:spcAft>
                <a:spcPts val="0"/>
              </a:spcAft>
              <a:buClr>
                <a:srgbClr val="747474"/>
              </a:buClr>
              <a:buSzPts val="2000"/>
              <a:buFont typeface="Helvetica Neue"/>
              <a:buNone/>
              <a:defRPr>
                <a:solidFill>
                  <a:srgbClr val="747474"/>
                </a:solidFill>
              </a:defRPr>
            </a:lvl2pPr>
            <a:lvl3pPr marL="1234440" lvl="2" indent="-205740" algn="l">
              <a:lnSpc>
                <a:spcPct val="100000"/>
              </a:lnSpc>
              <a:spcBef>
                <a:spcPts val="0"/>
              </a:spcBef>
              <a:spcAft>
                <a:spcPts val="0"/>
              </a:spcAft>
              <a:buClr>
                <a:srgbClr val="747474"/>
              </a:buClr>
              <a:buSzPts val="2000"/>
              <a:buFont typeface="Helvetica Neue"/>
              <a:buNone/>
              <a:defRPr>
                <a:solidFill>
                  <a:srgbClr val="747474"/>
                </a:solidFill>
              </a:defRPr>
            </a:lvl3pPr>
            <a:lvl4pPr marL="1645920" lvl="3" indent="-205740" algn="l">
              <a:lnSpc>
                <a:spcPct val="100000"/>
              </a:lnSpc>
              <a:spcBef>
                <a:spcPts val="0"/>
              </a:spcBef>
              <a:spcAft>
                <a:spcPts val="0"/>
              </a:spcAft>
              <a:buClr>
                <a:srgbClr val="747474"/>
              </a:buClr>
              <a:buSzPts val="2000"/>
              <a:buFont typeface="Helvetica Neue"/>
              <a:buNone/>
              <a:defRPr>
                <a:solidFill>
                  <a:srgbClr val="747474"/>
                </a:solidFill>
              </a:defRPr>
            </a:lvl4pPr>
            <a:lvl5pPr marL="2057400" lvl="4" indent="-205740" algn="l">
              <a:lnSpc>
                <a:spcPct val="100000"/>
              </a:lnSpc>
              <a:spcBef>
                <a:spcPts val="0"/>
              </a:spcBef>
              <a:spcAft>
                <a:spcPts val="0"/>
              </a:spcAft>
              <a:buClr>
                <a:srgbClr val="747474"/>
              </a:buClr>
              <a:buSzPts val="2000"/>
              <a:buFont typeface="Helvetica Neue"/>
              <a:buNone/>
              <a:defRPr>
                <a:solidFill>
                  <a:srgbClr val="747474"/>
                </a:solidFill>
              </a:defRPr>
            </a:lvl5pPr>
            <a:lvl6pPr marL="2468880" lvl="5" indent="-308610" algn="l">
              <a:lnSpc>
                <a:spcPct val="100000"/>
              </a:lnSpc>
              <a:spcBef>
                <a:spcPts val="2160"/>
              </a:spcBef>
              <a:spcAft>
                <a:spcPts val="0"/>
              </a:spcAft>
              <a:buClr>
                <a:srgbClr val="5E5E5E"/>
              </a:buClr>
              <a:buSzPts val="1800"/>
              <a:buChar char="•"/>
              <a:defRPr/>
            </a:lvl6pPr>
            <a:lvl7pPr marL="2880360" lvl="6" indent="-308610" algn="l">
              <a:lnSpc>
                <a:spcPct val="100000"/>
              </a:lnSpc>
              <a:spcBef>
                <a:spcPts val="2160"/>
              </a:spcBef>
              <a:spcAft>
                <a:spcPts val="0"/>
              </a:spcAft>
              <a:buClr>
                <a:srgbClr val="5E5E5E"/>
              </a:buClr>
              <a:buSzPts val="1800"/>
              <a:buChar char="•"/>
              <a:defRPr/>
            </a:lvl7pPr>
            <a:lvl8pPr marL="3291840" lvl="7" indent="-308610" algn="l">
              <a:lnSpc>
                <a:spcPct val="100000"/>
              </a:lnSpc>
              <a:spcBef>
                <a:spcPts val="2160"/>
              </a:spcBef>
              <a:spcAft>
                <a:spcPts val="0"/>
              </a:spcAft>
              <a:buClr>
                <a:srgbClr val="5E5E5E"/>
              </a:buClr>
              <a:buSzPts val="1800"/>
              <a:buChar char="•"/>
              <a:defRPr/>
            </a:lvl8pPr>
            <a:lvl9pPr marL="3703320" lvl="8" indent="-308610" algn="l">
              <a:lnSpc>
                <a:spcPct val="100000"/>
              </a:lnSpc>
              <a:spcBef>
                <a:spcPts val="2160"/>
              </a:spcBef>
              <a:spcAft>
                <a:spcPts val="0"/>
              </a:spcAft>
              <a:buClr>
                <a:srgbClr val="5E5E5E"/>
              </a:buClr>
              <a:buSzPts val="1800"/>
              <a:buChar char="•"/>
              <a:defRPr/>
            </a:lvl9pPr>
          </a:lstStyle>
          <a:p>
            <a:pPr lvl="0"/>
            <a:r>
              <a:rPr lang="es-ES"/>
              <a:t>Haga clic para modificar los estilos de texto del patrón</a:t>
            </a:r>
          </a:p>
        </p:txBody>
      </p:sp>
      <p:sp>
        <p:nvSpPr>
          <p:cNvPr id="55" name="Google Shape;55;p85"/>
          <p:cNvSpPr txBox="1">
            <a:spLocks noGrp="1"/>
          </p:cNvSpPr>
          <p:nvPr>
            <p:ph type="sldNum" idx="12"/>
          </p:nvPr>
        </p:nvSpPr>
        <p:spPr>
          <a:xfrm>
            <a:off x="472441" y="6457951"/>
            <a:ext cx="306628" cy="241092"/>
          </a:xfrm>
          <a:prstGeom prst="rect">
            <a:avLst/>
          </a:prstGeom>
          <a:noFill/>
          <a:ln>
            <a:noFill/>
          </a:ln>
        </p:spPr>
        <p:txBody>
          <a:bodyPr spcFirstLastPara="1" wrap="square" lIns="50800" tIns="50800" rIns="50800" bIns="50800" anchor="t" anchorCtr="0">
            <a:spAutoFit/>
          </a:bodyPr>
          <a:lstStyle>
            <a:lvl1pPr marL="0" marR="0" lvl="0"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9pPr>
          </a:lstStyle>
          <a:p>
            <a:fld id="{D7FBB340-DB39-4A49-95AE-FF1994A5B75C}" type="slidenum">
              <a:rPr lang="es-CL" smtClean="0"/>
              <a:t>‹Nº›</a:t>
            </a:fld>
            <a:endParaRPr lang="es-CL"/>
          </a:p>
        </p:txBody>
      </p:sp>
    </p:spTree>
    <p:extLst>
      <p:ext uri="{BB962C8B-B14F-4D97-AF65-F5344CB8AC3E}">
        <p14:creationId xmlns:p14="http://schemas.microsoft.com/office/powerpoint/2010/main" val="3208664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Bullets &amp; Photo">
  <p:cSld name="Title, Bullets &amp; Photo">
    <p:spTree>
      <p:nvGrpSpPr>
        <p:cNvPr id="1" name="Shape 56"/>
        <p:cNvGrpSpPr/>
        <p:nvPr/>
      </p:nvGrpSpPr>
      <p:grpSpPr>
        <a:xfrm>
          <a:off x="0" y="0"/>
          <a:ext cx="0" cy="0"/>
          <a:chOff x="0" y="0"/>
          <a:chExt cx="0" cy="0"/>
        </a:xfrm>
      </p:grpSpPr>
      <p:cxnSp>
        <p:nvCxnSpPr>
          <p:cNvPr id="57" name="Google Shape;57;p86"/>
          <p:cNvCxnSpPr/>
          <p:nvPr/>
        </p:nvCxnSpPr>
        <p:spPr>
          <a:xfrm>
            <a:off x="609600" y="1383030"/>
            <a:ext cx="4572000" cy="0"/>
          </a:xfrm>
          <a:prstGeom prst="straightConnector1">
            <a:avLst/>
          </a:prstGeom>
          <a:noFill/>
          <a:ln w="12700" cap="flat" cmpd="sng">
            <a:solidFill>
              <a:srgbClr val="9A9A9A"/>
            </a:solidFill>
            <a:prstDash val="solid"/>
            <a:miter lim="400000"/>
            <a:headEnd type="none" w="sm" len="sm"/>
            <a:tailEnd type="none" w="sm" len="sm"/>
          </a:ln>
        </p:spPr>
      </p:cxnSp>
      <p:sp>
        <p:nvSpPr>
          <p:cNvPr id="58" name="Google Shape;58;p86"/>
          <p:cNvSpPr>
            <a:spLocks noGrp="1"/>
          </p:cNvSpPr>
          <p:nvPr>
            <p:ph type="pic" idx="2"/>
          </p:nvPr>
        </p:nvSpPr>
        <p:spPr>
          <a:xfrm>
            <a:off x="6076093" y="-102870"/>
            <a:ext cx="6238877" cy="696390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1pPr>
            <a:lvl2pPr marR="0" lvl="1"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2pPr>
            <a:lvl3pPr marR="0" lvl="2"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3pPr>
            <a:lvl4pPr marR="0" lvl="3"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4pPr>
            <a:lvl5pPr marR="0" lvl="4"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5pPr>
            <a:lvl6pPr marR="0" lvl="5"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6pPr>
            <a:lvl7pPr marR="0" lvl="6"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7pPr>
            <a:lvl8pPr marR="0" lvl="7"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8pPr>
            <a:lvl9pPr marR="0" lvl="8"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9pPr>
          </a:lstStyle>
          <a:p>
            <a:r>
              <a:rPr lang="es-ES"/>
              <a:t>Haga clic en el icono para agregar una imagen</a:t>
            </a:r>
            <a:endParaRPr/>
          </a:p>
        </p:txBody>
      </p:sp>
      <p:sp>
        <p:nvSpPr>
          <p:cNvPr id="59" name="Google Shape;59;p86"/>
          <p:cNvSpPr txBox="1">
            <a:spLocks noGrp="1"/>
          </p:cNvSpPr>
          <p:nvPr>
            <p:ph type="title"/>
          </p:nvPr>
        </p:nvSpPr>
        <p:spPr>
          <a:xfrm>
            <a:off x="533400" y="228600"/>
            <a:ext cx="4770120" cy="982980"/>
          </a:xfrm>
          <a:prstGeom prst="rect">
            <a:avLst/>
          </a:prstGeom>
          <a:noFill/>
          <a:ln>
            <a:noFill/>
          </a:ln>
        </p:spPr>
        <p:txBody>
          <a:bodyPr spcFirstLastPara="1" wrap="square" lIns="50800" tIns="50800" rIns="50800" bIns="50800" anchor="b"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r>
              <a:rPr lang="es-ES"/>
              <a:t>Haga clic para modificar el estilo de título del patrón</a:t>
            </a:r>
            <a:endParaRPr/>
          </a:p>
        </p:txBody>
      </p:sp>
      <p:sp>
        <p:nvSpPr>
          <p:cNvPr id="60" name="Google Shape;60;p86"/>
          <p:cNvSpPr txBox="1">
            <a:spLocks noGrp="1"/>
          </p:cNvSpPr>
          <p:nvPr>
            <p:ph type="body" idx="1"/>
          </p:nvPr>
        </p:nvSpPr>
        <p:spPr>
          <a:xfrm>
            <a:off x="533400" y="1634490"/>
            <a:ext cx="4770120" cy="4617720"/>
          </a:xfrm>
          <a:prstGeom prst="rect">
            <a:avLst/>
          </a:prstGeom>
          <a:noFill/>
          <a:ln>
            <a:noFill/>
          </a:ln>
        </p:spPr>
        <p:txBody>
          <a:bodyPr spcFirstLastPara="1" wrap="square" lIns="50800" tIns="50800" rIns="50800" bIns="50800" anchor="t" anchorCtr="0">
            <a:noAutofit/>
          </a:bodyPr>
          <a:lstStyle>
            <a:lvl1pPr marL="411480" lvl="0" indent="-320040" algn="l">
              <a:lnSpc>
                <a:spcPct val="100000"/>
              </a:lnSpc>
              <a:spcBef>
                <a:spcPts val="3420"/>
              </a:spcBef>
              <a:spcAft>
                <a:spcPts val="0"/>
              </a:spcAft>
              <a:buClr>
                <a:srgbClr val="747474"/>
              </a:buClr>
              <a:buSzPts val="2000"/>
              <a:buFont typeface="Helvetica Neue"/>
              <a:buChar char="•"/>
              <a:defRPr>
                <a:solidFill>
                  <a:srgbClr val="747474"/>
                </a:solidFill>
              </a:defRPr>
            </a:lvl1pPr>
            <a:lvl2pPr marL="822960" lvl="1" indent="-320040" algn="l">
              <a:lnSpc>
                <a:spcPct val="100000"/>
              </a:lnSpc>
              <a:spcBef>
                <a:spcPts val="3420"/>
              </a:spcBef>
              <a:spcAft>
                <a:spcPts val="0"/>
              </a:spcAft>
              <a:buClr>
                <a:srgbClr val="747474"/>
              </a:buClr>
              <a:buSzPts val="2000"/>
              <a:buFont typeface="Helvetica Neue"/>
              <a:buChar char="•"/>
              <a:defRPr>
                <a:solidFill>
                  <a:srgbClr val="747474"/>
                </a:solidFill>
              </a:defRPr>
            </a:lvl2pPr>
            <a:lvl3pPr marL="1234440" lvl="2" indent="-320040" algn="l">
              <a:lnSpc>
                <a:spcPct val="100000"/>
              </a:lnSpc>
              <a:spcBef>
                <a:spcPts val="3420"/>
              </a:spcBef>
              <a:spcAft>
                <a:spcPts val="0"/>
              </a:spcAft>
              <a:buClr>
                <a:srgbClr val="747474"/>
              </a:buClr>
              <a:buSzPts val="2000"/>
              <a:buFont typeface="Helvetica Neue"/>
              <a:buChar char="•"/>
              <a:defRPr>
                <a:solidFill>
                  <a:srgbClr val="747474"/>
                </a:solidFill>
              </a:defRPr>
            </a:lvl3pPr>
            <a:lvl4pPr marL="1645920" lvl="3" indent="-320040" algn="l">
              <a:lnSpc>
                <a:spcPct val="100000"/>
              </a:lnSpc>
              <a:spcBef>
                <a:spcPts val="3420"/>
              </a:spcBef>
              <a:spcAft>
                <a:spcPts val="0"/>
              </a:spcAft>
              <a:buClr>
                <a:srgbClr val="747474"/>
              </a:buClr>
              <a:buSzPts val="2000"/>
              <a:buFont typeface="Helvetica Neue"/>
              <a:buChar char="•"/>
              <a:defRPr>
                <a:solidFill>
                  <a:srgbClr val="747474"/>
                </a:solidFill>
              </a:defRPr>
            </a:lvl4pPr>
            <a:lvl5pPr marL="2057400" lvl="4" indent="-320040" algn="l">
              <a:lnSpc>
                <a:spcPct val="100000"/>
              </a:lnSpc>
              <a:spcBef>
                <a:spcPts val="3420"/>
              </a:spcBef>
              <a:spcAft>
                <a:spcPts val="0"/>
              </a:spcAft>
              <a:buClr>
                <a:srgbClr val="747474"/>
              </a:buClr>
              <a:buSzPts val="2000"/>
              <a:buFont typeface="Helvetica Neue"/>
              <a:buChar char="•"/>
              <a:defRPr>
                <a:solidFill>
                  <a:srgbClr val="747474"/>
                </a:solidFill>
              </a:defRPr>
            </a:lvl5pPr>
            <a:lvl6pPr marL="2468880" lvl="5" indent="-308610" algn="l">
              <a:lnSpc>
                <a:spcPct val="100000"/>
              </a:lnSpc>
              <a:spcBef>
                <a:spcPts val="2160"/>
              </a:spcBef>
              <a:spcAft>
                <a:spcPts val="0"/>
              </a:spcAft>
              <a:buClr>
                <a:srgbClr val="5E5E5E"/>
              </a:buClr>
              <a:buSzPts val="1800"/>
              <a:buChar char="•"/>
              <a:defRPr/>
            </a:lvl6pPr>
            <a:lvl7pPr marL="2880360" lvl="6" indent="-308610" algn="l">
              <a:lnSpc>
                <a:spcPct val="100000"/>
              </a:lnSpc>
              <a:spcBef>
                <a:spcPts val="2160"/>
              </a:spcBef>
              <a:spcAft>
                <a:spcPts val="0"/>
              </a:spcAft>
              <a:buClr>
                <a:srgbClr val="5E5E5E"/>
              </a:buClr>
              <a:buSzPts val="1800"/>
              <a:buChar char="•"/>
              <a:defRPr/>
            </a:lvl7pPr>
            <a:lvl8pPr marL="3291840" lvl="7" indent="-308610" algn="l">
              <a:lnSpc>
                <a:spcPct val="100000"/>
              </a:lnSpc>
              <a:spcBef>
                <a:spcPts val="2160"/>
              </a:spcBef>
              <a:spcAft>
                <a:spcPts val="0"/>
              </a:spcAft>
              <a:buClr>
                <a:srgbClr val="5E5E5E"/>
              </a:buClr>
              <a:buSzPts val="1800"/>
              <a:buChar char="•"/>
              <a:defRPr/>
            </a:lvl8pPr>
            <a:lvl9pPr marL="3703320" lvl="8" indent="-308610" algn="l">
              <a:lnSpc>
                <a:spcPct val="100000"/>
              </a:lnSpc>
              <a:spcBef>
                <a:spcPts val="2160"/>
              </a:spcBef>
              <a:spcAft>
                <a:spcPts val="0"/>
              </a:spcAft>
              <a:buClr>
                <a:srgbClr val="5E5E5E"/>
              </a:buClr>
              <a:buSzPts val="1800"/>
              <a:buChar char="•"/>
              <a:defRPr/>
            </a:lvl9pPr>
          </a:lstStyle>
          <a:p>
            <a:pPr lvl="0"/>
            <a:r>
              <a:rPr lang="es-ES"/>
              <a:t>Haga clic para modificar los estilos de texto del patrón</a:t>
            </a:r>
          </a:p>
        </p:txBody>
      </p:sp>
      <p:sp>
        <p:nvSpPr>
          <p:cNvPr id="61" name="Google Shape;61;p86"/>
          <p:cNvSpPr txBox="1">
            <a:spLocks noGrp="1"/>
          </p:cNvSpPr>
          <p:nvPr>
            <p:ph type="sldNum" idx="12"/>
          </p:nvPr>
        </p:nvSpPr>
        <p:spPr>
          <a:xfrm>
            <a:off x="478823" y="6457951"/>
            <a:ext cx="306630" cy="241092"/>
          </a:xfrm>
          <a:prstGeom prst="rect">
            <a:avLst/>
          </a:prstGeom>
          <a:noFill/>
          <a:ln>
            <a:noFill/>
          </a:ln>
        </p:spPr>
        <p:txBody>
          <a:bodyPr spcFirstLastPara="1" wrap="square" lIns="50800" tIns="50800" rIns="50800" bIns="50800" anchor="t" anchorCtr="0">
            <a:spAutoFit/>
          </a:bodyPr>
          <a:lstStyle>
            <a:lvl1pPr marL="0" marR="0" lvl="0"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9pPr>
          </a:lstStyle>
          <a:p>
            <a:fld id="{D7FBB340-DB39-4A49-95AE-FF1994A5B75C}" type="slidenum">
              <a:rPr lang="es-CL" smtClean="0"/>
              <a:t>‹Nº›</a:t>
            </a:fld>
            <a:endParaRPr lang="es-CL"/>
          </a:p>
        </p:txBody>
      </p:sp>
    </p:spTree>
    <p:extLst>
      <p:ext uri="{BB962C8B-B14F-4D97-AF65-F5344CB8AC3E}">
        <p14:creationId xmlns:p14="http://schemas.microsoft.com/office/powerpoint/2010/main" val="277593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Photo - 2 Up Landscape">
  <p:cSld name="Photo - 2 Up Landscape">
    <p:spTree>
      <p:nvGrpSpPr>
        <p:cNvPr id="1" name="Shape 62"/>
        <p:cNvGrpSpPr/>
        <p:nvPr/>
      </p:nvGrpSpPr>
      <p:grpSpPr>
        <a:xfrm>
          <a:off x="0" y="0"/>
          <a:ext cx="0" cy="0"/>
          <a:chOff x="0" y="0"/>
          <a:chExt cx="0" cy="0"/>
        </a:xfrm>
      </p:grpSpPr>
      <p:cxnSp>
        <p:nvCxnSpPr>
          <p:cNvPr id="63" name="Google Shape;63;p87"/>
          <p:cNvCxnSpPr/>
          <p:nvPr/>
        </p:nvCxnSpPr>
        <p:spPr>
          <a:xfrm flipH="1">
            <a:off x="6096000" y="1268730"/>
            <a:ext cx="1" cy="3040380"/>
          </a:xfrm>
          <a:prstGeom prst="straightConnector1">
            <a:avLst/>
          </a:prstGeom>
          <a:noFill/>
          <a:ln w="12700" cap="flat" cmpd="sng">
            <a:solidFill>
              <a:srgbClr val="ABABAB"/>
            </a:solidFill>
            <a:prstDash val="solid"/>
            <a:miter lim="400000"/>
            <a:headEnd type="none" w="sm" len="sm"/>
            <a:tailEnd type="none" w="sm" len="sm"/>
          </a:ln>
        </p:spPr>
      </p:cxnSp>
      <p:sp>
        <p:nvSpPr>
          <p:cNvPr id="64" name="Google Shape;64;p87"/>
          <p:cNvSpPr>
            <a:spLocks noGrp="1"/>
          </p:cNvSpPr>
          <p:nvPr>
            <p:ph type="pic" idx="2"/>
          </p:nvPr>
        </p:nvSpPr>
        <p:spPr>
          <a:xfrm>
            <a:off x="5663163" y="1153649"/>
            <a:ext cx="6530379" cy="327086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1pPr>
            <a:lvl2pPr marR="0" lvl="1"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2pPr>
            <a:lvl3pPr marR="0" lvl="2"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3pPr>
            <a:lvl4pPr marR="0" lvl="3"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4pPr>
            <a:lvl5pPr marR="0" lvl="4"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5pPr>
            <a:lvl6pPr marR="0" lvl="5"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6pPr>
            <a:lvl7pPr marR="0" lvl="6"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7pPr>
            <a:lvl8pPr marR="0" lvl="7"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8pPr>
            <a:lvl9pPr marR="0" lvl="8"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9pPr>
          </a:lstStyle>
          <a:p>
            <a:r>
              <a:rPr lang="es-ES"/>
              <a:t>Haga clic en el icono para agregar una imagen</a:t>
            </a:r>
            <a:endParaRPr/>
          </a:p>
        </p:txBody>
      </p:sp>
      <p:sp>
        <p:nvSpPr>
          <p:cNvPr id="65" name="Google Shape;65;p87"/>
          <p:cNvSpPr>
            <a:spLocks noGrp="1"/>
          </p:cNvSpPr>
          <p:nvPr>
            <p:ph type="pic" idx="3"/>
          </p:nvPr>
        </p:nvSpPr>
        <p:spPr>
          <a:xfrm>
            <a:off x="304801" y="1200150"/>
            <a:ext cx="6526610" cy="326898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1pPr>
            <a:lvl2pPr marR="0" lvl="1"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2pPr>
            <a:lvl3pPr marR="0" lvl="2"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3pPr>
            <a:lvl4pPr marR="0" lvl="3"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4pPr>
            <a:lvl5pPr marR="0" lvl="4"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5pPr>
            <a:lvl6pPr marR="0" lvl="5"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6pPr>
            <a:lvl7pPr marR="0" lvl="6"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7pPr>
            <a:lvl8pPr marR="0" lvl="7"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8pPr>
            <a:lvl9pPr marR="0" lvl="8"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9pPr>
          </a:lstStyle>
          <a:p>
            <a:r>
              <a:rPr lang="es-ES"/>
              <a:t>Haga clic en el icono para agregar una imagen</a:t>
            </a:r>
            <a:endParaRPr/>
          </a:p>
        </p:txBody>
      </p:sp>
      <p:sp>
        <p:nvSpPr>
          <p:cNvPr id="66" name="Google Shape;66;p87"/>
          <p:cNvSpPr txBox="1">
            <a:spLocks noGrp="1"/>
          </p:cNvSpPr>
          <p:nvPr>
            <p:ph type="body" idx="1"/>
          </p:nvPr>
        </p:nvSpPr>
        <p:spPr>
          <a:xfrm>
            <a:off x="411480" y="6195060"/>
            <a:ext cx="7741920" cy="571500"/>
          </a:xfrm>
          <a:prstGeom prst="rect">
            <a:avLst/>
          </a:prstGeom>
          <a:noFill/>
          <a:ln>
            <a:noFill/>
          </a:ln>
        </p:spPr>
        <p:txBody>
          <a:bodyPr spcFirstLastPara="1" wrap="square" lIns="50800" tIns="50800" rIns="50800" bIns="50800" anchor="t" anchorCtr="0">
            <a:noAutofit/>
          </a:bodyPr>
          <a:lstStyle>
            <a:lvl1pPr marL="411480" lvl="0" indent="-205740" algn="l">
              <a:lnSpc>
                <a:spcPct val="100000"/>
              </a:lnSpc>
              <a:spcBef>
                <a:spcPts val="0"/>
              </a:spcBef>
              <a:spcAft>
                <a:spcPts val="0"/>
              </a:spcAft>
              <a:buClr>
                <a:srgbClr val="868686"/>
              </a:buClr>
              <a:buSzPts val="1400"/>
              <a:buFont typeface="Helvetica Neue"/>
              <a:buNone/>
              <a:defRPr sz="1260">
                <a:solidFill>
                  <a:srgbClr val="868686"/>
                </a:solidFill>
              </a:defRPr>
            </a:lvl1pPr>
            <a:lvl2pPr marL="822960" lvl="1" indent="-205740" algn="l">
              <a:lnSpc>
                <a:spcPct val="100000"/>
              </a:lnSpc>
              <a:spcBef>
                <a:spcPts val="0"/>
              </a:spcBef>
              <a:spcAft>
                <a:spcPts val="0"/>
              </a:spcAft>
              <a:buClr>
                <a:srgbClr val="868686"/>
              </a:buClr>
              <a:buSzPts val="1400"/>
              <a:buFont typeface="Helvetica Neue"/>
              <a:buNone/>
              <a:defRPr sz="1260">
                <a:solidFill>
                  <a:srgbClr val="868686"/>
                </a:solidFill>
              </a:defRPr>
            </a:lvl2pPr>
            <a:lvl3pPr marL="1234440" lvl="2" indent="-205740" algn="l">
              <a:lnSpc>
                <a:spcPct val="100000"/>
              </a:lnSpc>
              <a:spcBef>
                <a:spcPts val="0"/>
              </a:spcBef>
              <a:spcAft>
                <a:spcPts val="0"/>
              </a:spcAft>
              <a:buClr>
                <a:srgbClr val="868686"/>
              </a:buClr>
              <a:buSzPts val="1400"/>
              <a:buFont typeface="Helvetica Neue"/>
              <a:buNone/>
              <a:defRPr sz="1260">
                <a:solidFill>
                  <a:srgbClr val="868686"/>
                </a:solidFill>
              </a:defRPr>
            </a:lvl3pPr>
            <a:lvl4pPr marL="1645920" lvl="3" indent="-205740" algn="l">
              <a:lnSpc>
                <a:spcPct val="100000"/>
              </a:lnSpc>
              <a:spcBef>
                <a:spcPts val="0"/>
              </a:spcBef>
              <a:spcAft>
                <a:spcPts val="0"/>
              </a:spcAft>
              <a:buClr>
                <a:srgbClr val="868686"/>
              </a:buClr>
              <a:buSzPts val="1400"/>
              <a:buFont typeface="Helvetica Neue"/>
              <a:buNone/>
              <a:defRPr sz="1260">
                <a:solidFill>
                  <a:srgbClr val="868686"/>
                </a:solidFill>
              </a:defRPr>
            </a:lvl4pPr>
            <a:lvl5pPr marL="2057400" lvl="4" indent="-205740" algn="l">
              <a:lnSpc>
                <a:spcPct val="100000"/>
              </a:lnSpc>
              <a:spcBef>
                <a:spcPts val="0"/>
              </a:spcBef>
              <a:spcAft>
                <a:spcPts val="0"/>
              </a:spcAft>
              <a:buClr>
                <a:srgbClr val="868686"/>
              </a:buClr>
              <a:buSzPts val="1400"/>
              <a:buFont typeface="Helvetica Neue"/>
              <a:buNone/>
              <a:defRPr sz="1260">
                <a:solidFill>
                  <a:srgbClr val="868686"/>
                </a:solidFill>
              </a:defRPr>
            </a:lvl5pPr>
            <a:lvl6pPr marL="2468880" lvl="5" indent="-308610" algn="l">
              <a:lnSpc>
                <a:spcPct val="100000"/>
              </a:lnSpc>
              <a:spcBef>
                <a:spcPts val="2160"/>
              </a:spcBef>
              <a:spcAft>
                <a:spcPts val="0"/>
              </a:spcAft>
              <a:buClr>
                <a:srgbClr val="5E5E5E"/>
              </a:buClr>
              <a:buSzPts val="1800"/>
              <a:buChar char="•"/>
              <a:defRPr/>
            </a:lvl6pPr>
            <a:lvl7pPr marL="2880360" lvl="6" indent="-308610" algn="l">
              <a:lnSpc>
                <a:spcPct val="100000"/>
              </a:lnSpc>
              <a:spcBef>
                <a:spcPts val="2160"/>
              </a:spcBef>
              <a:spcAft>
                <a:spcPts val="0"/>
              </a:spcAft>
              <a:buClr>
                <a:srgbClr val="5E5E5E"/>
              </a:buClr>
              <a:buSzPts val="1800"/>
              <a:buChar char="•"/>
              <a:defRPr/>
            </a:lvl7pPr>
            <a:lvl8pPr marL="3291840" lvl="7" indent="-308610" algn="l">
              <a:lnSpc>
                <a:spcPct val="100000"/>
              </a:lnSpc>
              <a:spcBef>
                <a:spcPts val="2160"/>
              </a:spcBef>
              <a:spcAft>
                <a:spcPts val="0"/>
              </a:spcAft>
              <a:buClr>
                <a:srgbClr val="5E5E5E"/>
              </a:buClr>
              <a:buSzPts val="1800"/>
              <a:buChar char="•"/>
              <a:defRPr/>
            </a:lvl8pPr>
            <a:lvl9pPr marL="3703320" lvl="8" indent="-308610" algn="l">
              <a:lnSpc>
                <a:spcPct val="100000"/>
              </a:lnSpc>
              <a:spcBef>
                <a:spcPts val="2160"/>
              </a:spcBef>
              <a:spcAft>
                <a:spcPts val="0"/>
              </a:spcAft>
              <a:buClr>
                <a:srgbClr val="5E5E5E"/>
              </a:buClr>
              <a:buSzPts val="1800"/>
              <a:buChar char="•"/>
              <a:defRPr/>
            </a:lvl9pPr>
          </a:lstStyle>
          <a:p>
            <a:pPr lvl="0"/>
            <a:r>
              <a:rPr lang="es-ES"/>
              <a:t>Haga clic para modificar los estilos de texto del patrón</a:t>
            </a:r>
          </a:p>
        </p:txBody>
      </p:sp>
      <p:sp>
        <p:nvSpPr>
          <p:cNvPr id="67" name="Google Shape;67;p87"/>
          <p:cNvSpPr txBox="1">
            <a:spLocks noGrp="1"/>
          </p:cNvSpPr>
          <p:nvPr>
            <p:ph type="sldNum" idx="12"/>
          </p:nvPr>
        </p:nvSpPr>
        <p:spPr>
          <a:xfrm>
            <a:off x="11492085" y="6457951"/>
            <a:ext cx="306630" cy="241092"/>
          </a:xfrm>
          <a:prstGeom prst="rect">
            <a:avLst/>
          </a:prstGeom>
          <a:noFill/>
          <a:ln>
            <a:noFill/>
          </a:ln>
        </p:spPr>
        <p:txBody>
          <a:bodyPr spcFirstLastPara="1" wrap="square" lIns="50800" tIns="50800" rIns="50800" bIns="50800" anchor="t" anchorCtr="0">
            <a:spAutoFit/>
          </a:bodyPr>
          <a:lstStyle>
            <a:lvl1pPr marL="0" lvl="0"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1pPr>
            <a:lvl2pPr marL="0" lvl="1"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2pPr>
            <a:lvl3pPr marL="0" lvl="2"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3pPr>
            <a:lvl4pPr marL="0" lvl="3"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4pPr>
            <a:lvl5pPr marL="0" lvl="4"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5pPr>
            <a:lvl6pPr marL="0" lvl="5"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6pPr>
            <a:lvl7pPr marL="0" lvl="6"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7pPr>
            <a:lvl8pPr marL="0" lvl="7"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8pPr>
            <a:lvl9pPr marL="0" lvl="8"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9pPr>
          </a:lstStyle>
          <a:p>
            <a:fld id="{D7FBB340-DB39-4A49-95AE-FF1994A5B75C}" type="slidenum">
              <a:rPr lang="es-CL" smtClean="0"/>
              <a:t>‹Nº›</a:t>
            </a:fld>
            <a:endParaRPr lang="es-CL"/>
          </a:p>
        </p:txBody>
      </p:sp>
    </p:spTree>
    <p:extLst>
      <p:ext uri="{BB962C8B-B14F-4D97-AF65-F5344CB8AC3E}">
        <p14:creationId xmlns:p14="http://schemas.microsoft.com/office/powerpoint/2010/main" val="2382566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Photo - 2 Up Portrait &amp; Landscape">
  <p:cSld name="Photo - 2 Up Portrait &amp; Landscape">
    <p:spTree>
      <p:nvGrpSpPr>
        <p:cNvPr id="1" name="Shape 68"/>
        <p:cNvGrpSpPr/>
        <p:nvPr/>
      </p:nvGrpSpPr>
      <p:grpSpPr>
        <a:xfrm>
          <a:off x="0" y="0"/>
          <a:ext cx="0" cy="0"/>
          <a:chOff x="0" y="0"/>
          <a:chExt cx="0" cy="0"/>
        </a:xfrm>
      </p:grpSpPr>
      <p:cxnSp>
        <p:nvCxnSpPr>
          <p:cNvPr id="69" name="Google Shape;69;p88"/>
          <p:cNvCxnSpPr/>
          <p:nvPr/>
        </p:nvCxnSpPr>
        <p:spPr>
          <a:xfrm flipH="1">
            <a:off x="4160521" y="1245870"/>
            <a:ext cx="1" cy="3554730"/>
          </a:xfrm>
          <a:prstGeom prst="straightConnector1">
            <a:avLst/>
          </a:prstGeom>
          <a:noFill/>
          <a:ln w="12700" cap="flat" cmpd="sng">
            <a:solidFill>
              <a:srgbClr val="ABABAB"/>
            </a:solidFill>
            <a:prstDash val="solid"/>
            <a:miter lim="400000"/>
            <a:headEnd type="none" w="sm" len="sm"/>
            <a:tailEnd type="none" w="sm" len="sm"/>
          </a:ln>
        </p:spPr>
      </p:cxnSp>
      <p:sp>
        <p:nvSpPr>
          <p:cNvPr id="70" name="Google Shape;70;p88"/>
          <p:cNvSpPr>
            <a:spLocks noGrp="1"/>
          </p:cNvSpPr>
          <p:nvPr>
            <p:ph type="pic" idx="2"/>
          </p:nvPr>
        </p:nvSpPr>
        <p:spPr>
          <a:xfrm>
            <a:off x="-381000" y="1158423"/>
            <a:ext cx="6894427" cy="377131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1pPr>
            <a:lvl2pPr marR="0" lvl="1"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2pPr>
            <a:lvl3pPr marR="0" lvl="2"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3pPr>
            <a:lvl4pPr marR="0" lvl="3"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4pPr>
            <a:lvl5pPr marR="0" lvl="4"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5pPr>
            <a:lvl6pPr marR="0" lvl="5"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6pPr>
            <a:lvl7pPr marR="0" lvl="6"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7pPr>
            <a:lvl8pPr marR="0" lvl="7"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8pPr>
            <a:lvl9pPr marR="0" lvl="8"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9pPr>
          </a:lstStyle>
          <a:p>
            <a:r>
              <a:rPr lang="es-ES"/>
              <a:t>Haga clic en el icono para agregar una imagen</a:t>
            </a:r>
            <a:endParaRPr/>
          </a:p>
        </p:txBody>
      </p:sp>
      <p:sp>
        <p:nvSpPr>
          <p:cNvPr id="71" name="Google Shape;71;p88"/>
          <p:cNvSpPr>
            <a:spLocks noGrp="1"/>
          </p:cNvSpPr>
          <p:nvPr>
            <p:ph type="pic" idx="3"/>
          </p:nvPr>
        </p:nvSpPr>
        <p:spPr>
          <a:xfrm>
            <a:off x="3555874" y="757280"/>
            <a:ext cx="8449338" cy="423201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1pPr>
            <a:lvl2pPr marR="0" lvl="1"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2pPr>
            <a:lvl3pPr marR="0" lvl="2"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3pPr>
            <a:lvl4pPr marR="0" lvl="3"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4pPr>
            <a:lvl5pPr marR="0" lvl="4"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5pPr>
            <a:lvl6pPr marR="0" lvl="5"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6pPr>
            <a:lvl7pPr marR="0" lvl="6"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7pPr>
            <a:lvl8pPr marR="0" lvl="7"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8pPr>
            <a:lvl9pPr marR="0" lvl="8"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9pPr>
          </a:lstStyle>
          <a:p>
            <a:r>
              <a:rPr lang="es-ES"/>
              <a:t>Haga clic en el icono para agregar una imagen</a:t>
            </a:r>
            <a:endParaRPr/>
          </a:p>
        </p:txBody>
      </p:sp>
      <p:sp>
        <p:nvSpPr>
          <p:cNvPr id="72" name="Google Shape;72;p88"/>
          <p:cNvSpPr txBox="1">
            <a:spLocks noGrp="1"/>
          </p:cNvSpPr>
          <p:nvPr>
            <p:ph type="body" idx="1"/>
          </p:nvPr>
        </p:nvSpPr>
        <p:spPr>
          <a:xfrm>
            <a:off x="411480" y="6195060"/>
            <a:ext cx="7741920" cy="571500"/>
          </a:xfrm>
          <a:prstGeom prst="rect">
            <a:avLst/>
          </a:prstGeom>
          <a:noFill/>
          <a:ln>
            <a:noFill/>
          </a:ln>
        </p:spPr>
        <p:txBody>
          <a:bodyPr spcFirstLastPara="1" wrap="square" lIns="50800" tIns="50800" rIns="50800" bIns="50800" anchor="t" anchorCtr="0">
            <a:noAutofit/>
          </a:bodyPr>
          <a:lstStyle>
            <a:lvl1pPr marL="411480" lvl="0" indent="-205740" algn="l">
              <a:lnSpc>
                <a:spcPct val="100000"/>
              </a:lnSpc>
              <a:spcBef>
                <a:spcPts val="0"/>
              </a:spcBef>
              <a:spcAft>
                <a:spcPts val="0"/>
              </a:spcAft>
              <a:buClr>
                <a:srgbClr val="868686"/>
              </a:buClr>
              <a:buSzPts val="1400"/>
              <a:buFont typeface="Helvetica Neue"/>
              <a:buNone/>
              <a:defRPr sz="1260">
                <a:solidFill>
                  <a:srgbClr val="868686"/>
                </a:solidFill>
              </a:defRPr>
            </a:lvl1pPr>
            <a:lvl2pPr marL="822960" lvl="1" indent="-205740" algn="l">
              <a:lnSpc>
                <a:spcPct val="100000"/>
              </a:lnSpc>
              <a:spcBef>
                <a:spcPts val="0"/>
              </a:spcBef>
              <a:spcAft>
                <a:spcPts val="0"/>
              </a:spcAft>
              <a:buClr>
                <a:srgbClr val="868686"/>
              </a:buClr>
              <a:buSzPts val="1400"/>
              <a:buFont typeface="Helvetica Neue"/>
              <a:buNone/>
              <a:defRPr sz="1260">
                <a:solidFill>
                  <a:srgbClr val="868686"/>
                </a:solidFill>
              </a:defRPr>
            </a:lvl2pPr>
            <a:lvl3pPr marL="1234440" lvl="2" indent="-205740" algn="l">
              <a:lnSpc>
                <a:spcPct val="100000"/>
              </a:lnSpc>
              <a:spcBef>
                <a:spcPts val="0"/>
              </a:spcBef>
              <a:spcAft>
                <a:spcPts val="0"/>
              </a:spcAft>
              <a:buClr>
                <a:srgbClr val="868686"/>
              </a:buClr>
              <a:buSzPts val="1400"/>
              <a:buFont typeface="Helvetica Neue"/>
              <a:buNone/>
              <a:defRPr sz="1260">
                <a:solidFill>
                  <a:srgbClr val="868686"/>
                </a:solidFill>
              </a:defRPr>
            </a:lvl3pPr>
            <a:lvl4pPr marL="1645920" lvl="3" indent="-205740" algn="l">
              <a:lnSpc>
                <a:spcPct val="100000"/>
              </a:lnSpc>
              <a:spcBef>
                <a:spcPts val="0"/>
              </a:spcBef>
              <a:spcAft>
                <a:spcPts val="0"/>
              </a:spcAft>
              <a:buClr>
                <a:srgbClr val="868686"/>
              </a:buClr>
              <a:buSzPts val="1400"/>
              <a:buFont typeface="Helvetica Neue"/>
              <a:buNone/>
              <a:defRPr sz="1260">
                <a:solidFill>
                  <a:srgbClr val="868686"/>
                </a:solidFill>
              </a:defRPr>
            </a:lvl4pPr>
            <a:lvl5pPr marL="2057400" lvl="4" indent="-205740" algn="l">
              <a:lnSpc>
                <a:spcPct val="100000"/>
              </a:lnSpc>
              <a:spcBef>
                <a:spcPts val="0"/>
              </a:spcBef>
              <a:spcAft>
                <a:spcPts val="0"/>
              </a:spcAft>
              <a:buClr>
                <a:srgbClr val="868686"/>
              </a:buClr>
              <a:buSzPts val="1400"/>
              <a:buFont typeface="Helvetica Neue"/>
              <a:buNone/>
              <a:defRPr sz="1260">
                <a:solidFill>
                  <a:srgbClr val="868686"/>
                </a:solidFill>
              </a:defRPr>
            </a:lvl5pPr>
            <a:lvl6pPr marL="2468880" lvl="5" indent="-308610" algn="l">
              <a:lnSpc>
                <a:spcPct val="100000"/>
              </a:lnSpc>
              <a:spcBef>
                <a:spcPts val="2160"/>
              </a:spcBef>
              <a:spcAft>
                <a:spcPts val="0"/>
              </a:spcAft>
              <a:buClr>
                <a:srgbClr val="5E5E5E"/>
              </a:buClr>
              <a:buSzPts val="1800"/>
              <a:buChar char="•"/>
              <a:defRPr/>
            </a:lvl6pPr>
            <a:lvl7pPr marL="2880360" lvl="6" indent="-308610" algn="l">
              <a:lnSpc>
                <a:spcPct val="100000"/>
              </a:lnSpc>
              <a:spcBef>
                <a:spcPts val="2160"/>
              </a:spcBef>
              <a:spcAft>
                <a:spcPts val="0"/>
              </a:spcAft>
              <a:buClr>
                <a:srgbClr val="5E5E5E"/>
              </a:buClr>
              <a:buSzPts val="1800"/>
              <a:buChar char="•"/>
              <a:defRPr/>
            </a:lvl7pPr>
            <a:lvl8pPr marL="3291840" lvl="7" indent="-308610" algn="l">
              <a:lnSpc>
                <a:spcPct val="100000"/>
              </a:lnSpc>
              <a:spcBef>
                <a:spcPts val="2160"/>
              </a:spcBef>
              <a:spcAft>
                <a:spcPts val="0"/>
              </a:spcAft>
              <a:buClr>
                <a:srgbClr val="5E5E5E"/>
              </a:buClr>
              <a:buSzPts val="1800"/>
              <a:buChar char="•"/>
              <a:defRPr/>
            </a:lvl8pPr>
            <a:lvl9pPr marL="3703320" lvl="8" indent="-308610" algn="l">
              <a:lnSpc>
                <a:spcPct val="100000"/>
              </a:lnSpc>
              <a:spcBef>
                <a:spcPts val="2160"/>
              </a:spcBef>
              <a:spcAft>
                <a:spcPts val="0"/>
              </a:spcAft>
              <a:buClr>
                <a:srgbClr val="5E5E5E"/>
              </a:buClr>
              <a:buSzPts val="1800"/>
              <a:buChar char="•"/>
              <a:defRPr/>
            </a:lvl9pPr>
          </a:lstStyle>
          <a:p>
            <a:pPr lvl="0"/>
            <a:r>
              <a:rPr lang="es-ES"/>
              <a:t>Haga clic para modificar los estilos de texto del patrón</a:t>
            </a:r>
          </a:p>
        </p:txBody>
      </p:sp>
      <p:sp>
        <p:nvSpPr>
          <p:cNvPr id="73" name="Google Shape;73;p88"/>
          <p:cNvSpPr txBox="1">
            <a:spLocks noGrp="1"/>
          </p:cNvSpPr>
          <p:nvPr>
            <p:ph type="sldNum" idx="12"/>
          </p:nvPr>
        </p:nvSpPr>
        <p:spPr>
          <a:xfrm>
            <a:off x="11492085" y="6457951"/>
            <a:ext cx="306630" cy="241092"/>
          </a:xfrm>
          <a:prstGeom prst="rect">
            <a:avLst/>
          </a:prstGeom>
          <a:noFill/>
          <a:ln>
            <a:noFill/>
          </a:ln>
        </p:spPr>
        <p:txBody>
          <a:bodyPr spcFirstLastPara="1" wrap="square" lIns="50800" tIns="50800" rIns="50800" bIns="50800" anchor="t" anchorCtr="0">
            <a:spAutoFit/>
          </a:bodyPr>
          <a:lstStyle>
            <a:lvl1pPr marL="0" lvl="0"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1pPr>
            <a:lvl2pPr marL="0" lvl="1"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2pPr>
            <a:lvl3pPr marL="0" lvl="2"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3pPr>
            <a:lvl4pPr marL="0" lvl="3"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4pPr>
            <a:lvl5pPr marL="0" lvl="4"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5pPr>
            <a:lvl6pPr marL="0" lvl="5"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6pPr>
            <a:lvl7pPr marL="0" lvl="6"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7pPr>
            <a:lvl8pPr marL="0" lvl="7"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8pPr>
            <a:lvl9pPr marL="0" lvl="8"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9pPr>
          </a:lstStyle>
          <a:p>
            <a:fld id="{D7FBB340-DB39-4A49-95AE-FF1994A5B75C}" type="slidenum">
              <a:rPr lang="es-CL" smtClean="0"/>
              <a:t>‹Nº›</a:t>
            </a:fld>
            <a:endParaRPr lang="es-CL"/>
          </a:p>
        </p:txBody>
      </p:sp>
    </p:spTree>
    <p:extLst>
      <p:ext uri="{BB962C8B-B14F-4D97-AF65-F5344CB8AC3E}">
        <p14:creationId xmlns:p14="http://schemas.microsoft.com/office/powerpoint/2010/main" val="15400506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Photo - 2 Up Portrait">
  <p:cSld name="Photo - 2 Up Portrait">
    <p:spTree>
      <p:nvGrpSpPr>
        <p:cNvPr id="1" name="Shape 74"/>
        <p:cNvGrpSpPr/>
        <p:nvPr/>
      </p:nvGrpSpPr>
      <p:grpSpPr>
        <a:xfrm>
          <a:off x="0" y="0"/>
          <a:ext cx="0" cy="0"/>
          <a:chOff x="0" y="0"/>
          <a:chExt cx="0" cy="0"/>
        </a:xfrm>
      </p:grpSpPr>
      <p:cxnSp>
        <p:nvCxnSpPr>
          <p:cNvPr id="75" name="Google Shape;75;p89"/>
          <p:cNvCxnSpPr/>
          <p:nvPr/>
        </p:nvCxnSpPr>
        <p:spPr>
          <a:xfrm flipH="1">
            <a:off x="6080759" y="354330"/>
            <a:ext cx="3" cy="5634990"/>
          </a:xfrm>
          <a:prstGeom prst="straightConnector1">
            <a:avLst/>
          </a:prstGeom>
          <a:noFill/>
          <a:ln w="12700" cap="flat" cmpd="sng">
            <a:solidFill>
              <a:srgbClr val="ABABAB"/>
            </a:solidFill>
            <a:prstDash val="solid"/>
            <a:miter lim="400000"/>
            <a:headEnd type="none" w="sm" len="sm"/>
            <a:tailEnd type="none" w="sm" len="sm"/>
          </a:ln>
        </p:spPr>
      </p:cxnSp>
      <p:sp>
        <p:nvSpPr>
          <p:cNvPr id="76" name="Google Shape;76;p89"/>
          <p:cNvSpPr>
            <a:spLocks noGrp="1"/>
          </p:cNvSpPr>
          <p:nvPr>
            <p:ph type="pic" idx="2"/>
          </p:nvPr>
        </p:nvSpPr>
        <p:spPr>
          <a:xfrm>
            <a:off x="-746759" y="358026"/>
            <a:ext cx="10349789" cy="5661423"/>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1pPr>
            <a:lvl2pPr marR="0" lvl="1"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2pPr>
            <a:lvl3pPr marR="0" lvl="2"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3pPr>
            <a:lvl4pPr marR="0" lvl="3"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4pPr>
            <a:lvl5pPr marR="0" lvl="4"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5pPr>
            <a:lvl6pPr marR="0" lvl="5"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6pPr>
            <a:lvl7pPr marR="0" lvl="6"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7pPr>
            <a:lvl8pPr marR="0" lvl="7"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8pPr>
            <a:lvl9pPr marR="0" lvl="8"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9pPr>
          </a:lstStyle>
          <a:p>
            <a:r>
              <a:rPr lang="es-ES"/>
              <a:t>Haga clic en el icono para agregar una imagen</a:t>
            </a:r>
            <a:endParaRPr/>
          </a:p>
        </p:txBody>
      </p:sp>
      <p:sp>
        <p:nvSpPr>
          <p:cNvPr id="77" name="Google Shape;77;p89"/>
          <p:cNvSpPr>
            <a:spLocks noGrp="1"/>
          </p:cNvSpPr>
          <p:nvPr>
            <p:ph type="pic" idx="3"/>
          </p:nvPr>
        </p:nvSpPr>
        <p:spPr>
          <a:xfrm>
            <a:off x="6202000" y="-160020"/>
            <a:ext cx="5624002" cy="62775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1pPr>
            <a:lvl2pPr marR="0" lvl="1"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2pPr>
            <a:lvl3pPr marR="0" lvl="2"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3pPr>
            <a:lvl4pPr marR="0" lvl="3"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4pPr>
            <a:lvl5pPr marR="0" lvl="4"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5pPr>
            <a:lvl6pPr marR="0" lvl="5"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6pPr>
            <a:lvl7pPr marR="0" lvl="6"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7pPr>
            <a:lvl8pPr marR="0" lvl="7"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8pPr>
            <a:lvl9pPr marR="0" lvl="8"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9pPr>
          </a:lstStyle>
          <a:p>
            <a:r>
              <a:rPr lang="es-ES"/>
              <a:t>Haga clic en el icono para agregar una imagen</a:t>
            </a:r>
            <a:endParaRPr/>
          </a:p>
        </p:txBody>
      </p:sp>
      <p:sp>
        <p:nvSpPr>
          <p:cNvPr id="78" name="Google Shape;78;p89"/>
          <p:cNvSpPr txBox="1">
            <a:spLocks noGrp="1"/>
          </p:cNvSpPr>
          <p:nvPr>
            <p:ph type="body" idx="1"/>
          </p:nvPr>
        </p:nvSpPr>
        <p:spPr>
          <a:xfrm>
            <a:off x="411480" y="6195060"/>
            <a:ext cx="7741920" cy="571500"/>
          </a:xfrm>
          <a:prstGeom prst="rect">
            <a:avLst/>
          </a:prstGeom>
          <a:noFill/>
          <a:ln>
            <a:noFill/>
          </a:ln>
        </p:spPr>
        <p:txBody>
          <a:bodyPr spcFirstLastPara="1" wrap="square" lIns="50800" tIns="50800" rIns="50800" bIns="50800" anchor="t" anchorCtr="0">
            <a:noAutofit/>
          </a:bodyPr>
          <a:lstStyle>
            <a:lvl1pPr marL="411480" lvl="0" indent="-205740" algn="l">
              <a:lnSpc>
                <a:spcPct val="100000"/>
              </a:lnSpc>
              <a:spcBef>
                <a:spcPts val="0"/>
              </a:spcBef>
              <a:spcAft>
                <a:spcPts val="0"/>
              </a:spcAft>
              <a:buClr>
                <a:srgbClr val="868686"/>
              </a:buClr>
              <a:buSzPts val="1400"/>
              <a:buFont typeface="Helvetica Neue"/>
              <a:buNone/>
              <a:defRPr sz="1260">
                <a:solidFill>
                  <a:srgbClr val="868686"/>
                </a:solidFill>
              </a:defRPr>
            </a:lvl1pPr>
            <a:lvl2pPr marL="822960" lvl="1" indent="-205740" algn="l">
              <a:lnSpc>
                <a:spcPct val="100000"/>
              </a:lnSpc>
              <a:spcBef>
                <a:spcPts val="0"/>
              </a:spcBef>
              <a:spcAft>
                <a:spcPts val="0"/>
              </a:spcAft>
              <a:buClr>
                <a:srgbClr val="868686"/>
              </a:buClr>
              <a:buSzPts val="1400"/>
              <a:buFont typeface="Helvetica Neue"/>
              <a:buNone/>
              <a:defRPr sz="1260">
                <a:solidFill>
                  <a:srgbClr val="868686"/>
                </a:solidFill>
              </a:defRPr>
            </a:lvl2pPr>
            <a:lvl3pPr marL="1234440" lvl="2" indent="-205740" algn="l">
              <a:lnSpc>
                <a:spcPct val="100000"/>
              </a:lnSpc>
              <a:spcBef>
                <a:spcPts val="0"/>
              </a:spcBef>
              <a:spcAft>
                <a:spcPts val="0"/>
              </a:spcAft>
              <a:buClr>
                <a:srgbClr val="868686"/>
              </a:buClr>
              <a:buSzPts val="1400"/>
              <a:buFont typeface="Helvetica Neue"/>
              <a:buNone/>
              <a:defRPr sz="1260">
                <a:solidFill>
                  <a:srgbClr val="868686"/>
                </a:solidFill>
              </a:defRPr>
            </a:lvl3pPr>
            <a:lvl4pPr marL="1645920" lvl="3" indent="-205740" algn="l">
              <a:lnSpc>
                <a:spcPct val="100000"/>
              </a:lnSpc>
              <a:spcBef>
                <a:spcPts val="0"/>
              </a:spcBef>
              <a:spcAft>
                <a:spcPts val="0"/>
              </a:spcAft>
              <a:buClr>
                <a:srgbClr val="868686"/>
              </a:buClr>
              <a:buSzPts val="1400"/>
              <a:buFont typeface="Helvetica Neue"/>
              <a:buNone/>
              <a:defRPr sz="1260">
                <a:solidFill>
                  <a:srgbClr val="868686"/>
                </a:solidFill>
              </a:defRPr>
            </a:lvl4pPr>
            <a:lvl5pPr marL="2057400" lvl="4" indent="-205740" algn="l">
              <a:lnSpc>
                <a:spcPct val="100000"/>
              </a:lnSpc>
              <a:spcBef>
                <a:spcPts val="0"/>
              </a:spcBef>
              <a:spcAft>
                <a:spcPts val="0"/>
              </a:spcAft>
              <a:buClr>
                <a:srgbClr val="868686"/>
              </a:buClr>
              <a:buSzPts val="1400"/>
              <a:buFont typeface="Helvetica Neue"/>
              <a:buNone/>
              <a:defRPr sz="1260">
                <a:solidFill>
                  <a:srgbClr val="868686"/>
                </a:solidFill>
              </a:defRPr>
            </a:lvl5pPr>
            <a:lvl6pPr marL="2468880" lvl="5" indent="-308610" algn="l">
              <a:lnSpc>
                <a:spcPct val="100000"/>
              </a:lnSpc>
              <a:spcBef>
                <a:spcPts val="2160"/>
              </a:spcBef>
              <a:spcAft>
                <a:spcPts val="0"/>
              </a:spcAft>
              <a:buClr>
                <a:srgbClr val="5E5E5E"/>
              </a:buClr>
              <a:buSzPts val="1800"/>
              <a:buChar char="•"/>
              <a:defRPr/>
            </a:lvl6pPr>
            <a:lvl7pPr marL="2880360" lvl="6" indent="-308610" algn="l">
              <a:lnSpc>
                <a:spcPct val="100000"/>
              </a:lnSpc>
              <a:spcBef>
                <a:spcPts val="2160"/>
              </a:spcBef>
              <a:spcAft>
                <a:spcPts val="0"/>
              </a:spcAft>
              <a:buClr>
                <a:srgbClr val="5E5E5E"/>
              </a:buClr>
              <a:buSzPts val="1800"/>
              <a:buChar char="•"/>
              <a:defRPr/>
            </a:lvl7pPr>
            <a:lvl8pPr marL="3291840" lvl="7" indent="-308610" algn="l">
              <a:lnSpc>
                <a:spcPct val="100000"/>
              </a:lnSpc>
              <a:spcBef>
                <a:spcPts val="2160"/>
              </a:spcBef>
              <a:spcAft>
                <a:spcPts val="0"/>
              </a:spcAft>
              <a:buClr>
                <a:srgbClr val="5E5E5E"/>
              </a:buClr>
              <a:buSzPts val="1800"/>
              <a:buChar char="•"/>
              <a:defRPr/>
            </a:lvl8pPr>
            <a:lvl9pPr marL="3703320" lvl="8" indent="-308610" algn="l">
              <a:lnSpc>
                <a:spcPct val="100000"/>
              </a:lnSpc>
              <a:spcBef>
                <a:spcPts val="2160"/>
              </a:spcBef>
              <a:spcAft>
                <a:spcPts val="0"/>
              </a:spcAft>
              <a:buClr>
                <a:srgbClr val="5E5E5E"/>
              </a:buClr>
              <a:buSzPts val="1800"/>
              <a:buChar char="•"/>
              <a:defRPr/>
            </a:lvl9pPr>
          </a:lstStyle>
          <a:p>
            <a:pPr lvl="0"/>
            <a:r>
              <a:rPr lang="es-ES"/>
              <a:t>Haga clic para modificar los estilos de texto del patrón</a:t>
            </a:r>
          </a:p>
        </p:txBody>
      </p:sp>
      <p:sp>
        <p:nvSpPr>
          <p:cNvPr id="79" name="Google Shape;79;p89"/>
          <p:cNvSpPr txBox="1">
            <a:spLocks noGrp="1"/>
          </p:cNvSpPr>
          <p:nvPr>
            <p:ph type="sldNum" idx="12"/>
          </p:nvPr>
        </p:nvSpPr>
        <p:spPr>
          <a:xfrm>
            <a:off x="11492085" y="6457951"/>
            <a:ext cx="306630" cy="241092"/>
          </a:xfrm>
          <a:prstGeom prst="rect">
            <a:avLst/>
          </a:prstGeom>
          <a:noFill/>
          <a:ln>
            <a:noFill/>
          </a:ln>
        </p:spPr>
        <p:txBody>
          <a:bodyPr spcFirstLastPara="1" wrap="square" lIns="50800" tIns="50800" rIns="50800" bIns="50800" anchor="t" anchorCtr="0">
            <a:spAutoFit/>
          </a:bodyPr>
          <a:lstStyle>
            <a:lvl1pPr marL="0" lvl="0"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1pPr>
            <a:lvl2pPr marL="0" lvl="1"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2pPr>
            <a:lvl3pPr marL="0" lvl="2"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3pPr>
            <a:lvl4pPr marL="0" lvl="3"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4pPr>
            <a:lvl5pPr marL="0" lvl="4"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5pPr>
            <a:lvl6pPr marL="0" lvl="5"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6pPr>
            <a:lvl7pPr marL="0" lvl="6"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7pPr>
            <a:lvl8pPr marL="0" lvl="7"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8pPr>
            <a:lvl9pPr marL="0" lvl="8"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9pPr>
          </a:lstStyle>
          <a:p>
            <a:fld id="{D7FBB340-DB39-4A49-95AE-FF1994A5B75C}" type="slidenum">
              <a:rPr lang="es-CL" smtClean="0"/>
              <a:t>‹Nº›</a:t>
            </a:fld>
            <a:endParaRPr lang="es-CL"/>
          </a:p>
        </p:txBody>
      </p:sp>
    </p:spTree>
    <p:extLst>
      <p:ext uri="{BB962C8B-B14F-4D97-AF65-F5344CB8AC3E}">
        <p14:creationId xmlns:p14="http://schemas.microsoft.com/office/powerpoint/2010/main" val="34319814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Photo - 3 Up Portrait">
  <p:cSld name="Photo - 3 Up Portrait">
    <p:spTree>
      <p:nvGrpSpPr>
        <p:cNvPr id="1" name="Shape 80"/>
        <p:cNvGrpSpPr/>
        <p:nvPr/>
      </p:nvGrpSpPr>
      <p:grpSpPr>
        <a:xfrm>
          <a:off x="0" y="0"/>
          <a:ext cx="0" cy="0"/>
          <a:chOff x="0" y="0"/>
          <a:chExt cx="0" cy="0"/>
        </a:xfrm>
      </p:grpSpPr>
      <p:cxnSp>
        <p:nvCxnSpPr>
          <p:cNvPr id="81" name="Google Shape;81;p90"/>
          <p:cNvCxnSpPr/>
          <p:nvPr/>
        </p:nvCxnSpPr>
        <p:spPr>
          <a:xfrm flipH="1">
            <a:off x="4160521" y="1245870"/>
            <a:ext cx="1" cy="3566160"/>
          </a:xfrm>
          <a:prstGeom prst="straightConnector1">
            <a:avLst/>
          </a:prstGeom>
          <a:noFill/>
          <a:ln w="12700" cap="flat" cmpd="sng">
            <a:solidFill>
              <a:srgbClr val="ABABAB"/>
            </a:solidFill>
            <a:prstDash val="solid"/>
            <a:miter lim="400000"/>
            <a:headEnd type="none" w="sm" len="sm"/>
            <a:tailEnd type="none" w="sm" len="sm"/>
          </a:ln>
        </p:spPr>
      </p:cxnSp>
      <p:cxnSp>
        <p:nvCxnSpPr>
          <p:cNvPr id="82" name="Google Shape;82;p90"/>
          <p:cNvCxnSpPr/>
          <p:nvPr/>
        </p:nvCxnSpPr>
        <p:spPr>
          <a:xfrm flipH="1">
            <a:off x="8016240" y="1245870"/>
            <a:ext cx="1" cy="3566160"/>
          </a:xfrm>
          <a:prstGeom prst="straightConnector1">
            <a:avLst/>
          </a:prstGeom>
          <a:noFill/>
          <a:ln w="12700" cap="flat" cmpd="sng">
            <a:solidFill>
              <a:srgbClr val="ABABAB"/>
            </a:solidFill>
            <a:prstDash val="solid"/>
            <a:miter lim="400000"/>
            <a:headEnd type="none" w="sm" len="sm"/>
            <a:tailEnd type="none" w="sm" len="sm"/>
          </a:ln>
        </p:spPr>
      </p:cxnSp>
      <p:sp>
        <p:nvSpPr>
          <p:cNvPr id="83" name="Google Shape;83;p90"/>
          <p:cNvSpPr>
            <a:spLocks noGrp="1"/>
          </p:cNvSpPr>
          <p:nvPr>
            <p:ph type="pic" idx="2"/>
          </p:nvPr>
        </p:nvSpPr>
        <p:spPr>
          <a:xfrm>
            <a:off x="-3185159" y="1131572"/>
            <a:ext cx="7577058" cy="379511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1pPr>
            <a:lvl2pPr marR="0" lvl="1"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2pPr>
            <a:lvl3pPr marR="0" lvl="2"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3pPr>
            <a:lvl4pPr marR="0" lvl="3"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4pPr>
            <a:lvl5pPr marR="0" lvl="4"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5pPr>
            <a:lvl6pPr marR="0" lvl="5"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6pPr>
            <a:lvl7pPr marR="0" lvl="6"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7pPr>
            <a:lvl8pPr marR="0" lvl="7"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8pPr>
            <a:lvl9pPr marR="0" lvl="8"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9pPr>
          </a:lstStyle>
          <a:p>
            <a:r>
              <a:rPr lang="es-ES"/>
              <a:t>Haga clic en el icono para agregar una imagen</a:t>
            </a:r>
            <a:endParaRPr/>
          </a:p>
        </p:txBody>
      </p:sp>
      <p:sp>
        <p:nvSpPr>
          <p:cNvPr id="84" name="Google Shape;84;p90"/>
          <p:cNvSpPr>
            <a:spLocks noGrp="1"/>
          </p:cNvSpPr>
          <p:nvPr>
            <p:ph type="pic" idx="3"/>
          </p:nvPr>
        </p:nvSpPr>
        <p:spPr>
          <a:xfrm>
            <a:off x="6571094" y="-731520"/>
            <a:ext cx="5624002" cy="62775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1pPr>
            <a:lvl2pPr marR="0" lvl="1"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2pPr>
            <a:lvl3pPr marR="0" lvl="2"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3pPr>
            <a:lvl4pPr marR="0" lvl="3"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4pPr>
            <a:lvl5pPr marR="0" lvl="4"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5pPr>
            <a:lvl6pPr marR="0" lvl="5"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6pPr>
            <a:lvl7pPr marR="0" lvl="6"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7pPr>
            <a:lvl8pPr marR="0" lvl="7"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8pPr>
            <a:lvl9pPr marR="0" lvl="8"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9pPr>
          </a:lstStyle>
          <a:p>
            <a:r>
              <a:rPr lang="es-ES"/>
              <a:t>Haga clic en el icono para agregar una imagen</a:t>
            </a:r>
            <a:endParaRPr/>
          </a:p>
        </p:txBody>
      </p:sp>
      <p:sp>
        <p:nvSpPr>
          <p:cNvPr id="85" name="Google Shape;85;p90"/>
          <p:cNvSpPr>
            <a:spLocks noGrp="1"/>
          </p:cNvSpPr>
          <p:nvPr>
            <p:ph type="pic" idx="4"/>
          </p:nvPr>
        </p:nvSpPr>
        <p:spPr>
          <a:xfrm>
            <a:off x="3001263" y="888514"/>
            <a:ext cx="7318488" cy="40032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1pPr>
            <a:lvl2pPr marR="0" lvl="1"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2pPr>
            <a:lvl3pPr marR="0" lvl="2"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3pPr>
            <a:lvl4pPr marR="0" lvl="3"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4pPr>
            <a:lvl5pPr marR="0" lvl="4"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5pPr>
            <a:lvl6pPr marR="0" lvl="5"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6pPr>
            <a:lvl7pPr marR="0" lvl="6"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7pPr>
            <a:lvl8pPr marR="0" lvl="7"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8pPr>
            <a:lvl9pPr marR="0" lvl="8"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9pPr>
          </a:lstStyle>
          <a:p>
            <a:r>
              <a:rPr lang="es-ES"/>
              <a:t>Haga clic en el icono para agregar una imagen</a:t>
            </a:r>
            <a:endParaRPr/>
          </a:p>
        </p:txBody>
      </p:sp>
      <p:sp>
        <p:nvSpPr>
          <p:cNvPr id="86" name="Google Shape;86;p90"/>
          <p:cNvSpPr txBox="1">
            <a:spLocks noGrp="1"/>
          </p:cNvSpPr>
          <p:nvPr>
            <p:ph type="body" idx="1"/>
          </p:nvPr>
        </p:nvSpPr>
        <p:spPr>
          <a:xfrm>
            <a:off x="411480" y="6195060"/>
            <a:ext cx="7741920" cy="571500"/>
          </a:xfrm>
          <a:prstGeom prst="rect">
            <a:avLst/>
          </a:prstGeom>
          <a:noFill/>
          <a:ln>
            <a:noFill/>
          </a:ln>
        </p:spPr>
        <p:txBody>
          <a:bodyPr spcFirstLastPara="1" wrap="square" lIns="50800" tIns="50800" rIns="50800" bIns="50800" anchor="t" anchorCtr="0">
            <a:noAutofit/>
          </a:bodyPr>
          <a:lstStyle>
            <a:lvl1pPr marL="411480" lvl="0" indent="-205740" algn="l">
              <a:lnSpc>
                <a:spcPct val="100000"/>
              </a:lnSpc>
              <a:spcBef>
                <a:spcPts val="0"/>
              </a:spcBef>
              <a:spcAft>
                <a:spcPts val="0"/>
              </a:spcAft>
              <a:buClr>
                <a:srgbClr val="868686"/>
              </a:buClr>
              <a:buSzPts val="1400"/>
              <a:buFont typeface="Helvetica Neue"/>
              <a:buNone/>
              <a:defRPr sz="1260">
                <a:solidFill>
                  <a:srgbClr val="868686"/>
                </a:solidFill>
              </a:defRPr>
            </a:lvl1pPr>
            <a:lvl2pPr marL="822960" lvl="1" indent="-205740" algn="l">
              <a:lnSpc>
                <a:spcPct val="100000"/>
              </a:lnSpc>
              <a:spcBef>
                <a:spcPts val="0"/>
              </a:spcBef>
              <a:spcAft>
                <a:spcPts val="0"/>
              </a:spcAft>
              <a:buClr>
                <a:srgbClr val="868686"/>
              </a:buClr>
              <a:buSzPts val="1400"/>
              <a:buFont typeface="Helvetica Neue"/>
              <a:buNone/>
              <a:defRPr sz="1260">
                <a:solidFill>
                  <a:srgbClr val="868686"/>
                </a:solidFill>
              </a:defRPr>
            </a:lvl2pPr>
            <a:lvl3pPr marL="1234440" lvl="2" indent="-205740" algn="l">
              <a:lnSpc>
                <a:spcPct val="100000"/>
              </a:lnSpc>
              <a:spcBef>
                <a:spcPts val="0"/>
              </a:spcBef>
              <a:spcAft>
                <a:spcPts val="0"/>
              </a:spcAft>
              <a:buClr>
                <a:srgbClr val="868686"/>
              </a:buClr>
              <a:buSzPts val="1400"/>
              <a:buFont typeface="Helvetica Neue"/>
              <a:buNone/>
              <a:defRPr sz="1260">
                <a:solidFill>
                  <a:srgbClr val="868686"/>
                </a:solidFill>
              </a:defRPr>
            </a:lvl3pPr>
            <a:lvl4pPr marL="1645920" lvl="3" indent="-205740" algn="l">
              <a:lnSpc>
                <a:spcPct val="100000"/>
              </a:lnSpc>
              <a:spcBef>
                <a:spcPts val="0"/>
              </a:spcBef>
              <a:spcAft>
                <a:spcPts val="0"/>
              </a:spcAft>
              <a:buClr>
                <a:srgbClr val="868686"/>
              </a:buClr>
              <a:buSzPts val="1400"/>
              <a:buFont typeface="Helvetica Neue"/>
              <a:buNone/>
              <a:defRPr sz="1260">
                <a:solidFill>
                  <a:srgbClr val="868686"/>
                </a:solidFill>
              </a:defRPr>
            </a:lvl4pPr>
            <a:lvl5pPr marL="2057400" lvl="4" indent="-205740" algn="l">
              <a:lnSpc>
                <a:spcPct val="100000"/>
              </a:lnSpc>
              <a:spcBef>
                <a:spcPts val="0"/>
              </a:spcBef>
              <a:spcAft>
                <a:spcPts val="0"/>
              </a:spcAft>
              <a:buClr>
                <a:srgbClr val="868686"/>
              </a:buClr>
              <a:buSzPts val="1400"/>
              <a:buFont typeface="Helvetica Neue"/>
              <a:buNone/>
              <a:defRPr sz="1260">
                <a:solidFill>
                  <a:srgbClr val="868686"/>
                </a:solidFill>
              </a:defRPr>
            </a:lvl5pPr>
            <a:lvl6pPr marL="2468880" lvl="5" indent="-308610" algn="l">
              <a:lnSpc>
                <a:spcPct val="100000"/>
              </a:lnSpc>
              <a:spcBef>
                <a:spcPts val="2160"/>
              </a:spcBef>
              <a:spcAft>
                <a:spcPts val="0"/>
              </a:spcAft>
              <a:buClr>
                <a:srgbClr val="5E5E5E"/>
              </a:buClr>
              <a:buSzPts val="1800"/>
              <a:buChar char="•"/>
              <a:defRPr/>
            </a:lvl6pPr>
            <a:lvl7pPr marL="2880360" lvl="6" indent="-308610" algn="l">
              <a:lnSpc>
                <a:spcPct val="100000"/>
              </a:lnSpc>
              <a:spcBef>
                <a:spcPts val="2160"/>
              </a:spcBef>
              <a:spcAft>
                <a:spcPts val="0"/>
              </a:spcAft>
              <a:buClr>
                <a:srgbClr val="5E5E5E"/>
              </a:buClr>
              <a:buSzPts val="1800"/>
              <a:buChar char="•"/>
              <a:defRPr/>
            </a:lvl7pPr>
            <a:lvl8pPr marL="3291840" lvl="7" indent="-308610" algn="l">
              <a:lnSpc>
                <a:spcPct val="100000"/>
              </a:lnSpc>
              <a:spcBef>
                <a:spcPts val="2160"/>
              </a:spcBef>
              <a:spcAft>
                <a:spcPts val="0"/>
              </a:spcAft>
              <a:buClr>
                <a:srgbClr val="5E5E5E"/>
              </a:buClr>
              <a:buSzPts val="1800"/>
              <a:buChar char="•"/>
              <a:defRPr/>
            </a:lvl8pPr>
            <a:lvl9pPr marL="3703320" lvl="8" indent="-308610" algn="l">
              <a:lnSpc>
                <a:spcPct val="100000"/>
              </a:lnSpc>
              <a:spcBef>
                <a:spcPts val="2160"/>
              </a:spcBef>
              <a:spcAft>
                <a:spcPts val="0"/>
              </a:spcAft>
              <a:buClr>
                <a:srgbClr val="5E5E5E"/>
              </a:buClr>
              <a:buSzPts val="1800"/>
              <a:buChar char="•"/>
              <a:defRPr/>
            </a:lvl9pPr>
          </a:lstStyle>
          <a:p>
            <a:pPr lvl="0"/>
            <a:r>
              <a:rPr lang="es-ES"/>
              <a:t>Haga clic para modificar los estilos de texto del patrón</a:t>
            </a:r>
          </a:p>
        </p:txBody>
      </p:sp>
      <p:sp>
        <p:nvSpPr>
          <p:cNvPr id="87" name="Google Shape;87;p90"/>
          <p:cNvSpPr txBox="1">
            <a:spLocks noGrp="1"/>
          </p:cNvSpPr>
          <p:nvPr>
            <p:ph type="sldNum" idx="12"/>
          </p:nvPr>
        </p:nvSpPr>
        <p:spPr>
          <a:xfrm>
            <a:off x="11492085" y="6457951"/>
            <a:ext cx="306630" cy="241092"/>
          </a:xfrm>
          <a:prstGeom prst="rect">
            <a:avLst/>
          </a:prstGeom>
          <a:noFill/>
          <a:ln>
            <a:noFill/>
          </a:ln>
        </p:spPr>
        <p:txBody>
          <a:bodyPr spcFirstLastPara="1" wrap="square" lIns="50800" tIns="50800" rIns="50800" bIns="50800" anchor="t" anchorCtr="0">
            <a:spAutoFit/>
          </a:bodyPr>
          <a:lstStyle>
            <a:lvl1pPr marL="0" lvl="0"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1pPr>
            <a:lvl2pPr marL="0" lvl="1"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2pPr>
            <a:lvl3pPr marL="0" lvl="2"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3pPr>
            <a:lvl4pPr marL="0" lvl="3"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4pPr>
            <a:lvl5pPr marL="0" lvl="4"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5pPr>
            <a:lvl6pPr marL="0" lvl="5"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6pPr>
            <a:lvl7pPr marL="0" lvl="6"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7pPr>
            <a:lvl8pPr marL="0" lvl="7"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8pPr>
            <a:lvl9pPr marL="0" lvl="8"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9pPr>
          </a:lstStyle>
          <a:p>
            <a:fld id="{D7FBB340-DB39-4A49-95AE-FF1994A5B75C}" type="slidenum">
              <a:rPr lang="es-CL" smtClean="0"/>
              <a:t>‹Nº›</a:t>
            </a:fld>
            <a:endParaRPr lang="es-CL"/>
          </a:p>
        </p:txBody>
      </p:sp>
    </p:spTree>
    <p:extLst>
      <p:ext uri="{BB962C8B-B14F-4D97-AF65-F5344CB8AC3E}">
        <p14:creationId xmlns:p14="http://schemas.microsoft.com/office/powerpoint/2010/main" val="30026107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Photo - Big">
  <p:cSld name="Photo - Big">
    <p:spTree>
      <p:nvGrpSpPr>
        <p:cNvPr id="1" name="Shape 88"/>
        <p:cNvGrpSpPr/>
        <p:nvPr/>
      </p:nvGrpSpPr>
      <p:grpSpPr>
        <a:xfrm>
          <a:off x="0" y="0"/>
          <a:ext cx="0" cy="0"/>
          <a:chOff x="0" y="0"/>
          <a:chExt cx="0" cy="0"/>
        </a:xfrm>
      </p:grpSpPr>
      <p:sp>
        <p:nvSpPr>
          <p:cNvPr id="89" name="Google Shape;89;p91"/>
          <p:cNvSpPr>
            <a:spLocks noGrp="1"/>
          </p:cNvSpPr>
          <p:nvPr>
            <p:ph type="pic" idx="2"/>
          </p:nvPr>
        </p:nvSpPr>
        <p:spPr>
          <a:xfrm>
            <a:off x="228600" y="215153"/>
            <a:ext cx="11739561" cy="642164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1pPr>
            <a:lvl2pPr marR="0" lvl="1"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2pPr>
            <a:lvl3pPr marR="0" lvl="2"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3pPr>
            <a:lvl4pPr marR="0" lvl="3"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4pPr>
            <a:lvl5pPr marR="0" lvl="4"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5pPr>
            <a:lvl6pPr marR="0" lvl="5"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6pPr>
            <a:lvl7pPr marR="0" lvl="6"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7pPr>
            <a:lvl8pPr marR="0" lvl="7"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8pPr>
            <a:lvl9pPr marR="0" lvl="8"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9pPr>
          </a:lstStyle>
          <a:p>
            <a:r>
              <a:rPr lang="es-ES"/>
              <a:t>Haga clic en el icono para agregar una imagen</a:t>
            </a:r>
            <a:endParaRPr/>
          </a:p>
        </p:txBody>
      </p:sp>
      <p:sp>
        <p:nvSpPr>
          <p:cNvPr id="90" name="Google Shape;90;p91"/>
          <p:cNvSpPr txBox="1">
            <a:spLocks noGrp="1"/>
          </p:cNvSpPr>
          <p:nvPr>
            <p:ph type="body" idx="1"/>
          </p:nvPr>
        </p:nvSpPr>
        <p:spPr>
          <a:xfrm>
            <a:off x="411480" y="6195060"/>
            <a:ext cx="7741920" cy="571500"/>
          </a:xfrm>
          <a:prstGeom prst="rect">
            <a:avLst/>
          </a:prstGeom>
          <a:noFill/>
          <a:ln>
            <a:noFill/>
          </a:ln>
        </p:spPr>
        <p:txBody>
          <a:bodyPr spcFirstLastPara="1" wrap="square" lIns="50800" tIns="50800" rIns="50800" bIns="50800" anchor="t" anchorCtr="0">
            <a:noAutofit/>
          </a:bodyPr>
          <a:lstStyle>
            <a:lvl1pPr marL="411480" lvl="0" indent="-205740" algn="l">
              <a:lnSpc>
                <a:spcPct val="100000"/>
              </a:lnSpc>
              <a:spcBef>
                <a:spcPts val="0"/>
              </a:spcBef>
              <a:spcAft>
                <a:spcPts val="0"/>
              </a:spcAft>
              <a:buClr>
                <a:srgbClr val="868686"/>
              </a:buClr>
              <a:buSzPts val="1400"/>
              <a:buFont typeface="Helvetica Neue"/>
              <a:buNone/>
              <a:defRPr sz="1260">
                <a:solidFill>
                  <a:srgbClr val="868686"/>
                </a:solidFill>
              </a:defRPr>
            </a:lvl1pPr>
            <a:lvl2pPr marL="822960" lvl="1" indent="-205740" algn="l">
              <a:lnSpc>
                <a:spcPct val="100000"/>
              </a:lnSpc>
              <a:spcBef>
                <a:spcPts val="0"/>
              </a:spcBef>
              <a:spcAft>
                <a:spcPts val="0"/>
              </a:spcAft>
              <a:buClr>
                <a:srgbClr val="868686"/>
              </a:buClr>
              <a:buSzPts val="1400"/>
              <a:buFont typeface="Helvetica Neue"/>
              <a:buNone/>
              <a:defRPr sz="1260">
                <a:solidFill>
                  <a:srgbClr val="868686"/>
                </a:solidFill>
              </a:defRPr>
            </a:lvl2pPr>
            <a:lvl3pPr marL="1234440" lvl="2" indent="-205740" algn="l">
              <a:lnSpc>
                <a:spcPct val="100000"/>
              </a:lnSpc>
              <a:spcBef>
                <a:spcPts val="0"/>
              </a:spcBef>
              <a:spcAft>
                <a:spcPts val="0"/>
              </a:spcAft>
              <a:buClr>
                <a:srgbClr val="868686"/>
              </a:buClr>
              <a:buSzPts val="1400"/>
              <a:buFont typeface="Helvetica Neue"/>
              <a:buNone/>
              <a:defRPr sz="1260">
                <a:solidFill>
                  <a:srgbClr val="868686"/>
                </a:solidFill>
              </a:defRPr>
            </a:lvl3pPr>
            <a:lvl4pPr marL="1645920" lvl="3" indent="-205740" algn="l">
              <a:lnSpc>
                <a:spcPct val="100000"/>
              </a:lnSpc>
              <a:spcBef>
                <a:spcPts val="0"/>
              </a:spcBef>
              <a:spcAft>
                <a:spcPts val="0"/>
              </a:spcAft>
              <a:buClr>
                <a:srgbClr val="868686"/>
              </a:buClr>
              <a:buSzPts val="1400"/>
              <a:buFont typeface="Helvetica Neue"/>
              <a:buNone/>
              <a:defRPr sz="1260">
                <a:solidFill>
                  <a:srgbClr val="868686"/>
                </a:solidFill>
              </a:defRPr>
            </a:lvl4pPr>
            <a:lvl5pPr marL="2057400" lvl="4" indent="-205740" algn="l">
              <a:lnSpc>
                <a:spcPct val="100000"/>
              </a:lnSpc>
              <a:spcBef>
                <a:spcPts val="0"/>
              </a:spcBef>
              <a:spcAft>
                <a:spcPts val="0"/>
              </a:spcAft>
              <a:buClr>
                <a:srgbClr val="868686"/>
              </a:buClr>
              <a:buSzPts val="1400"/>
              <a:buFont typeface="Helvetica Neue"/>
              <a:buNone/>
              <a:defRPr sz="1260">
                <a:solidFill>
                  <a:srgbClr val="868686"/>
                </a:solidFill>
              </a:defRPr>
            </a:lvl5pPr>
            <a:lvl6pPr marL="2468880" lvl="5" indent="-308610" algn="l">
              <a:lnSpc>
                <a:spcPct val="100000"/>
              </a:lnSpc>
              <a:spcBef>
                <a:spcPts val="2160"/>
              </a:spcBef>
              <a:spcAft>
                <a:spcPts val="0"/>
              </a:spcAft>
              <a:buClr>
                <a:srgbClr val="5E5E5E"/>
              </a:buClr>
              <a:buSzPts val="1800"/>
              <a:buChar char="•"/>
              <a:defRPr/>
            </a:lvl6pPr>
            <a:lvl7pPr marL="2880360" lvl="6" indent="-308610" algn="l">
              <a:lnSpc>
                <a:spcPct val="100000"/>
              </a:lnSpc>
              <a:spcBef>
                <a:spcPts val="2160"/>
              </a:spcBef>
              <a:spcAft>
                <a:spcPts val="0"/>
              </a:spcAft>
              <a:buClr>
                <a:srgbClr val="5E5E5E"/>
              </a:buClr>
              <a:buSzPts val="1800"/>
              <a:buChar char="•"/>
              <a:defRPr/>
            </a:lvl7pPr>
            <a:lvl8pPr marL="3291840" lvl="7" indent="-308610" algn="l">
              <a:lnSpc>
                <a:spcPct val="100000"/>
              </a:lnSpc>
              <a:spcBef>
                <a:spcPts val="2160"/>
              </a:spcBef>
              <a:spcAft>
                <a:spcPts val="0"/>
              </a:spcAft>
              <a:buClr>
                <a:srgbClr val="5E5E5E"/>
              </a:buClr>
              <a:buSzPts val="1800"/>
              <a:buChar char="•"/>
              <a:defRPr/>
            </a:lvl8pPr>
            <a:lvl9pPr marL="3703320" lvl="8" indent="-308610" algn="l">
              <a:lnSpc>
                <a:spcPct val="100000"/>
              </a:lnSpc>
              <a:spcBef>
                <a:spcPts val="2160"/>
              </a:spcBef>
              <a:spcAft>
                <a:spcPts val="0"/>
              </a:spcAft>
              <a:buClr>
                <a:srgbClr val="5E5E5E"/>
              </a:buClr>
              <a:buSzPts val="1800"/>
              <a:buChar char="•"/>
              <a:defRPr/>
            </a:lvl9pPr>
          </a:lstStyle>
          <a:p>
            <a:pPr lvl="0"/>
            <a:r>
              <a:rPr lang="es-ES"/>
              <a:t>Haga clic para modificar los estilos de texto del patrón</a:t>
            </a:r>
          </a:p>
        </p:txBody>
      </p:sp>
      <p:sp>
        <p:nvSpPr>
          <p:cNvPr id="91" name="Google Shape;91;p91"/>
          <p:cNvSpPr txBox="1">
            <a:spLocks noGrp="1"/>
          </p:cNvSpPr>
          <p:nvPr>
            <p:ph type="sldNum" idx="12"/>
          </p:nvPr>
        </p:nvSpPr>
        <p:spPr>
          <a:xfrm>
            <a:off x="11492085" y="6457951"/>
            <a:ext cx="306630" cy="241092"/>
          </a:xfrm>
          <a:prstGeom prst="rect">
            <a:avLst/>
          </a:prstGeom>
          <a:noFill/>
          <a:ln>
            <a:noFill/>
          </a:ln>
        </p:spPr>
        <p:txBody>
          <a:bodyPr spcFirstLastPara="1" wrap="square" lIns="50800" tIns="50800" rIns="50800" bIns="50800" anchor="t" anchorCtr="0">
            <a:spAutoFit/>
          </a:bodyPr>
          <a:lstStyle>
            <a:lvl1pPr marL="0" lvl="0"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1pPr>
            <a:lvl2pPr marL="0" lvl="1"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2pPr>
            <a:lvl3pPr marL="0" lvl="2"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3pPr>
            <a:lvl4pPr marL="0" lvl="3"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4pPr>
            <a:lvl5pPr marL="0" lvl="4"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5pPr>
            <a:lvl6pPr marL="0" lvl="5"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6pPr>
            <a:lvl7pPr marL="0" lvl="6"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7pPr>
            <a:lvl8pPr marL="0" lvl="7"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8pPr>
            <a:lvl9pPr marL="0" lvl="8"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9pPr>
          </a:lstStyle>
          <a:p>
            <a:fld id="{D7FBB340-DB39-4A49-95AE-FF1994A5B75C}" type="slidenum">
              <a:rPr lang="es-CL" smtClean="0"/>
              <a:t>‹Nº›</a:t>
            </a:fld>
            <a:endParaRPr lang="es-CL"/>
          </a:p>
        </p:txBody>
      </p:sp>
    </p:spTree>
    <p:extLst>
      <p:ext uri="{BB962C8B-B14F-4D97-AF65-F5344CB8AC3E}">
        <p14:creationId xmlns:p14="http://schemas.microsoft.com/office/powerpoint/2010/main" val="1279205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Photo - 3 Up">
  <p:cSld name="Photo - 3 Up">
    <p:spTree>
      <p:nvGrpSpPr>
        <p:cNvPr id="1" name="Shape 92"/>
        <p:cNvGrpSpPr/>
        <p:nvPr/>
      </p:nvGrpSpPr>
      <p:grpSpPr>
        <a:xfrm>
          <a:off x="0" y="0"/>
          <a:ext cx="0" cy="0"/>
          <a:chOff x="0" y="0"/>
          <a:chExt cx="0" cy="0"/>
        </a:xfrm>
      </p:grpSpPr>
      <p:cxnSp>
        <p:nvCxnSpPr>
          <p:cNvPr id="93" name="Google Shape;93;p92"/>
          <p:cNvCxnSpPr/>
          <p:nvPr/>
        </p:nvCxnSpPr>
        <p:spPr>
          <a:xfrm flipH="1">
            <a:off x="6080759" y="365760"/>
            <a:ext cx="3" cy="5600700"/>
          </a:xfrm>
          <a:prstGeom prst="straightConnector1">
            <a:avLst/>
          </a:prstGeom>
          <a:noFill/>
          <a:ln w="12700" cap="flat" cmpd="sng">
            <a:solidFill>
              <a:srgbClr val="ABABAB"/>
            </a:solidFill>
            <a:prstDash val="solid"/>
            <a:miter lim="400000"/>
            <a:headEnd type="none" w="sm" len="sm"/>
            <a:tailEnd type="none" w="sm" len="sm"/>
          </a:ln>
        </p:spPr>
      </p:cxnSp>
      <p:cxnSp>
        <p:nvCxnSpPr>
          <p:cNvPr id="94" name="Google Shape;94;p92"/>
          <p:cNvCxnSpPr/>
          <p:nvPr/>
        </p:nvCxnSpPr>
        <p:spPr>
          <a:xfrm>
            <a:off x="6080760" y="3147715"/>
            <a:ext cx="5623560" cy="1"/>
          </a:xfrm>
          <a:prstGeom prst="straightConnector1">
            <a:avLst/>
          </a:prstGeom>
          <a:noFill/>
          <a:ln w="12700" cap="flat" cmpd="sng">
            <a:solidFill>
              <a:srgbClr val="ABABAB"/>
            </a:solidFill>
            <a:prstDash val="solid"/>
            <a:miter lim="400000"/>
            <a:headEnd type="none" w="sm" len="sm"/>
            <a:tailEnd type="none" w="sm" len="sm"/>
          </a:ln>
        </p:spPr>
      </p:cxnSp>
      <p:sp>
        <p:nvSpPr>
          <p:cNvPr id="95" name="Google Shape;95;p92"/>
          <p:cNvSpPr>
            <a:spLocks noGrp="1"/>
          </p:cNvSpPr>
          <p:nvPr>
            <p:ph type="pic" idx="2"/>
          </p:nvPr>
        </p:nvSpPr>
        <p:spPr>
          <a:xfrm>
            <a:off x="475094" y="-160020"/>
            <a:ext cx="5624002" cy="62775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1pPr>
            <a:lvl2pPr marR="0" lvl="1"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2pPr>
            <a:lvl3pPr marR="0" lvl="2"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3pPr>
            <a:lvl4pPr marR="0" lvl="3"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4pPr>
            <a:lvl5pPr marR="0" lvl="4"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5pPr>
            <a:lvl6pPr marR="0" lvl="5"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6pPr>
            <a:lvl7pPr marR="0" lvl="6"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7pPr>
            <a:lvl8pPr marR="0" lvl="7"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8pPr>
            <a:lvl9pPr marR="0" lvl="8"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9pPr>
          </a:lstStyle>
          <a:p>
            <a:r>
              <a:rPr lang="es-ES"/>
              <a:t>Haga clic en el icono para agregar una imagen</a:t>
            </a:r>
            <a:endParaRPr/>
          </a:p>
        </p:txBody>
      </p:sp>
      <p:sp>
        <p:nvSpPr>
          <p:cNvPr id="96" name="Google Shape;96;p92"/>
          <p:cNvSpPr>
            <a:spLocks noGrp="1"/>
          </p:cNvSpPr>
          <p:nvPr>
            <p:ph type="pic" idx="3"/>
          </p:nvPr>
        </p:nvSpPr>
        <p:spPr>
          <a:xfrm>
            <a:off x="6219559" y="308612"/>
            <a:ext cx="5548314" cy="277898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1pPr>
            <a:lvl2pPr marR="0" lvl="1"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2pPr>
            <a:lvl3pPr marR="0" lvl="2"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3pPr>
            <a:lvl4pPr marR="0" lvl="3"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4pPr>
            <a:lvl5pPr marR="0" lvl="4"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5pPr>
            <a:lvl6pPr marR="0" lvl="5"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6pPr>
            <a:lvl7pPr marR="0" lvl="6"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7pPr>
            <a:lvl8pPr marR="0" lvl="7"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8pPr>
            <a:lvl9pPr marR="0" lvl="8"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9pPr>
          </a:lstStyle>
          <a:p>
            <a:r>
              <a:rPr lang="es-ES"/>
              <a:t>Haga clic en el icono para agregar una imagen</a:t>
            </a:r>
            <a:endParaRPr/>
          </a:p>
        </p:txBody>
      </p:sp>
      <p:sp>
        <p:nvSpPr>
          <p:cNvPr id="97" name="Google Shape;97;p92"/>
          <p:cNvSpPr>
            <a:spLocks noGrp="1"/>
          </p:cNvSpPr>
          <p:nvPr>
            <p:ph type="pic" idx="4"/>
          </p:nvPr>
        </p:nvSpPr>
        <p:spPr>
          <a:xfrm>
            <a:off x="5547321" y="2823848"/>
            <a:ext cx="6275588" cy="314325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1pPr>
            <a:lvl2pPr marR="0" lvl="1"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2pPr>
            <a:lvl3pPr marR="0" lvl="2"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3pPr>
            <a:lvl4pPr marR="0" lvl="3"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4pPr>
            <a:lvl5pPr marR="0" lvl="4"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5pPr>
            <a:lvl6pPr marR="0" lvl="5"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6pPr>
            <a:lvl7pPr marR="0" lvl="6"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7pPr>
            <a:lvl8pPr marR="0" lvl="7"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8pPr>
            <a:lvl9pPr marR="0" lvl="8"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9pPr>
          </a:lstStyle>
          <a:p>
            <a:r>
              <a:rPr lang="es-ES"/>
              <a:t>Haga clic en el icono para agregar una imagen</a:t>
            </a:r>
            <a:endParaRPr/>
          </a:p>
        </p:txBody>
      </p:sp>
      <p:sp>
        <p:nvSpPr>
          <p:cNvPr id="98" name="Google Shape;98;p92"/>
          <p:cNvSpPr txBox="1">
            <a:spLocks noGrp="1"/>
          </p:cNvSpPr>
          <p:nvPr>
            <p:ph type="body" idx="1"/>
          </p:nvPr>
        </p:nvSpPr>
        <p:spPr>
          <a:xfrm>
            <a:off x="411480" y="6195060"/>
            <a:ext cx="7741920" cy="571500"/>
          </a:xfrm>
          <a:prstGeom prst="rect">
            <a:avLst/>
          </a:prstGeom>
          <a:noFill/>
          <a:ln>
            <a:noFill/>
          </a:ln>
        </p:spPr>
        <p:txBody>
          <a:bodyPr spcFirstLastPara="1" wrap="square" lIns="50800" tIns="50800" rIns="50800" bIns="50800" anchor="t" anchorCtr="0">
            <a:noAutofit/>
          </a:bodyPr>
          <a:lstStyle>
            <a:lvl1pPr marL="411480" lvl="0" indent="-205740" algn="l">
              <a:lnSpc>
                <a:spcPct val="100000"/>
              </a:lnSpc>
              <a:spcBef>
                <a:spcPts val="0"/>
              </a:spcBef>
              <a:spcAft>
                <a:spcPts val="0"/>
              </a:spcAft>
              <a:buClr>
                <a:srgbClr val="868686"/>
              </a:buClr>
              <a:buSzPts val="1400"/>
              <a:buFont typeface="Helvetica Neue"/>
              <a:buNone/>
              <a:defRPr sz="1260">
                <a:solidFill>
                  <a:srgbClr val="868686"/>
                </a:solidFill>
              </a:defRPr>
            </a:lvl1pPr>
            <a:lvl2pPr marL="822960" lvl="1" indent="-205740" algn="l">
              <a:lnSpc>
                <a:spcPct val="100000"/>
              </a:lnSpc>
              <a:spcBef>
                <a:spcPts val="0"/>
              </a:spcBef>
              <a:spcAft>
                <a:spcPts val="0"/>
              </a:spcAft>
              <a:buClr>
                <a:srgbClr val="868686"/>
              </a:buClr>
              <a:buSzPts val="1400"/>
              <a:buFont typeface="Helvetica Neue"/>
              <a:buNone/>
              <a:defRPr sz="1260">
                <a:solidFill>
                  <a:srgbClr val="868686"/>
                </a:solidFill>
              </a:defRPr>
            </a:lvl2pPr>
            <a:lvl3pPr marL="1234440" lvl="2" indent="-205740" algn="l">
              <a:lnSpc>
                <a:spcPct val="100000"/>
              </a:lnSpc>
              <a:spcBef>
                <a:spcPts val="0"/>
              </a:spcBef>
              <a:spcAft>
                <a:spcPts val="0"/>
              </a:spcAft>
              <a:buClr>
                <a:srgbClr val="868686"/>
              </a:buClr>
              <a:buSzPts val="1400"/>
              <a:buFont typeface="Helvetica Neue"/>
              <a:buNone/>
              <a:defRPr sz="1260">
                <a:solidFill>
                  <a:srgbClr val="868686"/>
                </a:solidFill>
              </a:defRPr>
            </a:lvl3pPr>
            <a:lvl4pPr marL="1645920" lvl="3" indent="-205740" algn="l">
              <a:lnSpc>
                <a:spcPct val="100000"/>
              </a:lnSpc>
              <a:spcBef>
                <a:spcPts val="0"/>
              </a:spcBef>
              <a:spcAft>
                <a:spcPts val="0"/>
              </a:spcAft>
              <a:buClr>
                <a:srgbClr val="868686"/>
              </a:buClr>
              <a:buSzPts val="1400"/>
              <a:buFont typeface="Helvetica Neue"/>
              <a:buNone/>
              <a:defRPr sz="1260">
                <a:solidFill>
                  <a:srgbClr val="868686"/>
                </a:solidFill>
              </a:defRPr>
            </a:lvl4pPr>
            <a:lvl5pPr marL="2057400" lvl="4" indent="-205740" algn="l">
              <a:lnSpc>
                <a:spcPct val="100000"/>
              </a:lnSpc>
              <a:spcBef>
                <a:spcPts val="0"/>
              </a:spcBef>
              <a:spcAft>
                <a:spcPts val="0"/>
              </a:spcAft>
              <a:buClr>
                <a:srgbClr val="868686"/>
              </a:buClr>
              <a:buSzPts val="1400"/>
              <a:buFont typeface="Helvetica Neue"/>
              <a:buNone/>
              <a:defRPr sz="1260">
                <a:solidFill>
                  <a:srgbClr val="868686"/>
                </a:solidFill>
              </a:defRPr>
            </a:lvl5pPr>
            <a:lvl6pPr marL="2468880" lvl="5" indent="-308610" algn="l">
              <a:lnSpc>
                <a:spcPct val="100000"/>
              </a:lnSpc>
              <a:spcBef>
                <a:spcPts val="2160"/>
              </a:spcBef>
              <a:spcAft>
                <a:spcPts val="0"/>
              </a:spcAft>
              <a:buClr>
                <a:srgbClr val="5E5E5E"/>
              </a:buClr>
              <a:buSzPts val="1800"/>
              <a:buChar char="•"/>
              <a:defRPr/>
            </a:lvl6pPr>
            <a:lvl7pPr marL="2880360" lvl="6" indent="-308610" algn="l">
              <a:lnSpc>
                <a:spcPct val="100000"/>
              </a:lnSpc>
              <a:spcBef>
                <a:spcPts val="2160"/>
              </a:spcBef>
              <a:spcAft>
                <a:spcPts val="0"/>
              </a:spcAft>
              <a:buClr>
                <a:srgbClr val="5E5E5E"/>
              </a:buClr>
              <a:buSzPts val="1800"/>
              <a:buChar char="•"/>
              <a:defRPr/>
            </a:lvl7pPr>
            <a:lvl8pPr marL="3291840" lvl="7" indent="-308610" algn="l">
              <a:lnSpc>
                <a:spcPct val="100000"/>
              </a:lnSpc>
              <a:spcBef>
                <a:spcPts val="2160"/>
              </a:spcBef>
              <a:spcAft>
                <a:spcPts val="0"/>
              </a:spcAft>
              <a:buClr>
                <a:srgbClr val="5E5E5E"/>
              </a:buClr>
              <a:buSzPts val="1800"/>
              <a:buChar char="•"/>
              <a:defRPr/>
            </a:lvl8pPr>
            <a:lvl9pPr marL="3703320" lvl="8" indent="-308610" algn="l">
              <a:lnSpc>
                <a:spcPct val="100000"/>
              </a:lnSpc>
              <a:spcBef>
                <a:spcPts val="2160"/>
              </a:spcBef>
              <a:spcAft>
                <a:spcPts val="0"/>
              </a:spcAft>
              <a:buClr>
                <a:srgbClr val="5E5E5E"/>
              </a:buClr>
              <a:buSzPts val="1800"/>
              <a:buChar char="•"/>
              <a:defRPr/>
            </a:lvl9pPr>
          </a:lstStyle>
          <a:p>
            <a:pPr lvl="0"/>
            <a:r>
              <a:rPr lang="es-ES"/>
              <a:t>Haga clic para modificar los estilos de texto del patrón</a:t>
            </a:r>
          </a:p>
        </p:txBody>
      </p:sp>
      <p:sp>
        <p:nvSpPr>
          <p:cNvPr id="99" name="Google Shape;99;p92"/>
          <p:cNvSpPr txBox="1">
            <a:spLocks noGrp="1"/>
          </p:cNvSpPr>
          <p:nvPr>
            <p:ph type="sldNum" idx="12"/>
          </p:nvPr>
        </p:nvSpPr>
        <p:spPr>
          <a:xfrm>
            <a:off x="11492085" y="6457951"/>
            <a:ext cx="306630" cy="241092"/>
          </a:xfrm>
          <a:prstGeom prst="rect">
            <a:avLst/>
          </a:prstGeom>
          <a:noFill/>
          <a:ln>
            <a:noFill/>
          </a:ln>
        </p:spPr>
        <p:txBody>
          <a:bodyPr spcFirstLastPara="1" wrap="square" lIns="50800" tIns="50800" rIns="50800" bIns="50800" anchor="t" anchorCtr="0">
            <a:spAutoFit/>
          </a:bodyPr>
          <a:lstStyle>
            <a:lvl1pPr marL="0" lvl="0"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1pPr>
            <a:lvl2pPr marL="0" lvl="1"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2pPr>
            <a:lvl3pPr marL="0" lvl="2"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3pPr>
            <a:lvl4pPr marL="0" lvl="3"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4pPr>
            <a:lvl5pPr marL="0" lvl="4"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5pPr>
            <a:lvl6pPr marL="0" lvl="5"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6pPr>
            <a:lvl7pPr marL="0" lvl="6"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7pPr>
            <a:lvl8pPr marL="0" lvl="7"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8pPr>
            <a:lvl9pPr marL="0" lvl="8"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9pPr>
          </a:lstStyle>
          <a:p>
            <a:fld id="{D7FBB340-DB39-4A49-95AE-FF1994A5B75C}" type="slidenum">
              <a:rPr lang="es-CL" smtClean="0"/>
              <a:t>‹Nº›</a:t>
            </a:fld>
            <a:endParaRPr lang="es-CL"/>
          </a:p>
        </p:txBody>
      </p:sp>
    </p:spTree>
    <p:extLst>
      <p:ext uri="{BB962C8B-B14F-4D97-AF65-F5344CB8AC3E}">
        <p14:creationId xmlns:p14="http://schemas.microsoft.com/office/powerpoint/2010/main" val="38236645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Photo - 4 Up">
  <p:cSld name="Photo - 4 Up">
    <p:spTree>
      <p:nvGrpSpPr>
        <p:cNvPr id="1" name="Shape 100"/>
        <p:cNvGrpSpPr/>
        <p:nvPr/>
      </p:nvGrpSpPr>
      <p:grpSpPr>
        <a:xfrm>
          <a:off x="0" y="0"/>
          <a:ext cx="0" cy="0"/>
          <a:chOff x="0" y="0"/>
          <a:chExt cx="0" cy="0"/>
        </a:xfrm>
      </p:grpSpPr>
      <p:cxnSp>
        <p:nvCxnSpPr>
          <p:cNvPr id="101" name="Google Shape;101;p93"/>
          <p:cNvCxnSpPr/>
          <p:nvPr/>
        </p:nvCxnSpPr>
        <p:spPr>
          <a:xfrm flipH="1">
            <a:off x="8503920" y="365760"/>
            <a:ext cx="1" cy="5600700"/>
          </a:xfrm>
          <a:prstGeom prst="straightConnector1">
            <a:avLst/>
          </a:prstGeom>
          <a:noFill/>
          <a:ln w="12700" cap="flat" cmpd="sng">
            <a:solidFill>
              <a:srgbClr val="ABABAB"/>
            </a:solidFill>
            <a:prstDash val="solid"/>
            <a:miter lim="400000"/>
            <a:headEnd type="none" w="sm" len="sm"/>
            <a:tailEnd type="none" w="sm" len="sm"/>
          </a:ln>
        </p:spPr>
      </p:cxnSp>
      <p:cxnSp>
        <p:nvCxnSpPr>
          <p:cNvPr id="102" name="Google Shape;102;p93"/>
          <p:cNvCxnSpPr/>
          <p:nvPr/>
        </p:nvCxnSpPr>
        <p:spPr>
          <a:xfrm>
            <a:off x="8503920" y="2174380"/>
            <a:ext cx="3215640" cy="1"/>
          </a:xfrm>
          <a:prstGeom prst="straightConnector1">
            <a:avLst/>
          </a:prstGeom>
          <a:noFill/>
          <a:ln w="12700" cap="flat" cmpd="sng">
            <a:solidFill>
              <a:srgbClr val="ABABAB"/>
            </a:solidFill>
            <a:prstDash val="solid"/>
            <a:miter lim="400000"/>
            <a:headEnd type="none" w="sm" len="sm"/>
            <a:tailEnd type="none" w="sm" len="sm"/>
          </a:ln>
        </p:spPr>
      </p:cxnSp>
      <p:cxnSp>
        <p:nvCxnSpPr>
          <p:cNvPr id="103" name="Google Shape;103;p93"/>
          <p:cNvCxnSpPr/>
          <p:nvPr/>
        </p:nvCxnSpPr>
        <p:spPr>
          <a:xfrm>
            <a:off x="8503920" y="4129982"/>
            <a:ext cx="3215640" cy="1"/>
          </a:xfrm>
          <a:prstGeom prst="straightConnector1">
            <a:avLst/>
          </a:prstGeom>
          <a:noFill/>
          <a:ln w="12700" cap="flat" cmpd="sng">
            <a:solidFill>
              <a:srgbClr val="ABABAB"/>
            </a:solidFill>
            <a:prstDash val="solid"/>
            <a:miter lim="400000"/>
            <a:headEnd type="none" w="sm" len="sm"/>
            <a:tailEnd type="none" w="sm" len="sm"/>
          </a:ln>
        </p:spPr>
      </p:cxnSp>
      <p:sp>
        <p:nvSpPr>
          <p:cNvPr id="104" name="Google Shape;104;p93"/>
          <p:cNvSpPr>
            <a:spLocks noGrp="1"/>
          </p:cNvSpPr>
          <p:nvPr>
            <p:ph type="pic" idx="2"/>
          </p:nvPr>
        </p:nvSpPr>
        <p:spPr>
          <a:xfrm>
            <a:off x="-746759" y="358026"/>
            <a:ext cx="10349789" cy="5661423"/>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1pPr>
            <a:lvl2pPr marR="0" lvl="1"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2pPr>
            <a:lvl3pPr marR="0" lvl="2"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3pPr>
            <a:lvl4pPr marR="0" lvl="3"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4pPr>
            <a:lvl5pPr marR="0" lvl="4"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5pPr>
            <a:lvl6pPr marR="0" lvl="5"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6pPr>
            <a:lvl7pPr marR="0" lvl="6"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7pPr>
            <a:lvl8pPr marR="0" lvl="7"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8pPr>
            <a:lvl9pPr marR="0" lvl="8"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9pPr>
          </a:lstStyle>
          <a:p>
            <a:r>
              <a:rPr lang="es-ES"/>
              <a:t>Haga clic en el icono para agregar una imagen</a:t>
            </a:r>
            <a:endParaRPr/>
          </a:p>
        </p:txBody>
      </p:sp>
      <p:sp>
        <p:nvSpPr>
          <p:cNvPr id="105" name="Google Shape;105;p93"/>
          <p:cNvSpPr>
            <a:spLocks noGrp="1"/>
          </p:cNvSpPr>
          <p:nvPr>
            <p:ph type="pic" idx="3"/>
          </p:nvPr>
        </p:nvSpPr>
        <p:spPr>
          <a:xfrm>
            <a:off x="8285541" y="2240281"/>
            <a:ext cx="3565675" cy="178593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1pPr>
            <a:lvl2pPr marR="0" lvl="1"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2pPr>
            <a:lvl3pPr marR="0" lvl="2"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3pPr>
            <a:lvl4pPr marR="0" lvl="3"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4pPr>
            <a:lvl5pPr marR="0" lvl="4"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5pPr>
            <a:lvl6pPr marR="0" lvl="5"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6pPr>
            <a:lvl7pPr marR="0" lvl="6"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7pPr>
            <a:lvl8pPr marR="0" lvl="7"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8pPr>
            <a:lvl9pPr marR="0" lvl="8"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9pPr>
          </a:lstStyle>
          <a:p>
            <a:r>
              <a:rPr lang="es-ES"/>
              <a:t>Haga clic en el icono para agregar una imagen</a:t>
            </a:r>
            <a:endParaRPr/>
          </a:p>
        </p:txBody>
      </p:sp>
      <p:sp>
        <p:nvSpPr>
          <p:cNvPr id="106" name="Google Shape;106;p93"/>
          <p:cNvSpPr>
            <a:spLocks noGrp="1"/>
          </p:cNvSpPr>
          <p:nvPr>
            <p:ph type="pic" idx="4"/>
          </p:nvPr>
        </p:nvSpPr>
        <p:spPr>
          <a:xfrm>
            <a:off x="8321040" y="4213836"/>
            <a:ext cx="3505200" cy="175564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1pPr>
            <a:lvl2pPr marR="0" lvl="1"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2pPr>
            <a:lvl3pPr marR="0" lvl="2"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3pPr>
            <a:lvl4pPr marR="0" lvl="3"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4pPr>
            <a:lvl5pPr marR="0" lvl="4"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5pPr>
            <a:lvl6pPr marR="0" lvl="5"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6pPr>
            <a:lvl7pPr marR="0" lvl="6"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7pPr>
            <a:lvl8pPr marR="0" lvl="7"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8pPr>
            <a:lvl9pPr marR="0" lvl="8"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9pPr>
          </a:lstStyle>
          <a:p>
            <a:r>
              <a:rPr lang="es-ES"/>
              <a:t>Haga clic en el icono para agregar una imagen</a:t>
            </a:r>
            <a:endParaRPr/>
          </a:p>
        </p:txBody>
      </p:sp>
      <p:sp>
        <p:nvSpPr>
          <p:cNvPr id="107" name="Google Shape;107;p93"/>
          <p:cNvSpPr>
            <a:spLocks noGrp="1"/>
          </p:cNvSpPr>
          <p:nvPr>
            <p:ph type="pic" idx="5"/>
          </p:nvPr>
        </p:nvSpPr>
        <p:spPr>
          <a:xfrm>
            <a:off x="8625841" y="-80010"/>
            <a:ext cx="3155157" cy="352182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1pPr>
            <a:lvl2pPr marR="0" lvl="1"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2pPr>
            <a:lvl3pPr marR="0" lvl="2"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3pPr>
            <a:lvl4pPr marR="0" lvl="3"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4pPr>
            <a:lvl5pPr marR="0" lvl="4"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5pPr>
            <a:lvl6pPr marR="0" lvl="5"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6pPr>
            <a:lvl7pPr marR="0" lvl="6"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7pPr>
            <a:lvl8pPr marR="0" lvl="7"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8pPr>
            <a:lvl9pPr marR="0" lvl="8" algn="l" rtl="0">
              <a:lnSpc>
                <a:spcPct val="100000"/>
              </a:lnSpc>
              <a:spcBef>
                <a:spcPts val="2160"/>
              </a:spcBef>
              <a:spcAft>
                <a:spcPts val="0"/>
              </a:spcAft>
              <a:buClr>
                <a:srgbClr val="5E5E5E"/>
              </a:buClr>
              <a:buSzPts val="2000"/>
              <a:buFont typeface="Helvetica Neue"/>
              <a:buChar char="•"/>
              <a:defRPr sz="1800" b="0" i="0" u="none" strike="noStrike" cap="none">
                <a:solidFill>
                  <a:srgbClr val="5E5E5E"/>
                </a:solidFill>
                <a:latin typeface="Helvetica Neue"/>
                <a:ea typeface="Helvetica Neue"/>
                <a:cs typeface="Helvetica Neue"/>
                <a:sym typeface="Helvetica Neue"/>
              </a:defRPr>
            </a:lvl9pPr>
          </a:lstStyle>
          <a:p>
            <a:r>
              <a:rPr lang="es-ES"/>
              <a:t>Haga clic en el icono para agregar una imagen</a:t>
            </a:r>
            <a:endParaRPr/>
          </a:p>
        </p:txBody>
      </p:sp>
      <p:sp>
        <p:nvSpPr>
          <p:cNvPr id="108" name="Google Shape;108;p93"/>
          <p:cNvSpPr txBox="1">
            <a:spLocks noGrp="1"/>
          </p:cNvSpPr>
          <p:nvPr>
            <p:ph type="body" idx="1"/>
          </p:nvPr>
        </p:nvSpPr>
        <p:spPr>
          <a:xfrm>
            <a:off x="411480" y="6195060"/>
            <a:ext cx="7741920" cy="571500"/>
          </a:xfrm>
          <a:prstGeom prst="rect">
            <a:avLst/>
          </a:prstGeom>
          <a:noFill/>
          <a:ln>
            <a:noFill/>
          </a:ln>
        </p:spPr>
        <p:txBody>
          <a:bodyPr spcFirstLastPara="1" wrap="square" lIns="50800" tIns="50800" rIns="50800" bIns="50800" anchor="t" anchorCtr="0">
            <a:noAutofit/>
          </a:bodyPr>
          <a:lstStyle>
            <a:lvl1pPr marL="411480" lvl="0" indent="-205740" algn="l">
              <a:lnSpc>
                <a:spcPct val="100000"/>
              </a:lnSpc>
              <a:spcBef>
                <a:spcPts val="0"/>
              </a:spcBef>
              <a:spcAft>
                <a:spcPts val="0"/>
              </a:spcAft>
              <a:buClr>
                <a:srgbClr val="868686"/>
              </a:buClr>
              <a:buSzPts val="1400"/>
              <a:buFont typeface="Helvetica Neue"/>
              <a:buNone/>
              <a:defRPr sz="1260">
                <a:solidFill>
                  <a:srgbClr val="868686"/>
                </a:solidFill>
              </a:defRPr>
            </a:lvl1pPr>
            <a:lvl2pPr marL="822960" lvl="1" indent="-205740" algn="l">
              <a:lnSpc>
                <a:spcPct val="100000"/>
              </a:lnSpc>
              <a:spcBef>
                <a:spcPts val="0"/>
              </a:spcBef>
              <a:spcAft>
                <a:spcPts val="0"/>
              </a:spcAft>
              <a:buClr>
                <a:srgbClr val="868686"/>
              </a:buClr>
              <a:buSzPts val="1400"/>
              <a:buFont typeface="Helvetica Neue"/>
              <a:buNone/>
              <a:defRPr sz="1260">
                <a:solidFill>
                  <a:srgbClr val="868686"/>
                </a:solidFill>
              </a:defRPr>
            </a:lvl2pPr>
            <a:lvl3pPr marL="1234440" lvl="2" indent="-205740" algn="l">
              <a:lnSpc>
                <a:spcPct val="100000"/>
              </a:lnSpc>
              <a:spcBef>
                <a:spcPts val="0"/>
              </a:spcBef>
              <a:spcAft>
                <a:spcPts val="0"/>
              </a:spcAft>
              <a:buClr>
                <a:srgbClr val="868686"/>
              </a:buClr>
              <a:buSzPts val="1400"/>
              <a:buFont typeface="Helvetica Neue"/>
              <a:buNone/>
              <a:defRPr sz="1260">
                <a:solidFill>
                  <a:srgbClr val="868686"/>
                </a:solidFill>
              </a:defRPr>
            </a:lvl3pPr>
            <a:lvl4pPr marL="1645920" lvl="3" indent="-205740" algn="l">
              <a:lnSpc>
                <a:spcPct val="100000"/>
              </a:lnSpc>
              <a:spcBef>
                <a:spcPts val="0"/>
              </a:spcBef>
              <a:spcAft>
                <a:spcPts val="0"/>
              </a:spcAft>
              <a:buClr>
                <a:srgbClr val="868686"/>
              </a:buClr>
              <a:buSzPts val="1400"/>
              <a:buFont typeface="Helvetica Neue"/>
              <a:buNone/>
              <a:defRPr sz="1260">
                <a:solidFill>
                  <a:srgbClr val="868686"/>
                </a:solidFill>
              </a:defRPr>
            </a:lvl4pPr>
            <a:lvl5pPr marL="2057400" lvl="4" indent="-205740" algn="l">
              <a:lnSpc>
                <a:spcPct val="100000"/>
              </a:lnSpc>
              <a:spcBef>
                <a:spcPts val="0"/>
              </a:spcBef>
              <a:spcAft>
                <a:spcPts val="0"/>
              </a:spcAft>
              <a:buClr>
                <a:srgbClr val="868686"/>
              </a:buClr>
              <a:buSzPts val="1400"/>
              <a:buFont typeface="Helvetica Neue"/>
              <a:buNone/>
              <a:defRPr sz="1260">
                <a:solidFill>
                  <a:srgbClr val="868686"/>
                </a:solidFill>
              </a:defRPr>
            </a:lvl5pPr>
            <a:lvl6pPr marL="2468880" lvl="5" indent="-308610" algn="l">
              <a:lnSpc>
                <a:spcPct val="100000"/>
              </a:lnSpc>
              <a:spcBef>
                <a:spcPts val="2160"/>
              </a:spcBef>
              <a:spcAft>
                <a:spcPts val="0"/>
              </a:spcAft>
              <a:buClr>
                <a:srgbClr val="5E5E5E"/>
              </a:buClr>
              <a:buSzPts val="1800"/>
              <a:buChar char="•"/>
              <a:defRPr/>
            </a:lvl6pPr>
            <a:lvl7pPr marL="2880360" lvl="6" indent="-308610" algn="l">
              <a:lnSpc>
                <a:spcPct val="100000"/>
              </a:lnSpc>
              <a:spcBef>
                <a:spcPts val="2160"/>
              </a:spcBef>
              <a:spcAft>
                <a:spcPts val="0"/>
              </a:spcAft>
              <a:buClr>
                <a:srgbClr val="5E5E5E"/>
              </a:buClr>
              <a:buSzPts val="1800"/>
              <a:buChar char="•"/>
              <a:defRPr/>
            </a:lvl7pPr>
            <a:lvl8pPr marL="3291840" lvl="7" indent="-308610" algn="l">
              <a:lnSpc>
                <a:spcPct val="100000"/>
              </a:lnSpc>
              <a:spcBef>
                <a:spcPts val="2160"/>
              </a:spcBef>
              <a:spcAft>
                <a:spcPts val="0"/>
              </a:spcAft>
              <a:buClr>
                <a:srgbClr val="5E5E5E"/>
              </a:buClr>
              <a:buSzPts val="1800"/>
              <a:buChar char="•"/>
              <a:defRPr/>
            </a:lvl8pPr>
            <a:lvl9pPr marL="3703320" lvl="8" indent="-308610" algn="l">
              <a:lnSpc>
                <a:spcPct val="100000"/>
              </a:lnSpc>
              <a:spcBef>
                <a:spcPts val="2160"/>
              </a:spcBef>
              <a:spcAft>
                <a:spcPts val="0"/>
              </a:spcAft>
              <a:buClr>
                <a:srgbClr val="5E5E5E"/>
              </a:buClr>
              <a:buSzPts val="1800"/>
              <a:buChar char="•"/>
              <a:defRPr/>
            </a:lvl9pPr>
          </a:lstStyle>
          <a:p>
            <a:pPr lvl="0"/>
            <a:r>
              <a:rPr lang="es-ES"/>
              <a:t>Haga clic para modificar los estilos de texto del patrón</a:t>
            </a:r>
          </a:p>
        </p:txBody>
      </p:sp>
      <p:sp>
        <p:nvSpPr>
          <p:cNvPr id="109" name="Google Shape;109;p93"/>
          <p:cNvSpPr txBox="1">
            <a:spLocks noGrp="1"/>
          </p:cNvSpPr>
          <p:nvPr>
            <p:ph type="sldNum" idx="12"/>
          </p:nvPr>
        </p:nvSpPr>
        <p:spPr>
          <a:xfrm>
            <a:off x="11492085" y="6457951"/>
            <a:ext cx="306630" cy="241092"/>
          </a:xfrm>
          <a:prstGeom prst="rect">
            <a:avLst/>
          </a:prstGeom>
          <a:noFill/>
          <a:ln>
            <a:noFill/>
          </a:ln>
        </p:spPr>
        <p:txBody>
          <a:bodyPr spcFirstLastPara="1" wrap="square" lIns="50800" tIns="50800" rIns="50800" bIns="50800" anchor="t" anchorCtr="0">
            <a:spAutoFit/>
          </a:bodyPr>
          <a:lstStyle>
            <a:lvl1pPr marL="0" lvl="0"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1pPr>
            <a:lvl2pPr marL="0" lvl="1"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2pPr>
            <a:lvl3pPr marL="0" lvl="2"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3pPr>
            <a:lvl4pPr marL="0" lvl="3"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4pPr>
            <a:lvl5pPr marL="0" lvl="4"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5pPr>
            <a:lvl6pPr marL="0" lvl="5"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6pPr>
            <a:lvl7pPr marL="0" lvl="6"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7pPr>
            <a:lvl8pPr marL="0" lvl="7"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8pPr>
            <a:lvl9pPr marL="0" lvl="8"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9pPr>
          </a:lstStyle>
          <a:p>
            <a:fld id="{D7FBB340-DB39-4A49-95AE-FF1994A5B75C}" type="slidenum">
              <a:rPr lang="es-CL" smtClean="0"/>
              <a:t>‹Nº›</a:t>
            </a:fld>
            <a:endParaRPr lang="es-CL"/>
          </a:p>
        </p:txBody>
      </p:sp>
    </p:spTree>
    <p:extLst>
      <p:ext uri="{BB962C8B-B14F-4D97-AF65-F5344CB8AC3E}">
        <p14:creationId xmlns:p14="http://schemas.microsoft.com/office/powerpoint/2010/main" val="3391131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15"/>
        <p:cNvGrpSpPr/>
        <p:nvPr/>
      </p:nvGrpSpPr>
      <p:grpSpPr>
        <a:xfrm>
          <a:off x="0" y="0"/>
          <a:ext cx="0" cy="0"/>
          <a:chOff x="0" y="0"/>
          <a:chExt cx="0" cy="0"/>
        </a:xfrm>
      </p:grpSpPr>
      <p:sp>
        <p:nvSpPr>
          <p:cNvPr id="16" name="Google Shape;16;p76"/>
          <p:cNvSpPr txBox="1">
            <a:spLocks noGrp="1"/>
          </p:cNvSpPr>
          <p:nvPr>
            <p:ph type="sldNum" idx="12"/>
          </p:nvPr>
        </p:nvSpPr>
        <p:spPr>
          <a:xfrm>
            <a:off x="11492085" y="6457951"/>
            <a:ext cx="306630" cy="241092"/>
          </a:xfrm>
          <a:prstGeom prst="rect">
            <a:avLst/>
          </a:prstGeom>
          <a:noFill/>
          <a:ln>
            <a:noFill/>
          </a:ln>
        </p:spPr>
        <p:txBody>
          <a:bodyPr spcFirstLastPara="1" wrap="square" lIns="50800" tIns="50800" rIns="50800" bIns="50800" anchor="t" anchorCtr="0">
            <a:spAutoFit/>
          </a:bodyPr>
          <a:lstStyle>
            <a:lvl1pPr marL="0" lvl="0"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1pPr>
            <a:lvl2pPr marL="0" lvl="1"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2pPr>
            <a:lvl3pPr marL="0" lvl="2"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3pPr>
            <a:lvl4pPr marL="0" lvl="3"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4pPr>
            <a:lvl5pPr marL="0" lvl="4"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5pPr>
            <a:lvl6pPr marL="0" lvl="5"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6pPr>
            <a:lvl7pPr marL="0" lvl="6"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7pPr>
            <a:lvl8pPr marL="0" lvl="7"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8pPr>
            <a:lvl9pPr marL="0" lvl="8"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9pPr>
          </a:lstStyle>
          <a:p>
            <a:fld id="{D7FBB340-DB39-4A49-95AE-FF1994A5B75C}" type="slidenum">
              <a:rPr lang="es-CL" smtClean="0"/>
              <a:t>‹Nº›</a:t>
            </a:fld>
            <a:endParaRPr lang="es-CL"/>
          </a:p>
        </p:txBody>
      </p:sp>
    </p:spTree>
    <p:extLst>
      <p:ext uri="{BB962C8B-B14F-4D97-AF65-F5344CB8AC3E}">
        <p14:creationId xmlns:p14="http://schemas.microsoft.com/office/powerpoint/2010/main" val="12493462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mp; Bullets - Left">
  <p:cSld name="Title &amp; Bullets - Left">
    <p:spTree>
      <p:nvGrpSpPr>
        <p:cNvPr id="1" name="Shape 110"/>
        <p:cNvGrpSpPr/>
        <p:nvPr/>
      </p:nvGrpSpPr>
      <p:grpSpPr>
        <a:xfrm>
          <a:off x="0" y="0"/>
          <a:ext cx="0" cy="0"/>
          <a:chOff x="0" y="0"/>
          <a:chExt cx="0" cy="0"/>
        </a:xfrm>
      </p:grpSpPr>
      <p:sp>
        <p:nvSpPr>
          <p:cNvPr id="111" name="Google Shape;111;p94"/>
          <p:cNvSpPr txBox="1">
            <a:spLocks noGrp="1"/>
          </p:cNvSpPr>
          <p:nvPr>
            <p:ph type="title"/>
          </p:nvPr>
        </p:nvSpPr>
        <p:spPr>
          <a:xfrm>
            <a:off x="533401" y="228600"/>
            <a:ext cx="11125200" cy="982980"/>
          </a:xfrm>
          <a:prstGeom prst="rect">
            <a:avLst/>
          </a:prstGeom>
          <a:noFill/>
          <a:ln>
            <a:noFill/>
          </a:ln>
        </p:spPr>
        <p:txBody>
          <a:bodyPr spcFirstLastPara="1" wrap="square" lIns="50800" tIns="50800" rIns="50800" bIns="50800" anchor="b"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r>
              <a:rPr lang="es-ES"/>
              <a:t>Haga clic para modificar el estilo de título del patrón</a:t>
            </a:r>
            <a:endParaRPr/>
          </a:p>
        </p:txBody>
      </p:sp>
      <p:sp>
        <p:nvSpPr>
          <p:cNvPr id="112" name="Google Shape;112;p94"/>
          <p:cNvSpPr txBox="1">
            <a:spLocks noGrp="1"/>
          </p:cNvSpPr>
          <p:nvPr>
            <p:ph type="body" idx="1"/>
          </p:nvPr>
        </p:nvSpPr>
        <p:spPr>
          <a:xfrm>
            <a:off x="533400" y="1634490"/>
            <a:ext cx="4770120" cy="4617720"/>
          </a:xfrm>
          <a:prstGeom prst="rect">
            <a:avLst/>
          </a:prstGeom>
          <a:noFill/>
          <a:ln>
            <a:noFill/>
          </a:ln>
        </p:spPr>
        <p:txBody>
          <a:bodyPr spcFirstLastPara="1" wrap="square" lIns="50800" tIns="50800" rIns="50800" bIns="50800" anchor="t" anchorCtr="0">
            <a:noAutofit/>
          </a:bodyPr>
          <a:lstStyle>
            <a:lvl1pPr marL="411480" lvl="0" indent="-320040" algn="l">
              <a:lnSpc>
                <a:spcPct val="100000"/>
              </a:lnSpc>
              <a:spcBef>
                <a:spcPts val="3420"/>
              </a:spcBef>
              <a:spcAft>
                <a:spcPts val="0"/>
              </a:spcAft>
              <a:buClr>
                <a:srgbClr val="747474"/>
              </a:buClr>
              <a:buSzPts val="2000"/>
              <a:buFont typeface="Helvetica Neue"/>
              <a:buChar char="•"/>
              <a:defRPr>
                <a:solidFill>
                  <a:srgbClr val="747474"/>
                </a:solidFill>
              </a:defRPr>
            </a:lvl1pPr>
            <a:lvl2pPr marL="822960" lvl="1" indent="-320040" algn="l">
              <a:lnSpc>
                <a:spcPct val="100000"/>
              </a:lnSpc>
              <a:spcBef>
                <a:spcPts val="3420"/>
              </a:spcBef>
              <a:spcAft>
                <a:spcPts val="0"/>
              </a:spcAft>
              <a:buClr>
                <a:srgbClr val="747474"/>
              </a:buClr>
              <a:buSzPts val="2000"/>
              <a:buFont typeface="Helvetica Neue"/>
              <a:buChar char="•"/>
              <a:defRPr>
                <a:solidFill>
                  <a:srgbClr val="747474"/>
                </a:solidFill>
              </a:defRPr>
            </a:lvl2pPr>
            <a:lvl3pPr marL="1234440" lvl="2" indent="-320040" algn="l">
              <a:lnSpc>
                <a:spcPct val="100000"/>
              </a:lnSpc>
              <a:spcBef>
                <a:spcPts val="3420"/>
              </a:spcBef>
              <a:spcAft>
                <a:spcPts val="0"/>
              </a:spcAft>
              <a:buClr>
                <a:srgbClr val="747474"/>
              </a:buClr>
              <a:buSzPts val="2000"/>
              <a:buFont typeface="Helvetica Neue"/>
              <a:buChar char="•"/>
              <a:defRPr>
                <a:solidFill>
                  <a:srgbClr val="747474"/>
                </a:solidFill>
              </a:defRPr>
            </a:lvl3pPr>
            <a:lvl4pPr marL="1645920" lvl="3" indent="-320040" algn="l">
              <a:lnSpc>
                <a:spcPct val="100000"/>
              </a:lnSpc>
              <a:spcBef>
                <a:spcPts val="3420"/>
              </a:spcBef>
              <a:spcAft>
                <a:spcPts val="0"/>
              </a:spcAft>
              <a:buClr>
                <a:srgbClr val="747474"/>
              </a:buClr>
              <a:buSzPts val="2000"/>
              <a:buFont typeface="Helvetica Neue"/>
              <a:buChar char="•"/>
              <a:defRPr>
                <a:solidFill>
                  <a:srgbClr val="747474"/>
                </a:solidFill>
              </a:defRPr>
            </a:lvl4pPr>
            <a:lvl5pPr marL="2057400" lvl="4" indent="-320040" algn="l">
              <a:lnSpc>
                <a:spcPct val="100000"/>
              </a:lnSpc>
              <a:spcBef>
                <a:spcPts val="3420"/>
              </a:spcBef>
              <a:spcAft>
                <a:spcPts val="0"/>
              </a:spcAft>
              <a:buClr>
                <a:srgbClr val="747474"/>
              </a:buClr>
              <a:buSzPts val="2000"/>
              <a:buFont typeface="Helvetica Neue"/>
              <a:buChar char="•"/>
              <a:defRPr>
                <a:solidFill>
                  <a:srgbClr val="747474"/>
                </a:solidFill>
              </a:defRPr>
            </a:lvl5pPr>
            <a:lvl6pPr marL="2468880" lvl="5" indent="-308610" algn="l">
              <a:lnSpc>
                <a:spcPct val="100000"/>
              </a:lnSpc>
              <a:spcBef>
                <a:spcPts val="2160"/>
              </a:spcBef>
              <a:spcAft>
                <a:spcPts val="0"/>
              </a:spcAft>
              <a:buClr>
                <a:srgbClr val="5E5E5E"/>
              </a:buClr>
              <a:buSzPts val="1800"/>
              <a:buChar char="•"/>
              <a:defRPr/>
            </a:lvl6pPr>
            <a:lvl7pPr marL="2880360" lvl="6" indent="-308610" algn="l">
              <a:lnSpc>
                <a:spcPct val="100000"/>
              </a:lnSpc>
              <a:spcBef>
                <a:spcPts val="2160"/>
              </a:spcBef>
              <a:spcAft>
                <a:spcPts val="0"/>
              </a:spcAft>
              <a:buClr>
                <a:srgbClr val="5E5E5E"/>
              </a:buClr>
              <a:buSzPts val="1800"/>
              <a:buChar char="•"/>
              <a:defRPr/>
            </a:lvl7pPr>
            <a:lvl8pPr marL="3291840" lvl="7" indent="-308610" algn="l">
              <a:lnSpc>
                <a:spcPct val="100000"/>
              </a:lnSpc>
              <a:spcBef>
                <a:spcPts val="2160"/>
              </a:spcBef>
              <a:spcAft>
                <a:spcPts val="0"/>
              </a:spcAft>
              <a:buClr>
                <a:srgbClr val="5E5E5E"/>
              </a:buClr>
              <a:buSzPts val="1800"/>
              <a:buChar char="•"/>
              <a:defRPr/>
            </a:lvl8pPr>
            <a:lvl9pPr marL="3703320" lvl="8" indent="-308610" algn="l">
              <a:lnSpc>
                <a:spcPct val="100000"/>
              </a:lnSpc>
              <a:spcBef>
                <a:spcPts val="2160"/>
              </a:spcBef>
              <a:spcAft>
                <a:spcPts val="0"/>
              </a:spcAft>
              <a:buClr>
                <a:srgbClr val="5E5E5E"/>
              </a:buClr>
              <a:buSzPts val="1800"/>
              <a:buChar char="•"/>
              <a:defRPr/>
            </a:lvl9pPr>
          </a:lstStyle>
          <a:p>
            <a:pPr lvl="0"/>
            <a:r>
              <a:rPr lang="es-ES"/>
              <a:t>Haga clic para modificar los estilos de texto del patrón</a:t>
            </a:r>
          </a:p>
        </p:txBody>
      </p:sp>
      <p:sp>
        <p:nvSpPr>
          <p:cNvPr id="113" name="Google Shape;113;p94"/>
          <p:cNvSpPr txBox="1">
            <a:spLocks noGrp="1"/>
          </p:cNvSpPr>
          <p:nvPr>
            <p:ph type="sldNum" idx="12"/>
          </p:nvPr>
        </p:nvSpPr>
        <p:spPr>
          <a:xfrm>
            <a:off x="11492085" y="6457951"/>
            <a:ext cx="306630" cy="241092"/>
          </a:xfrm>
          <a:prstGeom prst="rect">
            <a:avLst/>
          </a:prstGeom>
          <a:noFill/>
          <a:ln>
            <a:noFill/>
          </a:ln>
        </p:spPr>
        <p:txBody>
          <a:bodyPr spcFirstLastPara="1" wrap="square" lIns="50800" tIns="50800" rIns="50800" bIns="50800" anchor="t" anchorCtr="0">
            <a:spAutoFit/>
          </a:bodyPr>
          <a:lstStyle>
            <a:lvl1pPr marL="0" lvl="0"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1pPr>
            <a:lvl2pPr marL="0" lvl="1"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2pPr>
            <a:lvl3pPr marL="0" lvl="2"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3pPr>
            <a:lvl4pPr marL="0" lvl="3"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4pPr>
            <a:lvl5pPr marL="0" lvl="4"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5pPr>
            <a:lvl6pPr marL="0" lvl="5"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6pPr>
            <a:lvl7pPr marL="0" lvl="6"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7pPr>
            <a:lvl8pPr marL="0" lvl="7"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8pPr>
            <a:lvl9pPr marL="0" lvl="8"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9pPr>
          </a:lstStyle>
          <a:p>
            <a:fld id="{D7FBB340-DB39-4A49-95AE-FF1994A5B75C}" type="slidenum">
              <a:rPr lang="es-CL" smtClean="0"/>
              <a:t>‹Nº›</a:t>
            </a:fld>
            <a:endParaRPr lang="es-CL"/>
          </a:p>
        </p:txBody>
      </p:sp>
    </p:spTree>
    <p:extLst>
      <p:ext uri="{BB962C8B-B14F-4D97-AF65-F5344CB8AC3E}">
        <p14:creationId xmlns:p14="http://schemas.microsoft.com/office/powerpoint/2010/main" val="5361893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mp; Bullets - Right">
  <p:cSld name="Title &amp; Bullets - Right">
    <p:spTree>
      <p:nvGrpSpPr>
        <p:cNvPr id="1" name="Shape 114"/>
        <p:cNvGrpSpPr/>
        <p:nvPr/>
      </p:nvGrpSpPr>
      <p:grpSpPr>
        <a:xfrm>
          <a:off x="0" y="0"/>
          <a:ext cx="0" cy="0"/>
          <a:chOff x="0" y="0"/>
          <a:chExt cx="0" cy="0"/>
        </a:xfrm>
      </p:grpSpPr>
      <p:sp>
        <p:nvSpPr>
          <p:cNvPr id="115" name="Google Shape;115;p95"/>
          <p:cNvSpPr txBox="1">
            <a:spLocks noGrp="1"/>
          </p:cNvSpPr>
          <p:nvPr>
            <p:ph type="title"/>
          </p:nvPr>
        </p:nvSpPr>
        <p:spPr>
          <a:xfrm>
            <a:off x="533401" y="228600"/>
            <a:ext cx="11125200" cy="982980"/>
          </a:xfrm>
          <a:prstGeom prst="rect">
            <a:avLst/>
          </a:prstGeom>
          <a:noFill/>
          <a:ln>
            <a:noFill/>
          </a:ln>
        </p:spPr>
        <p:txBody>
          <a:bodyPr spcFirstLastPara="1" wrap="square" lIns="50800" tIns="50800" rIns="50800" bIns="50800" anchor="b"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r>
              <a:rPr lang="es-ES"/>
              <a:t>Haga clic para modificar el estilo de título del patrón</a:t>
            </a:r>
            <a:endParaRPr/>
          </a:p>
        </p:txBody>
      </p:sp>
      <p:sp>
        <p:nvSpPr>
          <p:cNvPr id="116" name="Google Shape;116;p95"/>
          <p:cNvSpPr txBox="1">
            <a:spLocks noGrp="1"/>
          </p:cNvSpPr>
          <p:nvPr>
            <p:ph type="body" idx="1"/>
          </p:nvPr>
        </p:nvSpPr>
        <p:spPr>
          <a:xfrm>
            <a:off x="7848600" y="1634490"/>
            <a:ext cx="3810000" cy="4617720"/>
          </a:xfrm>
          <a:prstGeom prst="rect">
            <a:avLst/>
          </a:prstGeom>
          <a:noFill/>
          <a:ln>
            <a:noFill/>
          </a:ln>
        </p:spPr>
        <p:txBody>
          <a:bodyPr spcFirstLastPara="1" wrap="square" lIns="50800" tIns="50800" rIns="50800" bIns="50800" anchor="t" anchorCtr="0">
            <a:noAutofit/>
          </a:bodyPr>
          <a:lstStyle>
            <a:lvl1pPr marL="411480" lvl="0" indent="-320040" algn="l">
              <a:lnSpc>
                <a:spcPct val="100000"/>
              </a:lnSpc>
              <a:spcBef>
                <a:spcPts val="3420"/>
              </a:spcBef>
              <a:spcAft>
                <a:spcPts val="0"/>
              </a:spcAft>
              <a:buClr>
                <a:srgbClr val="747474"/>
              </a:buClr>
              <a:buSzPts val="2000"/>
              <a:buFont typeface="Helvetica Neue"/>
              <a:buChar char="•"/>
              <a:defRPr>
                <a:solidFill>
                  <a:srgbClr val="747474"/>
                </a:solidFill>
              </a:defRPr>
            </a:lvl1pPr>
            <a:lvl2pPr marL="822960" lvl="1" indent="-320040" algn="l">
              <a:lnSpc>
                <a:spcPct val="100000"/>
              </a:lnSpc>
              <a:spcBef>
                <a:spcPts val="3420"/>
              </a:spcBef>
              <a:spcAft>
                <a:spcPts val="0"/>
              </a:spcAft>
              <a:buClr>
                <a:srgbClr val="747474"/>
              </a:buClr>
              <a:buSzPts val="2000"/>
              <a:buFont typeface="Helvetica Neue"/>
              <a:buChar char="•"/>
              <a:defRPr>
                <a:solidFill>
                  <a:srgbClr val="747474"/>
                </a:solidFill>
              </a:defRPr>
            </a:lvl2pPr>
            <a:lvl3pPr marL="1234440" lvl="2" indent="-320040" algn="l">
              <a:lnSpc>
                <a:spcPct val="100000"/>
              </a:lnSpc>
              <a:spcBef>
                <a:spcPts val="3420"/>
              </a:spcBef>
              <a:spcAft>
                <a:spcPts val="0"/>
              </a:spcAft>
              <a:buClr>
                <a:srgbClr val="747474"/>
              </a:buClr>
              <a:buSzPts val="2000"/>
              <a:buFont typeface="Helvetica Neue"/>
              <a:buChar char="•"/>
              <a:defRPr>
                <a:solidFill>
                  <a:srgbClr val="747474"/>
                </a:solidFill>
              </a:defRPr>
            </a:lvl3pPr>
            <a:lvl4pPr marL="1645920" lvl="3" indent="-320040" algn="l">
              <a:lnSpc>
                <a:spcPct val="100000"/>
              </a:lnSpc>
              <a:spcBef>
                <a:spcPts val="3420"/>
              </a:spcBef>
              <a:spcAft>
                <a:spcPts val="0"/>
              </a:spcAft>
              <a:buClr>
                <a:srgbClr val="747474"/>
              </a:buClr>
              <a:buSzPts val="2000"/>
              <a:buFont typeface="Helvetica Neue"/>
              <a:buChar char="•"/>
              <a:defRPr>
                <a:solidFill>
                  <a:srgbClr val="747474"/>
                </a:solidFill>
              </a:defRPr>
            </a:lvl4pPr>
            <a:lvl5pPr marL="2057400" lvl="4" indent="-320040" algn="l">
              <a:lnSpc>
                <a:spcPct val="100000"/>
              </a:lnSpc>
              <a:spcBef>
                <a:spcPts val="3420"/>
              </a:spcBef>
              <a:spcAft>
                <a:spcPts val="0"/>
              </a:spcAft>
              <a:buClr>
                <a:srgbClr val="747474"/>
              </a:buClr>
              <a:buSzPts val="2000"/>
              <a:buFont typeface="Helvetica Neue"/>
              <a:buChar char="•"/>
              <a:defRPr>
                <a:solidFill>
                  <a:srgbClr val="747474"/>
                </a:solidFill>
              </a:defRPr>
            </a:lvl5pPr>
            <a:lvl6pPr marL="2468880" lvl="5" indent="-308610" algn="l">
              <a:lnSpc>
                <a:spcPct val="100000"/>
              </a:lnSpc>
              <a:spcBef>
                <a:spcPts val="2160"/>
              </a:spcBef>
              <a:spcAft>
                <a:spcPts val="0"/>
              </a:spcAft>
              <a:buClr>
                <a:srgbClr val="5E5E5E"/>
              </a:buClr>
              <a:buSzPts val="1800"/>
              <a:buChar char="•"/>
              <a:defRPr/>
            </a:lvl6pPr>
            <a:lvl7pPr marL="2880360" lvl="6" indent="-308610" algn="l">
              <a:lnSpc>
                <a:spcPct val="100000"/>
              </a:lnSpc>
              <a:spcBef>
                <a:spcPts val="2160"/>
              </a:spcBef>
              <a:spcAft>
                <a:spcPts val="0"/>
              </a:spcAft>
              <a:buClr>
                <a:srgbClr val="5E5E5E"/>
              </a:buClr>
              <a:buSzPts val="1800"/>
              <a:buChar char="•"/>
              <a:defRPr/>
            </a:lvl7pPr>
            <a:lvl8pPr marL="3291840" lvl="7" indent="-308610" algn="l">
              <a:lnSpc>
                <a:spcPct val="100000"/>
              </a:lnSpc>
              <a:spcBef>
                <a:spcPts val="2160"/>
              </a:spcBef>
              <a:spcAft>
                <a:spcPts val="0"/>
              </a:spcAft>
              <a:buClr>
                <a:srgbClr val="5E5E5E"/>
              </a:buClr>
              <a:buSzPts val="1800"/>
              <a:buChar char="•"/>
              <a:defRPr/>
            </a:lvl8pPr>
            <a:lvl9pPr marL="3703320" lvl="8" indent="-308610" algn="l">
              <a:lnSpc>
                <a:spcPct val="100000"/>
              </a:lnSpc>
              <a:spcBef>
                <a:spcPts val="2160"/>
              </a:spcBef>
              <a:spcAft>
                <a:spcPts val="0"/>
              </a:spcAft>
              <a:buClr>
                <a:srgbClr val="5E5E5E"/>
              </a:buClr>
              <a:buSzPts val="1800"/>
              <a:buChar char="•"/>
              <a:defRPr/>
            </a:lvl9pPr>
          </a:lstStyle>
          <a:p>
            <a:pPr lvl="0"/>
            <a:r>
              <a:rPr lang="es-ES"/>
              <a:t>Haga clic para modificar los estilos de texto del patrón</a:t>
            </a:r>
          </a:p>
        </p:txBody>
      </p:sp>
      <p:sp>
        <p:nvSpPr>
          <p:cNvPr id="117" name="Google Shape;117;p95"/>
          <p:cNvSpPr txBox="1">
            <a:spLocks noGrp="1"/>
          </p:cNvSpPr>
          <p:nvPr>
            <p:ph type="sldNum" idx="12"/>
          </p:nvPr>
        </p:nvSpPr>
        <p:spPr>
          <a:xfrm>
            <a:off x="11492085" y="6457951"/>
            <a:ext cx="306630" cy="241092"/>
          </a:xfrm>
          <a:prstGeom prst="rect">
            <a:avLst/>
          </a:prstGeom>
          <a:noFill/>
          <a:ln>
            <a:noFill/>
          </a:ln>
        </p:spPr>
        <p:txBody>
          <a:bodyPr spcFirstLastPara="1" wrap="square" lIns="50800" tIns="50800" rIns="50800" bIns="50800" anchor="t" anchorCtr="0">
            <a:spAutoFit/>
          </a:bodyPr>
          <a:lstStyle>
            <a:lvl1pPr marL="0" lvl="0"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1pPr>
            <a:lvl2pPr marL="0" lvl="1"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2pPr>
            <a:lvl3pPr marL="0" lvl="2"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3pPr>
            <a:lvl4pPr marL="0" lvl="3"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4pPr>
            <a:lvl5pPr marL="0" lvl="4"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5pPr>
            <a:lvl6pPr marL="0" lvl="5"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6pPr>
            <a:lvl7pPr marL="0" lvl="6"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7pPr>
            <a:lvl8pPr marL="0" lvl="7"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8pPr>
            <a:lvl9pPr marL="0" lvl="8"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9pPr>
          </a:lstStyle>
          <a:p>
            <a:fld id="{D7FBB340-DB39-4A49-95AE-FF1994A5B75C}" type="slidenum">
              <a:rPr lang="es-CL" smtClean="0"/>
              <a:t>‹Nº›</a:t>
            </a:fld>
            <a:endParaRPr lang="es-CL"/>
          </a:p>
        </p:txBody>
      </p:sp>
    </p:spTree>
    <p:extLst>
      <p:ext uri="{BB962C8B-B14F-4D97-AF65-F5344CB8AC3E}">
        <p14:creationId xmlns:p14="http://schemas.microsoft.com/office/powerpoint/2010/main" val="42537295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mp; Bullets copy">
  <p:cSld name="Title &amp; Bullets copy">
    <p:spTree>
      <p:nvGrpSpPr>
        <p:cNvPr id="1" name="Shape 118"/>
        <p:cNvGrpSpPr/>
        <p:nvPr/>
      </p:nvGrpSpPr>
      <p:grpSpPr>
        <a:xfrm>
          <a:off x="0" y="0"/>
          <a:ext cx="0" cy="0"/>
          <a:chOff x="0" y="0"/>
          <a:chExt cx="0" cy="0"/>
        </a:xfrm>
      </p:grpSpPr>
      <p:sp>
        <p:nvSpPr>
          <p:cNvPr id="119" name="Google Shape;119;p96"/>
          <p:cNvSpPr txBox="1">
            <a:spLocks noGrp="1"/>
          </p:cNvSpPr>
          <p:nvPr>
            <p:ph type="title"/>
          </p:nvPr>
        </p:nvSpPr>
        <p:spPr>
          <a:xfrm>
            <a:off x="533401" y="228600"/>
            <a:ext cx="11125200" cy="982980"/>
          </a:xfrm>
          <a:prstGeom prst="rect">
            <a:avLst/>
          </a:prstGeom>
          <a:noFill/>
          <a:ln>
            <a:noFill/>
          </a:ln>
        </p:spPr>
        <p:txBody>
          <a:bodyPr spcFirstLastPara="1" wrap="square" lIns="50800" tIns="50800" rIns="50800" bIns="50800" anchor="b"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r>
              <a:rPr lang="es-ES"/>
              <a:t>Haga clic para modificar el estilo de título del patrón</a:t>
            </a:r>
            <a:endParaRPr/>
          </a:p>
        </p:txBody>
      </p:sp>
      <p:sp>
        <p:nvSpPr>
          <p:cNvPr id="120" name="Google Shape;120;p96"/>
          <p:cNvSpPr txBox="1">
            <a:spLocks noGrp="1"/>
          </p:cNvSpPr>
          <p:nvPr>
            <p:ph type="body" idx="1"/>
          </p:nvPr>
        </p:nvSpPr>
        <p:spPr>
          <a:xfrm>
            <a:off x="533401" y="1634490"/>
            <a:ext cx="11125200" cy="4617720"/>
          </a:xfrm>
          <a:prstGeom prst="rect">
            <a:avLst/>
          </a:prstGeom>
          <a:noFill/>
          <a:ln>
            <a:noFill/>
          </a:ln>
        </p:spPr>
        <p:txBody>
          <a:bodyPr spcFirstLastPara="1" wrap="square" lIns="50800" tIns="50800" rIns="50800" bIns="50800" anchor="t" anchorCtr="0">
            <a:noAutofit/>
          </a:bodyPr>
          <a:lstStyle>
            <a:lvl1pPr marL="411480" lvl="0" indent="-320040" algn="l">
              <a:lnSpc>
                <a:spcPct val="100000"/>
              </a:lnSpc>
              <a:spcBef>
                <a:spcPts val="3420"/>
              </a:spcBef>
              <a:spcAft>
                <a:spcPts val="0"/>
              </a:spcAft>
              <a:buClr>
                <a:srgbClr val="747474"/>
              </a:buClr>
              <a:buSzPts val="2000"/>
              <a:buFont typeface="Helvetica Neue"/>
              <a:buChar char="•"/>
              <a:defRPr>
                <a:solidFill>
                  <a:srgbClr val="747474"/>
                </a:solidFill>
              </a:defRPr>
            </a:lvl1pPr>
            <a:lvl2pPr marL="822960" lvl="1" indent="-320040" algn="l">
              <a:lnSpc>
                <a:spcPct val="100000"/>
              </a:lnSpc>
              <a:spcBef>
                <a:spcPts val="3420"/>
              </a:spcBef>
              <a:spcAft>
                <a:spcPts val="0"/>
              </a:spcAft>
              <a:buClr>
                <a:srgbClr val="747474"/>
              </a:buClr>
              <a:buSzPts val="2000"/>
              <a:buFont typeface="Helvetica Neue"/>
              <a:buChar char="•"/>
              <a:defRPr>
                <a:solidFill>
                  <a:srgbClr val="747474"/>
                </a:solidFill>
              </a:defRPr>
            </a:lvl2pPr>
            <a:lvl3pPr marL="1234440" lvl="2" indent="-320040" algn="l">
              <a:lnSpc>
                <a:spcPct val="100000"/>
              </a:lnSpc>
              <a:spcBef>
                <a:spcPts val="3420"/>
              </a:spcBef>
              <a:spcAft>
                <a:spcPts val="0"/>
              </a:spcAft>
              <a:buClr>
                <a:srgbClr val="747474"/>
              </a:buClr>
              <a:buSzPts val="2000"/>
              <a:buFont typeface="Helvetica Neue"/>
              <a:buChar char="•"/>
              <a:defRPr>
                <a:solidFill>
                  <a:srgbClr val="747474"/>
                </a:solidFill>
              </a:defRPr>
            </a:lvl3pPr>
            <a:lvl4pPr marL="1645920" lvl="3" indent="-320040" algn="l">
              <a:lnSpc>
                <a:spcPct val="100000"/>
              </a:lnSpc>
              <a:spcBef>
                <a:spcPts val="3420"/>
              </a:spcBef>
              <a:spcAft>
                <a:spcPts val="0"/>
              </a:spcAft>
              <a:buClr>
                <a:srgbClr val="747474"/>
              </a:buClr>
              <a:buSzPts val="2000"/>
              <a:buFont typeface="Helvetica Neue"/>
              <a:buChar char="•"/>
              <a:defRPr>
                <a:solidFill>
                  <a:srgbClr val="747474"/>
                </a:solidFill>
              </a:defRPr>
            </a:lvl4pPr>
            <a:lvl5pPr marL="2057400" lvl="4" indent="-320040" algn="l">
              <a:lnSpc>
                <a:spcPct val="100000"/>
              </a:lnSpc>
              <a:spcBef>
                <a:spcPts val="3420"/>
              </a:spcBef>
              <a:spcAft>
                <a:spcPts val="0"/>
              </a:spcAft>
              <a:buClr>
                <a:srgbClr val="747474"/>
              </a:buClr>
              <a:buSzPts val="2000"/>
              <a:buFont typeface="Helvetica Neue"/>
              <a:buChar char="•"/>
              <a:defRPr>
                <a:solidFill>
                  <a:srgbClr val="747474"/>
                </a:solidFill>
              </a:defRPr>
            </a:lvl5pPr>
            <a:lvl6pPr marL="2468880" lvl="5" indent="-308610" algn="l">
              <a:lnSpc>
                <a:spcPct val="100000"/>
              </a:lnSpc>
              <a:spcBef>
                <a:spcPts val="2160"/>
              </a:spcBef>
              <a:spcAft>
                <a:spcPts val="0"/>
              </a:spcAft>
              <a:buClr>
                <a:srgbClr val="5E5E5E"/>
              </a:buClr>
              <a:buSzPts val="1800"/>
              <a:buChar char="•"/>
              <a:defRPr/>
            </a:lvl6pPr>
            <a:lvl7pPr marL="2880360" lvl="6" indent="-308610" algn="l">
              <a:lnSpc>
                <a:spcPct val="100000"/>
              </a:lnSpc>
              <a:spcBef>
                <a:spcPts val="2160"/>
              </a:spcBef>
              <a:spcAft>
                <a:spcPts val="0"/>
              </a:spcAft>
              <a:buClr>
                <a:srgbClr val="5E5E5E"/>
              </a:buClr>
              <a:buSzPts val="1800"/>
              <a:buChar char="•"/>
              <a:defRPr/>
            </a:lvl7pPr>
            <a:lvl8pPr marL="3291840" lvl="7" indent="-308610" algn="l">
              <a:lnSpc>
                <a:spcPct val="100000"/>
              </a:lnSpc>
              <a:spcBef>
                <a:spcPts val="2160"/>
              </a:spcBef>
              <a:spcAft>
                <a:spcPts val="0"/>
              </a:spcAft>
              <a:buClr>
                <a:srgbClr val="5E5E5E"/>
              </a:buClr>
              <a:buSzPts val="1800"/>
              <a:buChar char="•"/>
              <a:defRPr/>
            </a:lvl8pPr>
            <a:lvl9pPr marL="3703320" lvl="8" indent="-308610" algn="l">
              <a:lnSpc>
                <a:spcPct val="100000"/>
              </a:lnSpc>
              <a:spcBef>
                <a:spcPts val="2160"/>
              </a:spcBef>
              <a:spcAft>
                <a:spcPts val="0"/>
              </a:spcAft>
              <a:buClr>
                <a:srgbClr val="5E5E5E"/>
              </a:buClr>
              <a:buSzPts val="1800"/>
              <a:buChar char="•"/>
              <a:defRPr/>
            </a:lvl9pPr>
          </a:lstStyle>
          <a:p>
            <a:pPr lvl="0"/>
            <a:r>
              <a:rPr lang="es-ES"/>
              <a:t>Haga clic para modificar los estilos de texto del patrón</a:t>
            </a:r>
          </a:p>
        </p:txBody>
      </p:sp>
      <p:sp>
        <p:nvSpPr>
          <p:cNvPr id="121" name="Google Shape;121;p96"/>
          <p:cNvSpPr txBox="1">
            <a:spLocks noGrp="1"/>
          </p:cNvSpPr>
          <p:nvPr>
            <p:ph type="sldNum" idx="12"/>
          </p:nvPr>
        </p:nvSpPr>
        <p:spPr>
          <a:xfrm>
            <a:off x="11492085" y="6457951"/>
            <a:ext cx="306630" cy="241092"/>
          </a:xfrm>
          <a:prstGeom prst="rect">
            <a:avLst/>
          </a:prstGeom>
          <a:noFill/>
          <a:ln>
            <a:noFill/>
          </a:ln>
        </p:spPr>
        <p:txBody>
          <a:bodyPr spcFirstLastPara="1" wrap="square" lIns="50800" tIns="50800" rIns="50800" bIns="50800" anchor="t" anchorCtr="0">
            <a:spAutoFit/>
          </a:bodyPr>
          <a:lstStyle>
            <a:lvl1pPr marL="0" lvl="0"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1pPr>
            <a:lvl2pPr marL="0" lvl="1"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2pPr>
            <a:lvl3pPr marL="0" lvl="2"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3pPr>
            <a:lvl4pPr marL="0" lvl="3"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4pPr>
            <a:lvl5pPr marL="0" lvl="4"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5pPr>
            <a:lvl6pPr marL="0" lvl="5"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6pPr>
            <a:lvl7pPr marL="0" lvl="6"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7pPr>
            <a:lvl8pPr marL="0" lvl="7"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8pPr>
            <a:lvl9pPr marL="0" lvl="8"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9pPr>
          </a:lstStyle>
          <a:p>
            <a:fld id="{D7FBB340-DB39-4A49-95AE-FF1994A5B75C}" type="slidenum">
              <a:rPr lang="es-CL" smtClean="0"/>
              <a:t>‹Nº›</a:t>
            </a:fld>
            <a:endParaRPr lang="es-CL"/>
          </a:p>
        </p:txBody>
      </p:sp>
    </p:spTree>
    <p:extLst>
      <p:ext uri="{BB962C8B-B14F-4D97-AF65-F5344CB8AC3E}">
        <p14:creationId xmlns:p14="http://schemas.microsoft.com/office/powerpoint/2010/main" val="39491441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mp; Bullets - 2 Column copy">
  <p:cSld name="Title &amp; Bullets - 2 Column copy">
    <p:spTree>
      <p:nvGrpSpPr>
        <p:cNvPr id="1" name="Shape 122"/>
        <p:cNvGrpSpPr/>
        <p:nvPr/>
      </p:nvGrpSpPr>
      <p:grpSpPr>
        <a:xfrm>
          <a:off x="0" y="0"/>
          <a:ext cx="0" cy="0"/>
          <a:chOff x="0" y="0"/>
          <a:chExt cx="0" cy="0"/>
        </a:xfrm>
      </p:grpSpPr>
      <p:sp>
        <p:nvSpPr>
          <p:cNvPr id="123" name="Google Shape;123;p97"/>
          <p:cNvSpPr txBox="1">
            <a:spLocks noGrp="1"/>
          </p:cNvSpPr>
          <p:nvPr>
            <p:ph type="title"/>
          </p:nvPr>
        </p:nvSpPr>
        <p:spPr>
          <a:xfrm>
            <a:off x="533401" y="228600"/>
            <a:ext cx="11125200" cy="982980"/>
          </a:xfrm>
          <a:prstGeom prst="rect">
            <a:avLst/>
          </a:prstGeom>
          <a:noFill/>
          <a:ln>
            <a:noFill/>
          </a:ln>
        </p:spPr>
        <p:txBody>
          <a:bodyPr spcFirstLastPara="1" wrap="square" lIns="50800" tIns="50800" rIns="50800" bIns="50800" anchor="b"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r>
              <a:rPr lang="es-ES"/>
              <a:t>Haga clic para modificar el estilo de título del patrón</a:t>
            </a:r>
            <a:endParaRPr/>
          </a:p>
        </p:txBody>
      </p:sp>
      <p:sp>
        <p:nvSpPr>
          <p:cNvPr id="124" name="Google Shape;124;p97"/>
          <p:cNvSpPr txBox="1">
            <a:spLocks noGrp="1"/>
          </p:cNvSpPr>
          <p:nvPr>
            <p:ph type="body" idx="1"/>
          </p:nvPr>
        </p:nvSpPr>
        <p:spPr>
          <a:xfrm>
            <a:off x="533401" y="1634490"/>
            <a:ext cx="11125200" cy="4617720"/>
          </a:xfrm>
          <a:prstGeom prst="rect">
            <a:avLst/>
          </a:prstGeom>
          <a:noFill/>
          <a:ln>
            <a:noFill/>
          </a:ln>
        </p:spPr>
        <p:txBody>
          <a:bodyPr spcFirstLastPara="1" wrap="square" lIns="50800" tIns="50800" rIns="50800" bIns="50800" anchor="t" anchorCtr="0">
            <a:noAutofit/>
          </a:bodyPr>
          <a:lstStyle>
            <a:lvl1pPr marL="411480" lvl="0" indent="-320040" algn="l">
              <a:lnSpc>
                <a:spcPct val="100000"/>
              </a:lnSpc>
              <a:spcBef>
                <a:spcPts val="3420"/>
              </a:spcBef>
              <a:spcAft>
                <a:spcPts val="0"/>
              </a:spcAft>
              <a:buClr>
                <a:srgbClr val="747474"/>
              </a:buClr>
              <a:buSzPts val="2000"/>
              <a:buFont typeface="Helvetica Neue"/>
              <a:buChar char="•"/>
              <a:defRPr>
                <a:solidFill>
                  <a:srgbClr val="747474"/>
                </a:solidFill>
              </a:defRPr>
            </a:lvl1pPr>
            <a:lvl2pPr marL="822960" lvl="1" indent="-320040" algn="l">
              <a:lnSpc>
                <a:spcPct val="100000"/>
              </a:lnSpc>
              <a:spcBef>
                <a:spcPts val="3420"/>
              </a:spcBef>
              <a:spcAft>
                <a:spcPts val="0"/>
              </a:spcAft>
              <a:buClr>
                <a:srgbClr val="747474"/>
              </a:buClr>
              <a:buSzPts val="2000"/>
              <a:buFont typeface="Helvetica Neue"/>
              <a:buChar char="•"/>
              <a:defRPr>
                <a:solidFill>
                  <a:srgbClr val="747474"/>
                </a:solidFill>
              </a:defRPr>
            </a:lvl2pPr>
            <a:lvl3pPr marL="1234440" lvl="2" indent="-320040" algn="l">
              <a:lnSpc>
                <a:spcPct val="100000"/>
              </a:lnSpc>
              <a:spcBef>
                <a:spcPts val="3420"/>
              </a:spcBef>
              <a:spcAft>
                <a:spcPts val="0"/>
              </a:spcAft>
              <a:buClr>
                <a:srgbClr val="747474"/>
              </a:buClr>
              <a:buSzPts val="2000"/>
              <a:buFont typeface="Helvetica Neue"/>
              <a:buChar char="•"/>
              <a:defRPr>
                <a:solidFill>
                  <a:srgbClr val="747474"/>
                </a:solidFill>
              </a:defRPr>
            </a:lvl3pPr>
            <a:lvl4pPr marL="1645920" lvl="3" indent="-320040" algn="l">
              <a:lnSpc>
                <a:spcPct val="100000"/>
              </a:lnSpc>
              <a:spcBef>
                <a:spcPts val="3420"/>
              </a:spcBef>
              <a:spcAft>
                <a:spcPts val="0"/>
              </a:spcAft>
              <a:buClr>
                <a:srgbClr val="747474"/>
              </a:buClr>
              <a:buSzPts val="2000"/>
              <a:buFont typeface="Helvetica Neue"/>
              <a:buChar char="•"/>
              <a:defRPr>
                <a:solidFill>
                  <a:srgbClr val="747474"/>
                </a:solidFill>
              </a:defRPr>
            </a:lvl4pPr>
            <a:lvl5pPr marL="2057400" lvl="4" indent="-320040" algn="l">
              <a:lnSpc>
                <a:spcPct val="100000"/>
              </a:lnSpc>
              <a:spcBef>
                <a:spcPts val="3420"/>
              </a:spcBef>
              <a:spcAft>
                <a:spcPts val="0"/>
              </a:spcAft>
              <a:buClr>
                <a:srgbClr val="747474"/>
              </a:buClr>
              <a:buSzPts val="2000"/>
              <a:buFont typeface="Helvetica Neue"/>
              <a:buChar char="•"/>
              <a:defRPr>
                <a:solidFill>
                  <a:srgbClr val="747474"/>
                </a:solidFill>
              </a:defRPr>
            </a:lvl5pPr>
            <a:lvl6pPr marL="2468880" lvl="5" indent="-308610" algn="l">
              <a:lnSpc>
                <a:spcPct val="100000"/>
              </a:lnSpc>
              <a:spcBef>
                <a:spcPts val="2160"/>
              </a:spcBef>
              <a:spcAft>
                <a:spcPts val="0"/>
              </a:spcAft>
              <a:buClr>
                <a:srgbClr val="5E5E5E"/>
              </a:buClr>
              <a:buSzPts val="1800"/>
              <a:buChar char="•"/>
              <a:defRPr/>
            </a:lvl6pPr>
            <a:lvl7pPr marL="2880360" lvl="6" indent="-308610" algn="l">
              <a:lnSpc>
                <a:spcPct val="100000"/>
              </a:lnSpc>
              <a:spcBef>
                <a:spcPts val="2160"/>
              </a:spcBef>
              <a:spcAft>
                <a:spcPts val="0"/>
              </a:spcAft>
              <a:buClr>
                <a:srgbClr val="5E5E5E"/>
              </a:buClr>
              <a:buSzPts val="1800"/>
              <a:buChar char="•"/>
              <a:defRPr/>
            </a:lvl7pPr>
            <a:lvl8pPr marL="3291840" lvl="7" indent="-308610" algn="l">
              <a:lnSpc>
                <a:spcPct val="100000"/>
              </a:lnSpc>
              <a:spcBef>
                <a:spcPts val="2160"/>
              </a:spcBef>
              <a:spcAft>
                <a:spcPts val="0"/>
              </a:spcAft>
              <a:buClr>
                <a:srgbClr val="5E5E5E"/>
              </a:buClr>
              <a:buSzPts val="1800"/>
              <a:buChar char="•"/>
              <a:defRPr/>
            </a:lvl8pPr>
            <a:lvl9pPr marL="3703320" lvl="8" indent="-308610" algn="l">
              <a:lnSpc>
                <a:spcPct val="100000"/>
              </a:lnSpc>
              <a:spcBef>
                <a:spcPts val="2160"/>
              </a:spcBef>
              <a:spcAft>
                <a:spcPts val="0"/>
              </a:spcAft>
              <a:buClr>
                <a:srgbClr val="5E5E5E"/>
              </a:buClr>
              <a:buSzPts val="1800"/>
              <a:buChar char="•"/>
              <a:defRPr/>
            </a:lvl9pPr>
          </a:lstStyle>
          <a:p>
            <a:pPr lvl="0"/>
            <a:r>
              <a:rPr lang="es-ES"/>
              <a:t>Haga clic para modificar los estilos de texto del patrón</a:t>
            </a:r>
          </a:p>
        </p:txBody>
      </p:sp>
      <p:sp>
        <p:nvSpPr>
          <p:cNvPr id="125" name="Google Shape;125;p97"/>
          <p:cNvSpPr txBox="1">
            <a:spLocks noGrp="1"/>
          </p:cNvSpPr>
          <p:nvPr>
            <p:ph type="sldNum" idx="12"/>
          </p:nvPr>
        </p:nvSpPr>
        <p:spPr>
          <a:xfrm>
            <a:off x="11492085" y="6457951"/>
            <a:ext cx="306630" cy="241092"/>
          </a:xfrm>
          <a:prstGeom prst="rect">
            <a:avLst/>
          </a:prstGeom>
          <a:noFill/>
          <a:ln>
            <a:noFill/>
          </a:ln>
        </p:spPr>
        <p:txBody>
          <a:bodyPr spcFirstLastPara="1" wrap="square" lIns="50800" tIns="50800" rIns="50800" bIns="50800" anchor="t" anchorCtr="0">
            <a:spAutoFit/>
          </a:bodyPr>
          <a:lstStyle>
            <a:lvl1pPr marL="0" lvl="0"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1pPr>
            <a:lvl2pPr marL="0" lvl="1"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2pPr>
            <a:lvl3pPr marL="0" lvl="2"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3pPr>
            <a:lvl4pPr marL="0" lvl="3"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4pPr>
            <a:lvl5pPr marL="0" lvl="4"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5pPr>
            <a:lvl6pPr marL="0" lvl="5"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6pPr>
            <a:lvl7pPr marL="0" lvl="6"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7pPr>
            <a:lvl8pPr marL="0" lvl="7"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8pPr>
            <a:lvl9pPr marL="0" lvl="8"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9pPr>
          </a:lstStyle>
          <a:p>
            <a:fld id="{D7FBB340-DB39-4A49-95AE-FF1994A5B75C}" type="slidenum">
              <a:rPr lang="es-CL" smtClean="0"/>
              <a:t>‹Nº›</a:t>
            </a:fld>
            <a:endParaRPr lang="es-CL"/>
          </a:p>
        </p:txBody>
      </p:sp>
    </p:spTree>
    <p:extLst>
      <p:ext uri="{BB962C8B-B14F-4D97-AF65-F5344CB8AC3E}">
        <p14:creationId xmlns:p14="http://schemas.microsoft.com/office/powerpoint/2010/main" val="17931290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Title - Center">
  <p:cSld name="1_Title - Center">
    <p:spTree>
      <p:nvGrpSpPr>
        <p:cNvPr id="1" name="Shape 126"/>
        <p:cNvGrpSpPr/>
        <p:nvPr/>
      </p:nvGrpSpPr>
      <p:grpSpPr>
        <a:xfrm>
          <a:off x="0" y="0"/>
          <a:ext cx="0" cy="0"/>
          <a:chOff x="0" y="0"/>
          <a:chExt cx="0" cy="0"/>
        </a:xfrm>
      </p:grpSpPr>
      <p:sp>
        <p:nvSpPr>
          <p:cNvPr id="127" name="Google Shape;127;p98"/>
          <p:cNvSpPr txBox="1">
            <a:spLocks noGrp="1"/>
          </p:cNvSpPr>
          <p:nvPr>
            <p:ph type="title"/>
          </p:nvPr>
        </p:nvSpPr>
        <p:spPr>
          <a:xfrm>
            <a:off x="533401" y="2606040"/>
            <a:ext cx="11125200" cy="1645920"/>
          </a:xfrm>
          <a:prstGeom prst="rect">
            <a:avLst/>
          </a:prstGeom>
          <a:noFill/>
          <a:ln>
            <a:noFill/>
          </a:ln>
        </p:spPr>
        <p:txBody>
          <a:bodyPr spcFirstLastPara="1" wrap="square" lIns="38100" tIns="38100" rIns="38100" bIns="38100" anchor="ctr"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r>
              <a:rPr lang="es-ES"/>
              <a:t>Haga clic para modificar el estilo de título del patrón</a:t>
            </a:r>
            <a:endParaRPr/>
          </a:p>
        </p:txBody>
      </p:sp>
      <p:sp>
        <p:nvSpPr>
          <p:cNvPr id="128" name="Google Shape;128;p98"/>
          <p:cNvSpPr txBox="1">
            <a:spLocks noGrp="1"/>
          </p:cNvSpPr>
          <p:nvPr>
            <p:ph type="sldNum" idx="12"/>
          </p:nvPr>
        </p:nvSpPr>
        <p:spPr>
          <a:xfrm>
            <a:off x="11506200" y="6480811"/>
            <a:ext cx="276149" cy="353943"/>
          </a:xfrm>
          <a:prstGeom prst="rect">
            <a:avLst/>
          </a:prstGeom>
          <a:noFill/>
          <a:ln>
            <a:noFill/>
          </a:ln>
        </p:spPr>
        <p:txBody>
          <a:bodyPr spcFirstLastPara="1" wrap="square" lIns="38100" tIns="38100" rIns="38100" bIns="38100" anchor="t" anchorCtr="0">
            <a:spAutoFit/>
          </a:bodyPr>
          <a:lstStyle>
            <a:lvl1pPr marL="0" marR="0" lvl="0"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9pPr>
          </a:lstStyle>
          <a:p>
            <a:fld id="{00000000-1234-1234-1234-123412341234}" type="slidenum">
              <a:rPr lang="en-US" smtClean="0"/>
              <a:pPr/>
              <a:t>‹Nº›</a:t>
            </a:fld>
            <a:endParaRPr lang="en-US"/>
          </a:p>
        </p:txBody>
      </p:sp>
    </p:spTree>
    <p:extLst>
      <p:ext uri="{BB962C8B-B14F-4D97-AF65-F5344CB8AC3E}">
        <p14:creationId xmlns:p14="http://schemas.microsoft.com/office/powerpoint/2010/main" val="5618792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Title &amp; Bullets">
  <p:cSld name="1_Title &amp; Bullets">
    <p:spTree>
      <p:nvGrpSpPr>
        <p:cNvPr id="1" name="Shape 129"/>
        <p:cNvGrpSpPr/>
        <p:nvPr/>
      </p:nvGrpSpPr>
      <p:grpSpPr>
        <a:xfrm>
          <a:off x="0" y="0"/>
          <a:ext cx="0" cy="0"/>
          <a:chOff x="0" y="0"/>
          <a:chExt cx="0" cy="0"/>
        </a:xfrm>
      </p:grpSpPr>
      <p:cxnSp>
        <p:nvCxnSpPr>
          <p:cNvPr id="130" name="Google Shape;130;p99"/>
          <p:cNvCxnSpPr/>
          <p:nvPr/>
        </p:nvCxnSpPr>
        <p:spPr>
          <a:xfrm>
            <a:off x="609600" y="1383032"/>
            <a:ext cx="10972800" cy="114"/>
          </a:xfrm>
          <a:prstGeom prst="straightConnector1">
            <a:avLst/>
          </a:prstGeom>
          <a:noFill/>
          <a:ln w="12700" cap="flat" cmpd="sng">
            <a:solidFill>
              <a:srgbClr val="9A9A9A"/>
            </a:solidFill>
            <a:prstDash val="solid"/>
            <a:miter lim="400000"/>
            <a:headEnd type="none" w="sm" len="sm"/>
            <a:tailEnd type="none" w="sm" len="sm"/>
          </a:ln>
        </p:spPr>
      </p:cxnSp>
      <p:sp>
        <p:nvSpPr>
          <p:cNvPr id="131" name="Google Shape;131;p99"/>
          <p:cNvSpPr txBox="1">
            <a:spLocks noGrp="1"/>
          </p:cNvSpPr>
          <p:nvPr>
            <p:ph type="title"/>
          </p:nvPr>
        </p:nvSpPr>
        <p:spPr>
          <a:xfrm>
            <a:off x="533401" y="228600"/>
            <a:ext cx="11125200" cy="982980"/>
          </a:xfrm>
          <a:prstGeom prst="rect">
            <a:avLst/>
          </a:prstGeom>
          <a:noFill/>
          <a:ln>
            <a:noFill/>
          </a:ln>
        </p:spPr>
        <p:txBody>
          <a:bodyPr spcFirstLastPara="1" wrap="square" lIns="38100" tIns="38100" rIns="38100" bIns="38100" anchor="b"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r>
              <a:rPr lang="es-ES"/>
              <a:t>Haga clic para modificar el estilo de título del patrón</a:t>
            </a:r>
            <a:endParaRPr/>
          </a:p>
        </p:txBody>
      </p:sp>
      <p:sp>
        <p:nvSpPr>
          <p:cNvPr id="132" name="Google Shape;132;p99"/>
          <p:cNvSpPr txBox="1">
            <a:spLocks noGrp="1"/>
          </p:cNvSpPr>
          <p:nvPr>
            <p:ph type="body" idx="1"/>
          </p:nvPr>
        </p:nvSpPr>
        <p:spPr>
          <a:xfrm>
            <a:off x="533401" y="1634490"/>
            <a:ext cx="11125200" cy="4617720"/>
          </a:xfrm>
          <a:prstGeom prst="rect">
            <a:avLst/>
          </a:prstGeom>
          <a:noFill/>
          <a:ln>
            <a:noFill/>
          </a:ln>
        </p:spPr>
        <p:txBody>
          <a:bodyPr spcFirstLastPara="1" wrap="square" lIns="38100" tIns="38100" rIns="38100" bIns="38100" anchor="t" anchorCtr="0">
            <a:noAutofit/>
          </a:bodyPr>
          <a:lstStyle>
            <a:lvl1pPr marL="411480" lvl="0" indent="-320040" algn="l">
              <a:lnSpc>
                <a:spcPct val="100000"/>
              </a:lnSpc>
              <a:spcBef>
                <a:spcPts val="3420"/>
              </a:spcBef>
              <a:spcAft>
                <a:spcPts val="0"/>
              </a:spcAft>
              <a:buClr>
                <a:srgbClr val="747474"/>
              </a:buClr>
              <a:buSzPts val="2000"/>
              <a:buFont typeface="Helvetica Neue"/>
              <a:buChar char="•"/>
              <a:defRPr>
                <a:solidFill>
                  <a:srgbClr val="747474"/>
                </a:solidFill>
              </a:defRPr>
            </a:lvl1pPr>
            <a:lvl2pPr marL="822960" lvl="1" indent="-320040" algn="l">
              <a:lnSpc>
                <a:spcPct val="100000"/>
              </a:lnSpc>
              <a:spcBef>
                <a:spcPts val="3420"/>
              </a:spcBef>
              <a:spcAft>
                <a:spcPts val="0"/>
              </a:spcAft>
              <a:buClr>
                <a:srgbClr val="747474"/>
              </a:buClr>
              <a:buSzPts val="2000"/>
              <a:buFont typeface="Helvetica Neue"/>
              <a:buChar char="•"/>
              <a:defRPr>
                <a:solidFill>
                  <a:srgbClr val="747474"/>
                </a:solidFill>
              </a:defRPr>
            </a:lvl2pPr>
            <a:lvl3pPr marL="1234440" lvl="2" indent="-320040" algn="l">
              <a:lnSpc>
                <a:spcPct val="100000"/>
              </a:lnSpc>
              <a:spcBef>
                <a:spcPts val="3420"/>
              </a:spcBef>
              <a:spcAft>
                <a:spcPts val="0"/>
              </a:spcAft>
              <a:buClr>
                <a:srgbClr val="747474"/>
              </a:buClr>
              <a:buSzPts val="2000"/>
              <a:buFont typeface="Helvetica Neue"/>
              <a:buChar char="•"/>
              <a:defRPr>
                <a:solidFill>
                  <a:srgbClr val="747474"/>
                </a:solidFill>
              </a:defRPr>
            </a:lvl3pPr>
            <a:lvl4pPr marL="1645920" lvl="3" indent="-320040" algn="l">
              <a:lnSpc>
                <a:spcPct val="100000"/>
              </a:lnSpc>
              <a:spcBef>
                <a:spcPts val="3420"/>
              </a:spcBef>
              <a:spcAft>
                <a:spcPts val="0"/>
              </a:spcAft>
              <a:buClr>
                <a:srgbClr val="747474"/>
              </a:buClr>
              <a:buSzPts val="2000"/>
              <a:buFont typeface="Helvetica Neue"/>
              <a:buChar char="•"/>
              <a:defRPr>
                <a:solidFill>
                  <a:srgbClr val="747474"/>
                </a:solidFill>
              </a:defRPr>
            </a:lvl4pPr>
            <a:lvl5pPr marL="2057400" lvl="4" indent="-320040" algn="l">
              <a:lnSpc>
                <a:spcPct val="100000"/>
              </a:lnSpc>
              <a:spcBef>
                <a:spcPts val="3420"/>
              </a:spcBef>
              <a:spcAft>
                <a:spcPts val="0"/>
              </a:spcAft>
              <a:buClr>
                <a:srgbClr val="747474"/>
              </a:buClr>
              <a:buSzPts val="2000"/>
              <a:buFont typeface="Helvetica Neue"/>
              <a:buChar char="•"/>
              <a:defRPr>
                <a:solidFill>
                  <a:srgbClr val="747474"/>
                </a:solidFill>
              </a:defRPr>
            </a:lvl5pPr>
            <a:lvl6pPr marL="2468880" lvl="5" indent="-308610" algn="l">
              <a:lnSpc>
                <a:spcPct val="100000"/>
              </a:lnSpc>
              <a:spcBef>
                <a:spcPts val="2160"/>
              </a:spcBef>
              <a:spcAft>
                <a:spcPts val="0"/>
              </a:spcAft>
              <a:buClr>
                <a:srgbClr val="5E5E5E"/>
              </a:buClr>
              <a:buSzPts val="1800"/>
              <a:buChar char="•"/>
              <a:defRPr/>
            </a:lvl6pPr>
            <a:lvl7pPr marL="2880360" lvl="6" indent="-308610" algn="l">
              <a:lnSpc>
                <a:spcPct val="100000"/>
              </a:lnSpc>
              <a:spcBef>
                <a:spcPts val="2160"/>
              </a:spcBef>
              <a:spcAft>
                <a:spcPts val="0"/>
              </a:spcAft>
              <a:buClr>
                <a:srgbClr val="5E5E5E"/>
              </a:buClr>
              <a:buSzPts val="1800"/>
              <a:buChar char="•"/>
              <a:defRPr/>
            </a:lvl7pPr>
            <a:lvl8pPr marL="3291840" lvl="7" indent="-308610" algn="l">
              <a:lnSpc>
                <a:spcPct val="100000"/>
              </a:lnSpc>
              <a:spcBef>
                <a:spcPts val="2160"/>
              </a:spcBef>
              <a:spcAft>
                <a:spcPts val="0"/>
              </a:spcAft>
              <a:buClr>
                <a:srgbClr val="5E5E5E"/>
              </a:buClr>
              <a:buSzPts val="1800"/>
              <a:buChar char="•"/>
              <a:defRPr/>
            </a:lvl8pPr>
            <a:lvl9pPr marL="3703320" lvl="8" indent="-308610" algn="l">
              <a:lnSpc>
                <a:spcPct val="100000"/>
              </a:lnSpc>
              <a:spcBef>
                <a:spcPts val="2160"/>
              </a:spcBef>
              <a:spcAft>
                <a:spcPts val="0"/>
              </a:spcAft>
              <a:buClr>
                <a:srgbClr val="5E5E5E"/>
              </a:buClr>
              <a:buSzPts val="1800"/>
              <a:buChar char="•"/>
              <a:defRPr/>
            </a:lvl9pPr>
          </a:lstStyle>
          <a:p>
            <a:pPr lvl="0"/>
            <a:r>
              <a:rPr lang="es-ES"/>
              <a:t>Haga clic para modificar los estilos de texto del patrón</a:t>
            </a:r>
          </a:p>
        </p:txBody>
      </p:sp>
      <p:sp>
        <p:nvSpPr>
          <p:cNvPr id="133" name="Google Shape;133;p99"/>
          <p:cNvSpPr txBox="1">
            <a:spLocks noGrp="1"/>
          </p:cNvSpPr>
          <p:nvPr>
            <p:ph type="sldNum" idx="12"/>
          </p:nvPr>
        </p:nvSpPr>
        <p:spPr>
          <a:xfrm>
            <a:off x="11522564" y="6480811"/>
            <a:ext cx="276150" cy="353943"/>
          </a:xfrm>
          <a:prstGeom prst="rect">
            <a:avLst/>
          </a:prstGeom>
          <a:noFill/>
          <a:ln>
            <a:noFill/>
          </a:ln>
        </p:spPr>
        <p:txBody>
          <a:bodyPr spcFirstLastPara="1" wrap="square" lIns="38100" tIns="38100" rIns="38100" bIns="38100" anchor="t" anchorCtr="0">
            <a:spAutoFit/>
          </a:bodyPr>
          <a:lstStyle>
            <a:lvl1pPr marL="0" lvl="0"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1pPr>
            <a:lvl2pPr marL="0" lvl="1"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2pPr>
            <a:lvl3pPr marL="0" lvl="2"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3pPr>
            <a:lvl4pPr marL="0" lvl="3"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4pPr>
            <a:lvl5pPr marL="0" lvl="4"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5pPr>
            <a:lvl6pPr marL="0" lvl="5"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6pPr>
            <a:lvl7pPr marL="0" lvl="6"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7pPr>
            <a:lvl8pPr marL="0" lvl="7"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8pPr>
            <a:lvl9pPr marL="0" lvl="8"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9pPr>
          </a:lstStyle>
          <a:p>
            <a:fld id="{00000000-1234-1234-1234-123412341234}" type="slidenum">
              <a:rPr lang="en-US" smtClean="0"/>
              <a:pPr/>
              <a:t>‹Nº›</a:t>
            </a:fld>
            <a:endParaRPr lang="en-US"/>
          </a:p>
        </p:txBody>
      </p:sp>
    </p:spTree>
    <p:extLst>
      <p:ext uri="{BB962C8B-B14F-4D97-AF65-F5344CB8AC3E}">
        <p14:creationId xmlns:p14="http://schemas.microsoft.com/office/powerpoint/2010/main" val="6730225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Title - Top">
  <p:cSld name="1_Title - Top">
    <p:spTree>
      <p:nvGrpSpPr>
        <p:cNvPr id="1" name="Shape 134"/>
        <p:cNvGrpSpPr/>
        <p:nvPr/>
      </p:nvGrpSpPr>
      <p:grpSpPr>
        <a:xfrm>
          <a:off x="0" y="0"/>
          <a:ext cx="0" cy="0"/>
          <a:chOff x="0" y="0"/>
          <a:chExt cx="0" cy="0"/>
        </a:xfrm>
      </p:grpSpPr>
      <p:cxnSp>
        <p:nvCxnSpPr>
          <p:cNvPr id="135" name="Google Shape;135;p100"/>
          <p:cNvCxnSpPr/>
          <p:nvPr/>
        </p:nvCxnSpPr>
        <p:spPr>
          <a:xfrm>
            <a:off x="609600" y="1383032"/>
            <a:ext cx="10972800" cy="114"/>
          </a:xfrm>
          <a:prstGeom prst="straightConnector1">
            <a:avLst/>
          </a:prstGeom>
          <a:noFill/>
          <a:ln w="12700" cap="flat" cmpd="sng">
            <a:solidFill>
              <a:srgbClr val="9A9A9A"/>
            </a:solidFill>
            <a:prstDash val="solid"/>
            <a:miter lim="400000"/>
            <a:headEnd type="none" w="sm" len="sm"/>
            <a:tailEnd type="none" w="sm" len="sm"/>
          </a:ln>
        </p:spPr>
      </p:cxnSp>
      <p:sp>
        <p:nvSpPr>
          <p:cNvPr id="136" name="Google Shape;136;p100"/>
          <p:cNvSpPr txBox="1">
            <a:spLocks noGrp="1"/>
          </p:cNvSpPr>
          <p:nvPr>
            <p:ph type="title"/>
          </p:nvPr>
        </p:nvSpPr>
        <p:spPr>
          <a:xfrm>
            <a:off x="533401" y="228600"/>
            <a:ext cx="11125200" cy="982980"/>
          </a:xfrm>
          <a:prstGeom prst="rect">
            <a:avLst/>
          </a:prstGeom>
          <a:noFill/>
          <a:ln>
            <a:noFill/>
          </a:ln>
        </p:spPr>
        <p:txBody>
          <a:bodyPr spcFirstLastPara="1" wrap="square" lIns="38100" tIns="38100" rIns="38100" bIns="38100" anchor="b"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r>
              <a:rPr lang="es-ES"/>
              <a:t>Haga clic para modificar el estilo de título del patrón</a:t>
            </a:r>
            <a:endParaRPr/>
          </a:p>
        </p:txBody>
      </p:sp>
      <p:sp>
        <p:nvSpPr>
          <p:cNvPr id="137" name="Google Shape;137;p100"/>
          <p:cNvSpPr txBox="1">
            <a:spLocks noGrp="1"/>
          </p:cNvSpPr>
          <p:nvPr>
            <p:ph type="sldNum" idx="12"/>
          </p:nvPr>
        </p:nvSpPr>
        <p:spPr>
          <a:xfrm>
            <a:off x="11522564" y="6480811"/>
            <a:ext cx="276150" cy="353943"/>
          </a:xfrm>
          <a:prstGeom prst="rect">
            <a:avLst/>
          </a:prstGeom>
          <a:noFill/>
          <a:ln>
            <a:noFill/>
          </a:ln>
        </p:spPr>
        <p:txBody>
          <a:bodyPr spcFirstLastPara="1" wrap="square" lIns="38100" tIns="38100" rIns="38100" bIns="38100" anchor="t" anchorCtr="0">
            <a:spAutoFit/>
          </a:bodyPr>
          <a:lstStyle>
            <a:lvl1pPr marL="0" lvl="0"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1pPr>
            <a:lvl2pPr marL="0" lvl="1"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2pPr>
            <a:lvl3pPr marL="0" lvl="2"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3pPr>
            <a:lvl4pPr marL="0" lvl="3"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4pPr>
            <a:lvl5pPr marL="0" lvl="4"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5pPr>
            <a:lvl6pPr marL="0" lvl="5"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6pPr>
            <a:lvl7pPr marL="0" lvl="6"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7pPr>
            <a:lvl8pPr marL="0" lvl="7"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8pPr>
            <a:lvl9pPr marL="0" lvl="8"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9pPr>
          </a:lstStyle>
          <a:p>
            <a:fld id="{00000000-1234-1234-1234-123412341234}" type="slidenum">
              <a:rPr lang="en-US" smtClean="0"/>
              <a:pPr/>
              <a:t>‹Nº›</a:t>
            </a:fld>
            <a:endParaRPr lang="en-US"/>
          </a:p>
        </p:txBody>
      </p:sp>
    </p:spTree>
    <p:extLst>
      <p:ext uri="{BB962C8B-B14F-4D97-AF65-F5344CB8AC3E}">
        <p14:creationId xmlns:p14="http://schemas.microsoft.com/office/powerpoint/2010/main" val="35267087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Default">
  <p:cSld name="Default">
    <p:spTree>
      <p:nvGrpSpPr>
        <p:cNvPr id="1" name="Shape 138"/>
        <p:cNvGrpSpPr/>
        <p:nvPr/>
      </p:nvGrpSpPr>
      <p:grpSpPr>
        <a:xfrm>
          <a:off x="0" y="0"/>
          <a:ext cx="0" cy="0"/>
          <a:chOff x="0" y="0"/>
          <a:chExt cx="0" cy="0"/>
        </a:xfrm>
      </p:grpSpPr>
      <p:pic>
        <p:nvPicPr>
          <p:cNvPr id="139" name="Google Shape;139;p101" descr="Fondo3.jpg"/>
          <p:cNvPicPr preferRelativeResize="0"/>
          <p:nvPr/>
        </p:nvPicPr>
        <p:blipFill rotWithShape="1">
          <a:blip r:embed="rId2">
            <a:alphaModFix/>
          </a:blip>
          <a:srcRect/>
          <a:stretch/>
        </p:blipFill>
        <p:spPr>
          <a:xfrm>
            <a:off x="-2" y="-1"/>
            <a:ext cx="12192003" cy="6858001"/>
          </a:xfrm>
          <a:prstGeom prst="rect">
            <a:avLst/>
          </a:prstGeom>
          <a:noFill/>
          <a:ln>
            <a:noFill/>
          </a:ln>
        </p:spPr>
      </p:pic>
      <p:cxnSp>
        <p:nvCxnSpPr>
          <p:cNvPr id="140" name="Google Shape;140;p101"/>
          <p:cNvCxnSpPr/>
          <p:nvPr/>
        </p:nvCxnSpPr>
        <p:spPr>
          <a:xfrm>
            <a:off x="10617200" y="152400"/>
            <a:ext cx="1" cy="1524001"/>
          </a:xfrm>
          <a:prstGeom prst="straightConnector1">
            <a:avLst/>
          </a:prstGeom>
          <a:noFill/>
          <a:ln w="9525" cap="flat" cmpd="sng">
            <a:solidFill>
              <a:srgbClr val="000000"/>
            </a:solidFill>
            <a:prstDash val="solid"/>
            <a:round/>
            <a:headEnd type="none" w="sm" len="sm"/>
            <a:tailEnd type="none" w="sm" len="sm"/>
          </a:ln>
        </p:spPr>
      </p:cxnSp>
      <p:grpSp>
        <p:nvGrpSpPr>
          <p:cNvPr id="141" name="Google Shape;141;p101"/>
          <p:cNvGrpSpPr/>
          <p:nvPr/>
        </p:nvGrpSpPr>
        <p:grpSpPr>
          <a:xfrm>
            <a:off x="10871200" y="152401"/>
            <a:ext cx="1056220" cy="1295402"/>
            <a:chOff x="0" y="0"/>
            <a:chExt cx="880181" cy="1439334"/>
          </a:xfrm>
        </p:grpSpPr>
        <p:sp>
          <p:nvSpPr>
            <p:cNvPr id="142" name="Google Shape;142;p101"/>
            <p:cNvSpPr/>
            <p:nvPr/>
          </p:nvSpPr>
          <p:spPr>
            <a:xfrm>
              <a:off x="0" y="0"/>
              <a:ext cx="133361" cy="133272"/>
            </a:xfrm>
            <a:prstGeom prst="ellipse">
              <a:avLst/>
            </a:prstGeom>
            <a:solidFill>
              <a:srgbClr val="7C1302"/>
            </a:solid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2600"/>
                <a:buFont typeface="Times New Roman"/>
                <a:buNone/>
              </a:pPr>
              <a:endParaRPr sz="2340" b="0" i="0" u="none" strike="noStrike" cap="none">
                <a:solidFill>
                  <a:srgbClr val="000000"/>
                </a:solidFill>
                <a:latin typeface="Times New Roman"/>
                <a:ea typeface="Times New Roman"/>
                <a:cs typeface="Times New Roman"/>
                <a:sym typeface="Times New Roman"/>
              </a:endParaRPr>
            </a:p>
          </p:txBody>
        </p:sp>
        <p:sp>
          <p:nvSpPr>
            <p:cNvPr id="143" name="Google Shape;143;p101"/>
            <p:cNvSpPr/>
            <p:nvPr/>
          </p:nvSpPr>
          <p:spPr>
            <a:xfrm>
              <a:off x="186704" y="0"/>
              <a:ext cx="133362" cy="133272"/>
            </a:xfrm>
            <a:prstGeom prst="ellipse">
              <a:avLst/>
            </a:prstGeom>
            <a:solidFill>
              <a:srgbClr val="7C1302"/>
            </a:solid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2600"/>
                <a:buFont typeface="Times New Roman"/>
                <a:buNone/>
              </a:pPr>
              <a:endParaRPr sz="2340" b="0" i="0" u="none" strike="noStrike" cap="none">
                <a:solidFill>
                  <a:srgbClr val="000000"/>
                </a:solidFill>
                <a:latin typeface="Times New Roman"/>
                <a:ea typeface="Times New Roman"/>
                <a:cs typeface="Times New Roman"/>
                <a:sym typeface="Times New Roman"/>
              </a:endParaRPr>
            </a:p>
          </p:txBody>
        </p:sp>
        <p:sp>
          <p:nvSpPr>
            <p:cNvPr id="144" name="Google Shape;144;p101"/>
            <p:cNvSpPr/>
            <p:nvPr/>
          </p:nvSpPr>
          <p:spPr>
            <a:xfrm>
              <a:off x="373409" y="0"/>
              <a:ext cx="133362" cy="133272"/>
            </a:xfrm>
            <a:prstGeom prst="ellipse">
              <a:avLst/>
            </a:prstGeom>
            <a:solidFill>
              <a:srgbClr val="7C1302"/>
            </a:solid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2600"/>
                <a:buFont typeface="Times New Roman"/>
                <a:buNone/>
              </a:pPr>
              <a:endParaRPr sz="2340" b="0" i="0" u="none" strike="noStrike" cap="none">
                <a:solidFill>
                  <a:srgbClr val="000000"/>
                </a:solidFill>
                <a:latin typeface="Times New Roman"/>
                <a:ea typeface="Times New Roman"/>
                <a:cs typeface="Times New Roman"/>
                <a:sym typeface="Times New Roman"/>
              </a:endParaRPr>
            </a:p>
          </p:txBody>
        </p:sp>
        <p:sp>
          <p:nvSpPr>
            <p:cNvPr id="145" name="Google Shape;145;p101"/>
            <p:cNvSpPr/>
            <p:nvPr/>
          </p:nvSpPr>
          <p:spPr>
            <a:xfrm>
              <a:off x="0" y="186580"/>
              <a:ext cx="133361" cy="133272"/>
            </a:xfrm>
            <a:prstGeom prst="ellipse">
              <a:avLst/>
            </a:prstGeom>
            <a:solidFill>
              <a:srgbClr val="7C1302"/>
            </a:solid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2600"/>
                <a:buFont typeface="Times New Roman"/>
                <a:buNone/>
              </a:pPr>
              <a:endParaRPr sz="2340" b="0" i="0" u="none" strike="noStrike" cap="none">
                <a:solidFill>
                  <a:srgbClr val="000000"/>
                </a:solidFill>
                <a:latin typeface="Times New Roman"/>
                <a:ea typeface="Times New Roman"/>
                <a:cs typeface="Times New Roman"/>
                <a:sym typeface="Times New Roman"/>
              </a:endParaRPr>
            </a:p>
          </p:txBody>
        </p:sp>
        <p:sp>
          <p:nvSpPr>
            <p:cNvPr id="146" name="Google Shape;146;p101"/>
            <p:cNvSpPr/>
            <p:nvPr/>
          </p:nvSpPr>
          <p:spPr>
            <a:xfrm>
              <a:off x="186704" y="186580"/>
              <a:ext cx="133362" cy="133272"/>
            </a:xfrm>
            <a:prstGeom prst="ellipse">
              <a:avLst/>
            </a:prstGeom>
            <a:solidFill>
              <a:srgbClr val="7C1302"/>
            </a:solid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2600"/>
                <a:buFont typeface="Times New Roman"/>
                <a:buNone/>
              </a:pPr>
              <a:endParaRPr sz="2340" b="0" i="0" u="none" strike="noStrike" cap="none">
                <a:solidFill>
                  <a:srgbClr val="000000"/>
                </a:solidFill>
                <a:latin typeface="Times New Roman"/>
                <a:ea typeface="Times New Roman"/>
                <a:cs typeface="Times New Roman"/>
                <a:sym typeface="Times New Roman"/>
              </a:endParaRPr>
            </a:p>
          </p:txBody>
        </p:sp>
        <p:sp>
          <p:nvSpPr>
            <p:cNvPr id="147" name="Google Shape;147;p101"/>
            <p:cNvSpPr/>
            <p:nvPr/>
          </p:nvSpPr>
          <p:spPr>
            <a:xfrm>
              <a:off x="373409" y="186580"/>
              <a:ext cx="133362" cy="133272"/>
            </a:xfrm>
            <a:prstGeom prst="ellipse">
              <a:avLst/>
            </a:prstGeom>
            <a:solidFill>
              <a:srgbClr val="7C1302"/>
            </a:solid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2600"/>
                <a:buFont typeface="Times New Roman"/>
                <a:buNone/>
              </a:pPr>
              <a:endParaRPr sz="2340" b="0" i="0" u="none" strike="noStrike" cap="none">
                <a:solidFill>
                  <a:srgbClr val="000000"/>
                </a:solidFill>
                <a:latin typeface="Times New Roman"/>
                <a:ea typeface="Times New Roman"/>
                <a:cs typeface="Times New Roman"/>
                <a:sym typeface="Times New Roman"/>
              </a:endParaRPr>
            </a:p>
          </p:txBody>
        </p:sp>
        <p:sp>
          <p:nvSpPr>
            <p:cNvPr id="148" name="Google Shape;148;p101"/>
            <p:cNvSpPr/>
            <p:nvPr/>
          </p:nvSpPr>
          <p:spPr>
            <a:xfrm>
              <a:off x="560114" y="186580"/>
              <a:ext cx="133362" cy="133272"/>
            </a:xfrm>
            <a:prstGeom prst="ellipse">
              <a:avLst/>
            </a:prstGeom>
            <a:solidFill>
              <a:srgbClr val="CC3300"/>
            </a:solid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2600"/>
                <a:buFont typeface="Times New Roman"/>
                <a:buNone/>
              </a:pPr>
              <a:endParaRPr sz="2340" b="0" i="0" u="none" strike="noStrike" cap="none">
                <a:solidFill>
                  <a:srgbClr val="000000"/>
                </a:solidFill>
                <a:latin typeface="Times New Roman"/>
                <a:ea typeface="Times New Roman"/>
                <a:cs typeface="Times New Roman"/>
                <a:sym typeface="Times New Roman"/>
              </a:endParaRPr>
            </a:p>
          </p:txBody>
        </p:sp>
        <p:sp>
          <p:nvSpPr>
            <p:cNvPr id="149" name="Google Shape;149;p101"/>
            <p:cNvSpPr/>
            <p:nvPr/>
          </p:nvSpPr>
          <p:spPr>
            <a:xfrm>
              <a:off x="0" y="373160"/>
              <a:ext cx="133361" cy="133273"/>
            </a:xfrm>
            <a:prstGeom prst="ellipse">
              <a:avLst/>
            </a:prstGeom>
            <a:solidFill>
              <a:srgbClr val="7C1302"/>
            </a:solid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2600"/>
                <a:buFont typeface="Times New Roman"/>
                <a:buNone/>
              </a:pPr>
              <a:endParaRPr sz="2340" b="0" i="0" u="none" strike="noStrike" cap="none">
                <a:solidFill>
                  <a:srgbClr val="000000"/>
                </a:solidFill>
                <a:latin typeface="Times New Roman"/>
                <a:ea typeface="Times New Roman"/>
                <a:cs typeface="Times New Roman"/>
                <a:sym typeface="Times New Roman"/>
              </a:endParaRPr>
            </a:p>
          </p:txBody>
        </p:sp>
        <p:sp>
          <p:nvSpPr>
            <p:cNvPr id="150" name="Google Shape;150;p101"/>
            <p:cNvSpPr/>
            <p:nvPr/>
          </p:nvSpPr>
          <p:spPr>
            <a:xfrm>
              <a:off x="186704" y="373160"/>
              <a:ext cx="133362" cy="133273"/>
            </a:xfrm>
            <a:prstGeom prst="ellipse">
              <a:avLst/>
            </a:prstGeom>
            <a:solidFill>
              <a:srgbClr val="7C1302"/>
            </a:solid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2600"/>
                <a:buFont typeface="Times New Roman"/>
                <a:buNone/>
              </a:pPr>
              <a:endParaRPr sz="2340" b="0" i="0" u="none" strike="noStrike" cap="none">
                <a:solidFill>
                  <a:srgbClr val="000000"/>
                </a:solidFill>
                <a:latin typeface="Times New Roman"/>
                <a:ea typeface="Times New Roman"/>
                <a:cs typeface="Times New Roman"/>
                <a:sym typeface="Times New Roman"/>
              </a:endParaRPr>
            </a:p>
          </p:txBody>
        </p:sp>
        <p:sp>
          <p:nvSpPr>
            <p:cNvPr id="151" name="Google Shape;151;p101"/>
            <p:cNvSpPr/>
            <p:nvPr/>
          </p:nvSpPr>
          <p:spPr>
            <a:xfrm>
              <a:off x="373409" y="373160"/>
              <a:ext cx="133362" cy="133273"/>
            </a:xfrm>
            <a:prstGeom prst="ellipse">
              <a:avLst/>
            </a:prstGeom>
            <a:solidFill>
              <a:srgbClr val="CC3300"/>
            </a:solid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2600"/>
                <a:buFont typeface="Times New Roman"/>
                <a:buNone/>
              </a:pPr>
              <a:endParaRPr sz="2340" b="0" i="0" u="none" strike="noStrike" cap="none">
                <a:solidFill>
                  <a:srgbClr val="000000"/>
                </a:solidFill>
                <a:latin typeface="Times New Roman"/>
                <a:ea typeface="Times New Roman"/>
                <a:cs typeface="Times New Roman"/>
                <a:sym typeface="Times New Roman"/>
              </a:endParaRPr>
            </a:p>
          </p:txBody>
        </p:sp>
        <p:sp>
          <p:nvSpPr>
            <p:cNvPr id="152" name="Google Shape;152;p101"/>
            <p:cNvSpPr/>
            <p:nvPr/>
          </p:nvSpPr>
          <p:spPr>
            <a:xfrm>
              <a:off x="560114" y="373160"/>
              <a:ext cx="133362" cy="133273"/>
            </a:xfrm>
            <a:prstGeom prst="ellipse">
              <a:avLst/>
            </a:prstGeom>
            <a:solidFill>
              <a:srgbClr val="CC3300"/>
            </a:solid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2600"/>
                <a:buFont typeface="Times New Roman"/>
                <a:buNone/>
              </a:pPr>
              <a:endParaRPr sz="2340" b="0" i="0" u="none" strike="noStrike" cap="none">
                <a:solidFill>
                  <a:srgbClr val="000000"/>
                </a:solidFill>
                <a:latin typeface="Times New Roman"/>
                <a:ea typeface="Times New Roman"/>
                <a:cs typeface="Times New Roman"/>
                <a:sym typeface="Times New Roman"/>
              </a:endParaRPr>
            </a:p>
          </p:txBody>
        </p:sp>
        <p:sp>
          <p:nvSpPr>
            <p:cNvPr id="153" name="Google Shape;153;p101"/>
            <p:cNvSpPr/>
            <p:nvPr/>
          </p:nvSpPr>
          <p:spPr>
            <a:xfrm>
              <a:off x="746819" y="373160"/>
              <a:ext cx="133362" cy="133273"/>
            </a:xfrm>
            <a:prstGeom prst="ellipse">
              <a:avLst/>
            </a:prstGeom>
            <a:solidFill>
              <a:srgbClr val="CC9900"/>
            </a:solid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2600"/>
                <a:buFont typeface="Times New Roman"/>
                <a:buNone/>
              </a:pPr>
              <a:endParaRPr sz="2340" b="0" i="0" u="none" strike="noStrike" cap="none">
                <a:solidFill>
                  <a:srgbClr val="000000"/>
                </a:solidFill>
                <a:latin typeface="Times New Roman"/>
                <a:ea typeface="Times New Roman"/>
                <a:cs typeface="Times New Roman"/>
                <a:sym typeface="Times New Roman"/>
              </a:endParaRPr>
            </a:p>
          </p:txBody>
        </p:sp>
        <p:sp>
          <p:nvSpPr>
            <p:cNvPr id="154" name="Google Shape;154;p101"/>
            <p:cNvSpPr/>
            <p:nvPr/>
          </p:nvSpPr>
          <p:spPr>
            <a:xfrm>
              <a:off x="0" y="559740"/>
              <a:ext cx="133361" cy="133273"/>
            </a:xfrm>
            <a:prstGeom prst="ellipse">
              <a:avLst/>
            </a:prstGeom>
            <a:solidFill>
              <a:srgbClr val="7C1302"/>
            </a:solid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2600"/>
                <a:buFont typeface="Times New Roman"/>
                <a:buNone/>
              </a:pPr>
              <a:endParaRPr sz="2340" b="0" i="0" u="none" strike="noStrike" cap="none">
                <a:solidFill>
                  <a:srgbClr val="000000"/>
                </a:solidFill>
                <a:latin typeface="Times New Roman"/>
                <a:ea typeface="Times New Roman"/>
                <a:cs typeface="Times New Roman"/>
                <a:sym typeface="Times New Roman"/>
              </a:endParaRPr>
            </a:p>
          </p:txBody>
        </p:sp>
        <p:sp>
          <p:nvSpPr>
            <p:cNvPr id="155" name="Google Shape;155;p101"/>
            <p:cNvSpPr/>
            <p:nvPr/>
          </p:nvSpPr>
          <p:spPr>
            <a:xfrm>
              <a:off x="186704" y="559740"/>
              <a:ext cx="133362" cy="133273"/>
            </a:xfrm>
            <a:prstGeom prst="ellipse">
              <a:avLst/>
            </a:prstGeom>
            <a:solidFill>
              <a:srgbClr val="CC3300"/>
            </a:solid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2600"/>
                <a:buFont typeface="Times New Roman"/>
                <a:buNone/>
              </a:pPr>
              <a:endParaRPr sz="2340" b="0" i="0" u="none" strike="noStrike" cap="none">
                <a:solidFill>
                  <a:srgbClr val="000000"/>
                </a:solidFill>
                <a:latin typeface="Times New Roman"/>
                <a:ea typeface="Times New Roman"/>
                <a:cs typeface="Times New Roman"/>
                <a:sym typeface="Times New Roman"/>
              </a:endParaRPr>
            </a:p>
          </p:txBody>
        </p:sp>
        <p:sp>
          <p:nvSpPr>
            <p:cNvPr id="156" name="Google Shape;156;p101"/>
            <p:cNvSpPr/>
            <p:nvPr/>
          </p:nvSpPr>
          <p:spPr>
            <a:xfrm>
              <a:off x="373409" y="559740"/>
              <a:ext cx="133362" cy="133273"/>
            </a:xfrm>
            <a:prstGeom prst="ellipse">
              <a:avLst/>
            </a:prstGeom>
            <a:solidFill>
              <a:srgbClr val="CC3300"/>
            </a:solid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2600"/>
                <a:buFont typeface="Times New Roman"/>
                <a:buNone/>
              </a:pPr>
              <a:endParaRPr sz="2340" b="0" i="0" u="none" strike="noStrike" cap="none">
                <a:solidFill>
                  <a:srgbClr val="000000"/>
                </a:solidFill>
                <a:latin typeface="Times New Roman"/>
                <a:ea typeface="Times New Roman"/>
                <a:cs typeface="Times New Roman"/>
                <a:sym typeface="Times New Roman"/>
              </a:endParaRPr>
            </a:p>
          </p:txBody>
        </p:sp>
        <p:sp>
          <p:nvSpPr>
            <p:cNvPr id="157" name="Google Shape;157;p101"/>
            <p:cNvSpPr/>
            <p:nvPr/>
          </p:nvSpPr>
          <p:spPr>
            <a:xfrm>
              <a:off x="560114" y="559740"/>
              <a:ext cx="133362" cy="133273"/>
            </a:xfrm>
            <a:prstGeom prst="ellipse">
              <a:avLst/>
            </a:prstGeom>
            <a:solidFill>
              <a:srgbClr val="CC9900"/>
            </a:solid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2600"/>
                <a:buFont typeface="Times New Roman"/>
                <a:buNone/>
              </a:pPr>
              <a:endParaRPr sz="2340" b="0" i="0" u="none" strike="noStrike" cap="none">
                <a:solidFill>
                  <a:srgbClr val="000000"/>
                </a:solidFill>
                <a:latin typeface="Times New Roman"/>
                <a:ea typeface="Times New Roman"/>
                <a:cs typeface="Times New Roman"/>
                <a:sym typeface="Times New Roman"/>
              </a:endParaRPr>
            </a:p>
          </p:txBody>
        </p:sp>
        <p:sp>
          <p:nvSpPr>
            <p:cNvPr id="158" name="Google Shape;158;p101"/>
            <p:cNvSpPr/>
            <p:nvPr/>
          </p:nvSpPr>
          <p:spPr>
            <a:xfrm>
              <a:off x="0" y="746321"/>
              <a:ext cx="133361" cy="133272"/>
            </a:xfrm>
            <a:prstGeom prst="ellipse">
              <a:avLst/>
            </a:prstGeom>
            <a:solidFill>
              <a:srgbClr val="CC3300"/>
            </a:solid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2600"/>
                <a:buFont typeface="Times New Roman"/>
                <a:buNone/>
              </a:pPr>
              <a:endParaRPr sz="2340" b="0" i="0" u="none" strike="noStrike" cap="none">
                <a:solidFill>
                  <a:srgbClr val="000000"/>
                </a:solidFill>
                <a:latin typeface="Times New Roman"/>
                <a:ea typeface="Times New Roman"/>
                <a:cs typeface="Times New Roman"/>
                <a:sym typeface="Times New Roman"/>
              </a:endParaRPr>
            </a:p>
          </p:txBody>
        </p:sp>
        <p:sp>
          <p:nvSpPr>
            <p:cNvPr id="159" name="Google Shape;159;p101"/>
            <p:cNvSpPr/>
            <p:nvPr/>
          </p:nvSpPr>
          <p:spPr>
            <a:xfrm>
              <a:off x="186704" y="746321"/>
              <a:ext cx="133362" cy="133272"/>
            </a:xfrm>
            <a:prstGeom prst="ellipse">
              <a:avLst/>
            </a:prstGeom>
            <a:solidFill>
              <a:srgbClr val="CC3300"/>
            </a:solid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2600"/>
                <a:buFont typeface="Times New Roman"/>
                <a:buNone/>
              </a:pPr>
              <a:endParaRPr sz="2340" b="0" i="0" u="none" strike="noStrike" cap="none">
                <a:solidFill>
                  <a:srgbClr val="000000"/>
                </a:solidFill>
                <a:latin typeface="Times New Roman"/>
                <a:ea typeface="Times New Roman"/>
                <a:cs typeface="Times New Roman"/>
                <a:sym typeface="Times New Roman"/>
              </a:endParaRPr>
            </a:p>
          </p:txBody>
        </p:sp>
        <p:sp>
          <p:nvSpPr>
            <p:cNvPr id="160" name="Google Shape;160;p101"/>
            <p:cNvSpPr/>
            <p:nvPr/>
          </p:nvSpPr>
          <p:spPr>
            <a:xfrm>
              <a:off x="373409" y="746321"/>
              <a:ext cx="133362" cy="133272"/>
            </a:xfrm>
            <a:prstGeom prst="ellipse">
              <a:avLst/>
            </a:prstGeom>
            <a:solidFill>
              <a:srgbClr val="CC9900"/>
            </a:solid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2600"/>
                <a:buFont typeface="Times New Roman"/>
                <a:buNone/>
              </a:pPr>
              <a:endParaRPr sz="2340" b="0" i="0" u="none" strike="noStrike" cap="none">
                <a:solidFill>
                  <a:srgbClr val="000000"/>
                </a:solidFill>
                <a:latin typeface="Times New Roman"/>
                <a:ea typeface="Times New Roman"/>
                <a:cs typeface="Times New Roman"/>
                <a:sym typeface="Times New Roman"/>
              </a:endParaRPr>
            </a:p>
          </p:txBody>
        </p:sp>
        <p:sp>
          <p:nvSpPr>
            <p:cNvPr id="161" name="Google Shape;161;p101"/>
            <p:cNvSpPr/>
            <p:nvPr/>
          </p:nvSpPr>
          <p:spPr>
            <a:xfrm>
              <a:off x="560114" y="746321"/>
              <a:ext cx="133362" cy="133272"/>
            </a:xfrm>
            <a:prstGeom prst="ellipse">
              <a:avLst/>
            </a:prstGeom>
            <a:solidFill>
              <a:srgbClr val="CC9900"/>
            </a:solid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2600"/>
                <a:buFont typeface="Times New Roman"/>
                <a:buNone/>
              </a:pPr>
              <a:endParaRPr sz="2340" b="0" i="0" u="none" strike="noStrike" cap="none">
                <a:solidFill>
                  <a:srgbClr val="000000"/>
                </a:solidFill>
                <a:latin typeface="Times New Roman"/>
                <a:ea typeface="Times New Roman"/>
                <a:cs typeface="Times New Roman"/>
                <a:sym typeface="Times New Roman"/>
              </a:endParaRPr>
            </a:p>
          </p:txBody>
        </p:sp>
        <p:sp>
          <p:nvSpPr>
            <p:cNvPr id="162" name="Google Shape;162;p101"/>
            <p:cNvSpPr/>
            <p:nvPr/>
          </p:nvSpPr>
          <p:spPr>
            <a:xfrm>
              <a:off x="746819" y="746321"/>
              <a:ext cx="133362" cy="133272"/>
            </a:xfrm>
            <a:prstGeom prst="ellipse">
              <a:avLst/>
            </a:prstGeom>
            <a:solidFill>
              <a:srgbClr val="CCCC66"/>
            </a:solid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2600"/>
                <a:buFont typeface="Times New Roman"/>
                <a:buNone/>
              </a:pPr>
              <a:endParaRPr sz="2340" b="0" i="0" u="none" strike="noStrike" cap="none">
                <a:solidFill>
                  <a:srgbClr val="000000"/>
                </a:solidFill>
                <a:latin typeface="Times New Roman"/>
                <a:ea typeface="Times New Roman"/>
                <a:cs typeface="Times New Roman"/>
                <a:sym typeface="Times New Roman"/>
              </a:endParaRPr>
            </a:p>
          </p:txBody>
        </p:sp>
        <p:sp>
          <p:nvSpPr>
            <p:cNvPr id="163" name="Google Shape;163;p101"/>
            <p:cNvSpPr/>
            <p:nvPr/>
          </p:nvSpPr>
          <p:spPr>
            <a:xfrm>
              <a:off x="0" y="932901"/>
              <a:ext cx="133361" cy="133272"/>
            </a:xfrm>
            <a:prstGeom prst="ellipse">
              <a:avLst/>
            </a:prstGeom>
            <a:solidFill>
              <a:srgbClr val="CC3300"/>
            </a:solid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2600"/>
                <a:buFont typeface="Times New Roman"/>
                <a:buNone/>
              </a:pPr>
              <a:endParaRPr sz="2340" b="0" i="0" u="none" strike="noStrike" cap="none">
                <a:solidFill>
                  <a:srgbClr val="000000"/>
                </a:solidFill>
                <a:latin typeface="Times New Roman"/>
                <a:ea typeface="Times New Roman"/>
                <a:cs typeface="Times New Roman"/>
                <a:sym typeface="Times New Roman"/>
              </a:endParaRPr>
            </a:p>
          </p:txBody>
        </p:sp>
        <p:sp>
          <p:nvSpPr>
            <p:cNvPr id="164" name="Google Shape;164;p101"/>
            <p:cNvSpPr/>
            <p:nvPr/>
          </p:nvSpPr>
          <p:spPr>
            <a:xfrm>
              <a:off x="186704" y="932901"/>
              <a:ext cx="133362" cy="133272"/>
            </a:xfrm>
            <a:prstGeom prst="ellipse">
              <a:avLst/>
            </a:prstGeom>
            <a:solidFill>
              <a:srgbClr val="CC9900"/>
            </a:solid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2600"/>
                <a:buFont typeface="Times New Roman"/>
                <a:buNone/>
              </a:pPr>
              <a:endParaRPr sz="2340" b="0" i="0" u="none" strike="noStrike" cap="none">
                <a:solidFill>
                  <a:srgbClr val="000000"/>
                </a:solidFill>
                <a:latin typeface="Times New Roman"/>
                <a:ea typeface="Times New Roman"/>
                <a:cs typeface="Times New Roman"/>
                <a:sym typeface="Times New Roman"/>
              </a:endParaRPr>
            </a:p>
          </p:txBody>
        </p:sp>
        <p:sp>
          <p:nvSpPr>
            <p:cNvPr id="165" name="Google Shape;165;p101"/>
            <p:cNvSpPr/>
            <p:nvPr/>
          </p:nvSpPr>
          <p:spPr>
            <a:xfrm>
              <a:off x="373409" y="932901"/>
              <a:ext cx="133362" cy="133272"/>
            </a:xfrm>
            <a:prstGeom prst="ellipse">
              <a:avLst/>
            </a:prstGeom>
            <a:solidFill>
              <a:srgbClr val="CC9900"/>
            </a:solid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2600"/>
                <a:buFont typeface="Times New Roman"/>
                <a:buNone/>
              </a:pPr>
              <a:endParaRPr sz="2340" b="0" i="0" u="none" strike="noStrike" cap="none">
                <a:solidFill>
                  <a:srgbClr val="000000"/>
                </a:solidFill>
                <a:latin typeface="Times New Roman"/>
                <a:ea typeface="Times New Roman"/>
                <a:cs typeface="Times New Roman"/>
                <a:sym typeface="Times New Roman"/>
              </a:endParaRPr>
            </a:p>
          </p:txBody>
        </p:sp>
        <p:sp>
          <p:nvSpPr>
            <p:cNvPr id="166" name="Google Shape;166;p101"/>
            <p:cNvSpPr/>
            <p:nvPr/>
          </p:nvSpPr>
          <p:spPr>
            <a:xfrm>
              <a:off x="560114" y="932901"/>
              <a:ext cx="133362" cy="133272"/>
            </a:xfrm>
            <a:prstGeom prst="ellipse">
              <a:avLst/>
            </a:prstGeom>
            <a:solidFill>
              <a:srgbClr val="CCCC66"/>
            </a:solid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2600"/>
                <a:buFont typeface="Times New Roman"/>
                <a:buNone/>
              </a:pPr>
              <a:endParaRPr sz="2340" b="0" i="0" u="none" strike="noStrike" cap="none">
                <a:solidFill>
                  <a:srgbClr val="000000"/>
                </a:solidFill>
                <a:latin typeface="Times New Roman"/>
                <a:ea typeface="Times New Roman"/>
                <a:cs typeface="Times New Roman"/>
                <a:sym typeface="Times New Roman"/>
              </a:endParaRPr>
            </a:p>
          </p:txBody>
        </p:sp>
        <p:sp>
          <p:nvSpPr>
            <p:cNvPr id="167" name="Google Shape;167;p101"/>
            <p:cNvSpPr/>
            <p:nvPr/>
          </p:nvSpPr>
          <p:spPr>
            <a:xfrm>
              <a:off x="0" y="1119481"/>
              <a:ext cx="133361" cy="133273"/>
            </a:xfrm>
            <a:prstGeom prst="ellipse">
              <a:avLst/>
            </a:prstGeom>
            <a:solidFill>
              <a:srgbClr val="CC9900"/>
            </a:solid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2600"/>
                <a:buFont typeface="Times New Roman"/>
                <a:buNone/>
              </a:pPr>
              <a:endParaRPr sz="2340" b="0" i="0" u="none" strike="noStrike" cap="none">
                <a:solidFill>
                  <a:srgbClr val="000000"/>
                </a:solidFill>
                <a:latin typeface="Times New Roman"/>
                <a:ea typeface="Times New Roman"/>
                <a:cs typeface="Times New Roman"/>
                <a:sym typeface="Times New Roman"/>
              </a:endParaRPr>
            </a:p>
          </p:txBody>
        </p:sp>
        <p:sp>
          <p:nvSpPr>
            <p:cNvPr id="168" name="Google Shape;168;p101"/>
            <p:cNvSpPr/>
            <p:nvPr/>
          </p:nvSpPr>
          <p:spPr>
            <a:xfrm>
              <a:off x="186704" y="1119481"/>
              <a:ext cx="133362" cy="133273"/>
            </a:xfrm>
            <a:prstGeom prst="ellipse">
              <a:avLst/>
            </a:prstGeom>
            <a:solidFill>
              <a:srgbClr val="CC9900"/>
            </a:solid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2600"/>
                <a:buFont typeface="Times New Roman"/>
                <a:buNone/>
              </a:pPr>
              <a:endParaRPr sz="2340" b="0" i="0" u="none" strike="noStrike" cap="none">
                <a:solidFill>
                  <a:srgbClr val="000000"/>
                </a:solidFill>
                <a:latin typeface="Times New Roman"/>
                <a:ea typeface="Times New Roman"/>
                <a:cs typeface="Times New Roman"/>
                <a:sym typeface="Times New Roman"/>
              </a:endParaRPr>
            </a:p>
          </p:txBody>
        </p:sp>
        <p:sp>
          <p:nvSpPr>
            <p:cNvPr id="169" name="Google Shape;169;p101"/>
            <p:cNvSpPr/>
            <p:nvPr/>
          </p:nvSpPr>
          <p:spPr>
            <a:xfrm>
              <a:off x="373409" y="1119481"/>
              <a:ext cx="133362" cy="133273"/>
            </a:xfrm>
            <a:prstGeom prst="ellipse">
              <a:avLst/>
            </a:prstGeom>
            <a:solidFill>
              <a:srgbClr val="CCCC66"/>
            </a:solid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2600"/>
                <a:buFont typeface="Times New Roman"/>
                <a:buNone/>
              </a:pPr>
              <a:endParaRPr sz="2340" b="0" i="0" u="none" strike="noStrike" cap="none">
                <a:solidFill>
                  <a:srgbClr val="000000"/>
                </a:solidFill>
                <a:latin typeface="Times New Roman"/>
                <a:ea typeface="Times New Roman"/>
                <a:cs typeface="Times New Roman"/>
                <a:sym typeface="Times New Roman"/>
              </a:endParaRPr>
            </a:p>
          </p:txBody>
        </p:sp>
        <p:sp>
          <p:nvSpPr>
            <p:cNvPr id="170" name="Google Shape;170;p101"/>
            <p:cNvSpPr/>
            <p:nvPr/>
          </p:nvSpPr>
          <p:spPr>
            <a:xfrm>
              <a:off x="560114" y="1119481"/>
              <a:ext cx="133362" cy="133273"/>
            </a:xfrm>
            <a:prstGeom prst="ellipse">
              <a:avLst/>
            </a:prstGeom>
            <a:solidFill>
              <a:srgbClr val="CCCC66"/>
            </a:solid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2600"/>
                <a:buFont typeface="Times New Roman"/>
                <a:buNone/>
              </a:pPr>
              <a:endParaRPr sz="2340" b="0" i="0" u="none" strike="noStrike" cap="none">
                <a:solidFill>
                  <a:srgbClr val="000000"/>
                </a:solidFill>
                <a:latin typeface="Times New Roman"/>
                <a:ea typeface="Times New Roman"/>
                <a:cs typeface="Times New Roman"/>
                <a:sym typeface="Times New Roman"/>
              </a:endParaRPr>
            </a:p>
          </p:txBody>
        </p:sp>
        <p:sp>
          <p:nvSpPr>
            <p:cNvPr id="171" name="Google Shape;171;p101"/>
            <p:cNvSpPr/>
            <p:nvPr/>
          </p:nvSpPr>
          <p:spPr>
            <a:xfrm>
              <a:off x="186704" y="1306061"/>
              <a:ext cx="133362" cy="133273"/>
            </a:xfrm>
            <a:prstGeom prst="ellipse">
              <a:avLst/>
            </a:prstGeom>
            <a:solidFill>
              <a:srgbClr val="CCCC66"/>
            </a:solid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2600"/>
                <a:buFont typeface="Times New Roman"/>
                <a:buNone/>
              </a:pPr>
              <a:endParaRPr sz="2340" b="0" i="0" u="none" strike="noStrike" cap="none">
                <a:solidFill>
                  <a:srgbClr val="000000"/>
                </a:solidFill>
                <a:latin typeface="Times New Roman"/>
                <a:ea typeface="Times New Roman"/>
                <a:cs typeface="Times New Roman"/>
                <a:sym typeface="Times New Roman"/>
              </a:endParaRPr>
            </a:p>
          </p:txBody>
        </p:sp>
        <p:sp>
          <p:nvSpPr>
            <p:cNvPr id="172" name="Google Shape;172;p101"/>
            <p:cNvSpPr/>
            <p:nvPr/>
          </p:nvSpPr>
          <p:spPr>
            <a:xfrm>
              <a:off x="560114" y="1306061"/>
              <a:ext cx="133362" cy="133273"/>
            </a:xfrm>
            <a:prstGeom prst="ellipse">
              <a:avLst/>
            </a:prstGeom>
            <a:solidFill>
              <a:srgbClr val="CCCC66"/>
            </a:solid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2600"/>
                <a:buFont typeface="Times New Roman"/>
                <a:buNone/>
              </a:pPr>
              <a:endParaRPr sz="2340" b="0" i="0" u="none" strike="noStrike" cap="none">
                <a:solidFill>
                  <a:srgbClr val="000000"/>
                </a:solidFill>
                <a:latin typeface="Times New Roman"/>
                <a:ea typeface="Times New Roman"/>
                <a:cs typeface="Times New Roman"/>
                <a:sym typeface="Times New Roman"/>
              </a:endParaRPr>
            </a:p>
          </p:txBody>
        </p:sp>
      </p:grpSp>
      <p:sp>
        <p:nvSpPr>
          <p:cNvPr id="173" name="Google Shape;173;p101"/>
          <p:cNvSpPr txBox="1">
            <a:spLocks noGrp="1"/>
          </p:cNvSpPr>
          <p:nvPr>
            <p:ph type="sldNum" idx="12"/>
          </p:nvPr>
        </p:nvSpPr>
        <p:spPr>
          <a:xfrm>
            <a:off x="11258774" y="6248399"/>
            <a:ext cx="323628" cy="254942"/>
          </a:xfrm>
          <a:prstGeom prst="rect">
            <a:avLst/>
          </a:prstGeom>
          <a:noFill/>
          <a:ln>
            <a:noFill/>
          </a:ln>
        </p:spPr>
        <p:txBody>
          <a:bodyPr spcFirstLastPara="1" wrap="square" lIns="50800" tIns="50800" rIns="50800" bIns="50800" anchor="t" anchorCtr="0">
            <a:spAutoFit/>
          </a:bodyPr>
          <a:lstStyle>
            <a:lvl1pPr marL="0" marR="0" lvl="0" indent="0" algn="r">
              <a:lnSpc>
                <a:spcPct val="100000"/>
              </a:lnSpc>
              <a:spcBef>
                <a:spcPts val="0"/>
              </a:spcBef>
              <a:spcAft>
                <a:spcPts val="0"/>
              </a:spcAft>
              <a:buClr>
                <a:srgbClr val="000000"/>
              </a:buClr>
              <a:buSzPts val="1100"/>
              <a:buFont typeface="Arial"/>
              <a:buNone/>
              <a:defRPr sz="990">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990">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990">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990">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990">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990">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990">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990">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990">
                <a:latin typeface="Arial"/>
                <a:ea typeface="Arial"/>
                <a:cs typeface="Arial"/>
                <a:sym typeface="Arial"/>
              </a:defRPr>
            </a:lvl9pPr>
          </a:lstStyle>
          <a:p>
            <a:fld id="{D7FBB340-DB39-4A49-95AE-FF1994A5B75C}" type="slidenum">
              <a:rPr lang="es-CL" smtClean="0"/>
              <a:t>‹Nº›</a:t>
            </a:fld>
            <a:endParaRPr lang="es-CL"/>
          </a:p>
        </p:txBody>
      </p:sp>
      <p:sp>
        <p:nvSpPr>
          <p:cNvPr id="174" name="Google Shape;174;p101"/>
          <p:cNvSpPr txBox="1">
            <a:spLocks noGrp="1"/>
          </p:cNvSpPr>
          <p:nvPr>
            <p:ph type="title"/>
          </p:nvPr>
        </p:nvSpPr>
        <p:spPr>
          <a:xfrm>
            <a:off x="609599" y="122237"/>
            <a:ext cx="10058403" cy="1295401"/>
          </a:xfrm>
          <a:prstGeom prst="rect">
            <a:avLst/>
          </a:prstGeom>
          <a:noFill/>
          <a:ln>
            <a:noFill/>
          </a:ln>
        </p:spPr>
        <p:txBody>
          <a:bodyPr spcFirstLastPara="1" wrap="square" lIns="50800" tIns="50800" rIns="50800" bIns="50800" anchor="b" anchorCtr="0">
            <a:normAutofit/>
          </a:bodyPr>
          <a:lstStyle>
            <a:lvl1pPr lvl="0" algn="l">
              <a:lnSpc>
                <a:spcPct val="100000"/>
              </a:lnSpc>
              <a:spcBef>
                <a:spcPts val="0"/>
              </a:spcBef>
              <a:spcAft>
                <a:spcPts val="0"/>
              </a:spcAft>
              <a:buClr>
                <a:srgbClr val="7C1302"/>
              </a:buClr>
              <a:buSzPts val="4200"/>
              <a:buFont typeface="Tahoma"/>
              <a:buNone/>
              <a:defRPr sz="3780" b="1">
                <a:solidFill>
                  <a:srgbClr val="7C1302"/>
                </a:solidFill>
                <a:latin typeface="Tahoma"/>
                <a:ea typeface="Tahoma"/>
                <a:cs typeface="Tahoma"/>
                <a:sym typeface="Tahoma"/>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r>
              <a:rPr lang="es-ES"/>
              <a:t>Haga clic para modificar el estilo de título del patrón</a:t>
            </a:r>
            <a:endParaRPr/>
          </a:p>
        </p:txBody>
      </p:sp>
      <p:sp>
        <p:nvSpPr>
          <p:cNvPr id="175" name="Google Shape;175;p101"/>
          <p:cNvSpPr txBox="1">
            <a:spLocks noGrp="1"/>
          </p:cNvSpPr>
          <p:nvPr>
            <p:ph type="body" idx="1"/>
          </p:nvPr>
        </p:nvSpPr>
        <p:spPr>
          <a:xfrm>
            <a:off x="609599" y="1719262"/>
            <a:ext cx="5384802" cy="4411663"/>
          </a:xfrm>
          <a:prstGeom prst="rect">
            <a:avLst/>
          </a:prstGeom>
          <a:noFill/>
          <a:ln>
            <a:noFill/>
          </a:ln>
        </p:spPr>
        <p:txBody>
          <a:bodyPr spcFirstLastPara="1" wrap="square" lIns="50800" tIns="50800" rIns="50800" bIns="50800" anchor="t" anchorCtr="0">
            <a:normAutofit/>
          </a:bodyPr>
          <a:lstStyle>
            <a:lvl1pPr marL="411480" lvl="0" indent="-333756" algn="l">
              <a:lnSpc>
                <a:spcPct val="100000"/>
              </a:lnSpc>
              <a:spcBef>
                <a:spcPts val="720"/>
              </a:spcBef>
              <a:spcAft>
                <a:spcPts val="0"/>
              </a:spcAft>
              <a:buClr>
                <a:srgbClr val="7C1302"/>
              </a:buClr>
              <a:buSzPts val="2240"/>
              <a:buFont typeface="Tahoma"/>
              <a:buChar char="▪"/>
              <a:defRPr sz="2880">
                <a:solidFill>
                  <a:srgbClr val="000000"/>
                </a:solidFill>
                <a:latin typeface="Tahoma"/>
                <a:ea typeface="Tahoma"/>
                <a:cs typeface="Tahoma"/>
                <a:sym typeface="Tahoma"/>
              </a:defRPr>
            </a:lvl1pPr>
            <a:lvl2pPr marL="822960" lvl="1" indent="-333756" algn="l">
              <a:lnSpc>
                <a:spcPct val="100000"/>
              </a:lnSpc>
              <a:spcBef>
                <a:spcPts val="720"/>
              </a:spcBef>
              <a:spcAft>
                <a:spcPts val="0"/>
              </a:spcAft>
              <a:buClr>
                <a:srgbClr val="7C1302"/>
              </a:buClr>
              <a:buSzPts val="2240"/>
              <a:buFont typeface="Tahoma"/>
              <a:buChar char="●"/>
              <a:defRPr sz="2880">
                <a:solidFill>
                  <a:srgbClr val="000000"/>
                </a:solidFill>
                <a:latin typeface="Tahoma"/>
                <a:ea typeface="Tahoma"/>
                <a:cs typeface="Tahoma"/>
                <a:sym typeface="Tahoma"/>
              </a:defRPr>
            </a:lvl2pPr>
            <a:lvl3pPr marL="1234440" lvl="2" indent="-333755" algn="l">
              <a:lnSpc>
                <a:spcPct val="100000"/>
              </a:lnSpc>
              <a:spcBef>
                <a:spcPts val="720"/>
              </a:spcBef>
              <a:spcAft>
                <a:spcPts val="0"/>
              </a:spcAft>
              <a:buClr>
                <a:srgbClr val="7C1302"/>
              </a:buClr>
              <a:buSzPts val="2240"/>
              <a:buFont typeface="Tahoma"/>
              <a:buChar char="●"/>
              <a:defRPr sz="2880">
                <a:solidFill>
                  <a:srgbClr val="000000"/>
                </a:solidFill>
                <a:latin typeface="Tahoma"/>
                <a:ea typeface="Tahoma"/>
                <a:cs typeface="Tahoma"/>
                <a:sym typeface="Tahoma"/>
              </a:defRPr>
            </a:lvl3pPr>
            <a:lvl4pPr marL="1645920" lvl="3" indent="-342900" algn="l">
              <a:lnSpc>
                <a:spcPct val="100000"/>
              </a:lnSpc>
              <a:spcBef>
                <a:spcPts val="720"/>
              </a:spcBef>
              <a:spcAft>
                <a:spcPts val="0"/>
              </a:spcAft>
              <a:buClr>
                <a:srgbClr val="7C1302"/>
              </a:buClr>
              <a:buSzPts val="2400"/>
              <a:buFont typeface="Tahoma"/>
              <a:buChar char="▪"/>
              <a:defRPr sz="2880">
                <a:solidFill>
                  <a:srgbClr val="000000"/>
                </a:solidFill>
                <a:latin typeface="Tahoma"/>
                <a:ea typeface="Tahoma"/>
                <a:cs typeface="Tahoma"/>
                <a:sym typeface="Tahoma"/>
              </a:defRPr>
            </a:lvl4pPr>
            <a:lvl5pPr marL="2057400" lvl="4" indent="-352044" algn="l">
              <a:lnSpc>
                <a:spcPct val="100000"/>
              </a:lnSpc>
              <a:spcBef>
                <a:spcPts val="720"/>
              </a:spcBef>
              <a:spcAft>
                <a:spcPts val="0"/>
              </a:spcAft>
              <a:buClr>
                <a:srgbClr val="7C1302"/>
              </a:buClr>
              <a:buSzPts val="2560"/>
              <a:buFont typeface="Tahoma"/>
              <a:buChar char="▪"/>
              <a:defRPr sz="2880">
                <a:solidFill>
                  <a:srgbClr val="000000"/>
                </a:solidFill>
                <a:latin typeface="Tahoma"/>
                <a:ea typeface="Tahoma"/>
                <a:cs typeface="Tahoma"/>
                <a:sym typeface="Tahoma"/>
              </a:defRPr>
            </a:lvl5pPr>
            <a:lvl6pPr marL="2468880" lvl="5" indent="-308610" algn="l">
              <a:lnSpc>
                <a:spcPct val="100000"/>
              </a:lnSpc>
              <a:spcBef>
                <a:spcPts val="2160"/>
              </a:spcBef>
              <a:spcAft>
                <a:spcPts val="0"/>
              </a:spcAft>
              <a:buClr>
                <a:srgbClr val="5E5E5E"/>
              </a:buClr>
              <a:buSzPts val="1800"/>
              <a:buChar char="•"/>
              <a:defRPr/>
            </a:lvl6pPr>
            <a:lvl7pPr marL="2880360" lvl="6" indent="-308610" algn="l">
              <a:lnSpc>
                <a:spcPct val="100000"/>
              </a:lnSpc>
              <a:spcBef>
                <a:spcPts val="2160"/>
              </a:spcBef>
              <a:spcAft>
                <a:spcPts val="0"/>
              </a:spcAft>
              <a:buClr>
                <a:srgbClr val="5E5E5E"/>
              </a:buClr>
              <a:buSzPts val="1800"/>
              <a:buChar char="•"/>
              <a:defRPr/>
            </a:lvl7pPr>
            <a:lvl8pPr marL="3291840" lvl="7" indent="-308610" algn="l">
              <a:lnSpc>
                <a:spcPct val="100000"/>
              </a:lnSpc>
              <a:spcBef>
                <a:spcPts val="2160"/>
              </a:spcBef>
              <a:spcAft>
                <a:spcPts val="0"/>
              </a:spcAft>
              <a:buClr>
                <a:srgbClr val="5E5E5E"/>
              </a:buClr>
              <a:buSzPts val="1800"/>
              <a:buChar char="•"/>
              <a:defRPr/>
            </a:lvl8pPr>
            <a:lvl9pPr marL="3703320" lvl="8" indent="-308610" algn="l">
              <a:lnSpc>
                <a:spcPct val="100000"/>
              </a:lnSpc>
              <a:spcBef>
                <a:spcPts val="2160"/>
              </a:spcBef>
              <a:spcAft>
                <a:spcPts val="0"/>
              </a:spcAft>
              <a:buClr>
                <a:srgbClr val="5E5E5E"/>
              </a:buClr>
              <a:buSzPts val="1800"/>
              <a:buChar char="•"/>
              <a:defRPr/>
            </a:lvl9pPr>
          </a:lstStyle>
          <a:p>
            <a:pPr lvl="0"/>
            <a:r>
              <a:rPr lang="es-ES"/>
              <a:t>Haga clic para modificar los estilos de texto del patrón</a:t>
            </a:r>
          </a:p>
        </p:txBody>
      </p:sp>
    </p:spTree>
    <p:extLst>
      <p:ext uri="{BB962C8B-B14F-4D97-AF65-F5344CB8AC3E}">
        <p14:creationId xmlns:p14="http://schemas.microsoft.com/office/powerpoint/2010/main" val="39798528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Title &amp; Bullets">
  <p:cSld name="1_Title &amp; Bullets">
    <p:spTree>
      <p:nvGrpSpPr>
        <p:cNvPr id="1" name="Shape 176"/>
        <p:cNvGrpSpPr/>
        <p:nvPr/>
      </p:nvGrpSpPr>
      <p:grpSpPr>
        <a:xfrm>
          <a:off x="0" y="0"/>
          <a:ext cx="0" cy="0"/>
          <a:chOff x="0" y="0"/>
          <a:chExt cx="0" cy="0"/>
        </a:xfrm>
      </p:grpSpPr>
      <p:cxnSp>
        <p:nvCxnSpPr>
          <p:cNvPr id="177" name="Google Shape;177;p102"/>
          <p:cNvCxnSpPr/>
          <p:nvPr/>
        </p:nvCxnSpPr>
        <p:spPr>
          <a:xfrm>
            <a:off x="609600" y="1383030"/>
            <a:ext cx="10972800" cy="0"/>
          </a:xfrm>
          <a:prstGeom prst="straightConnector1">
            <a:avLst/>
          </a:prstGeom>
          <a:noFill/>
          <a:ln w="12700" cap="flat" cmpd="sng">
            <a:solidFill>
              <a:srgbClr val="9A9A9A"/>
            </a:solidFill>
            <a:prstDash val="solid"/>
            <a:miter lim="400000"/>
            <a:headEnd type="none" w="sm" len="sm"/>
            <a:tailEnd type="none" w="sm" len="sm"/>
          </a:ln>
        </p:spPr>
      </p:cxnSp>
      <p:sp>
        <p:nvSpPr>
          <p:cNvPr id="178" name="Google Shape;178;p102"/>
          <p:cNvSpPr txBox="1">
            <a:spLocks noGrp="1"/>
          </p:cNvSpPr>
          <p:nvPr>
            <p:ph type="title"/>
          </p:nvPr>
        </p:nvSpPr>
        <p:spPr>
          <a:xfrm>
            <a:off x="533401" y="228600"/>
            <a:ext cx="11125200" cy="982980"/>
          </a:xfrm>
          <a:prstGeom prst="rect">
            <a:avLst/>
          </a:prstGeom>
          <a:noFill/>
          <a:ln>
            <a:noFill/>
          </a:ln>
        </p:spPr>
        <p:txBody>
          <a:bodyPr spcFirstLastPara="1" wrap="square" lIns="50800" tIns="50800" rIns="50800" bIns="50800" anchor="b"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r>
              <a:rPr lang="es-ES"/>
              <a:t>Haga clic para modificar el estilo de título del patrón</a:t>
            </a:r>
            <a:endParaRPr/>
          </a:p>
        </p:txBody>
      </p:sp>
      <p:sp>
        <p:nvSpPr>
          <p:cNvPr id="179" name="Google Shape;179;p102"/>
          <p:cNvSpPr txBox="1">
            <a:spLocks noGrp="1"/>
          </p:cNvSpPr>
          <p:nvPr>
            <p:ph type="body" idx="1"/>
          </p:nvPr>
        </p:nvSpPr>
        <p:spPr>
          <a:xfrm>
            <a:off x="533401" y="1634490"/>
            <a:ext cx="11125200" cy="4617720"/>
          </a:xfrm>
          <a:prstGeom prst="rect">
            <a:avLst/>
          </a:prstGeom>
          <a:noFill/>
          <a:ln>
            <a:noFill/>
          </a:ln>
        </p:spPr>
        <p:txBody>
          <a:bodyPr spcFirstLastPara="1" wrap="square" lIns="50800" tIns="50800" rIns="50800" bIns="50800" anchor="t" anchorCtr="0">
            <a:normAutofit/>
          </a:bodyPr>
          <a:lstStyle>
            <a:lvl1pPr marL="411480" lvl="0" indent="-308610" algn="l">
              <a:lnSpc>
                <a:spcPct val="100000"/>
              </a:lnSpc>
              <a:spcBef>
                <a:spcPts val="2160"/>
              </a:spcBef>
              <a:spcAft>
                <a:spcPts val="0"/>
              </a:spcAft>
              <a:buClr>
                <a:srgbClr val="5E5E5E"/>
              </a:buClr>
              <a:buSzPts val="1800"/>
              <a:buChar char="•"/>
              <a:defRPr/>
            </a:lvl1pPr>
            <a:lvl2pPr marL="822960" lvl="1" indent="-308610" algn="l">
              <a:lnSpc>
                <a:spcPct val="100000"/>
              </a:lnSpc>
              <a:spcBef>
                <a:spcPts val="2160"/>
              </a:spcBef>
              <a:spcAft>
                <a:spcPts val="0"/>
              </a:spcAft>
              <a:buClr>
                <a:srgbClr val="5E5E5E"/>
              </a:buClr>
              <a:buSzPts val="1800"/>
              <a:buChar char="•"/>
              <a:defRPr/>
            </a:lvl2pPr>
            <a:lvl3pPr marL="1234440" lvl="2" indent="-308610" algn="l">
              <a:lnSpc>
                <a:spcPct val="100000"/>
              </a:lnSpc>
              <a:spcBef>
                <a:spcPts val="2160"/>
              </a:spcBef>
              <a:spcAft>
                <a:spcPts val="0"/>
              </a:spcAft>
              <a:buClr>
                <a:srgbClr val="5E5E5E"/>
              </a:buClr>
              <a:buSzPts val="1800"/>
              <a:buChar char="•"/>
              <a:defRPr/>
            </a:lvl3pPr>
            <a:lvl4pPr marL="1645920" lvl="3" indent="-308610" algn="l">
              <a:lnSpc>
                <a:spcPct val="100000"/>
              </a:lnSpc>
              <a:spcBef>
                <a:spcPts val="2160"/>
              </a:spcBef>
              <a:spcAft>
                <a:spcPts val="0"/>
              </a:spcAft>
              <a:buClr>
                <a:srgbClr val="5E5E5E"/>
              </a:buClr>
              <a:buSzPts val="1800"/>
              <a:buChar char="•"/>
              <a:defRPr/>
            </a:lvl4pPr>
            <a:lvl5pPr marL="2057400" lvl="4" indent="-308610" algn="l">
              <a:lnSpc>
                <a:spcPct val="100000"/>
              </a:lnSpc>
              <a:spcBef>
                <a:spcPts val="2160"/>
              </a:spcBef>
              <a:spcAft>
                <a:spcPts val="0"/>
              </a:spcAft>
              <a:buClr>
                <a:srgbClr val="5E5E5E"/>
              </a:buClr>
              <a:buSzPts val="1800"/>
              <a:buChar char="•"/>
              <a:defRPr/>
            </a:lvl5pPr>
            <a:lvl6pPr marL="2468880" lvl="5" indent="-308610" algn="l">
              <a:lnSpc>
                <a:spcPct val="100000"/>
              </a:lnSpc>
              <a:spcBef>
                <a:spcPts val="2160"/>
              </a:spcBef>
              <a:spcAft>
                <a:spcPts val="0"/>
              </a:spcAft>
              <a:buClr>
                <a:srgbClr val="5E5E5E"/>
              </a:buClr>
              <a:buSzPts val="1800"/>
              <a:buChar char="•"/>
              <a:defRPr/>
            </a:lvl6pPr>
            <a:lvl7pPr marL="2880360" lvl="6" indent="-308610" algn="l">
              <a:lnSpc>
                <a:spcPct val="100000"/>
              </a:lnSpc>
              <a:spcBef>
                <a:spcPts val="2160"/>
              </a:spcBef>
              <a:spcAft>
                <a:spcPts val="0"/>
              </a:spcAft>
              <a:buClr>
                <a:srgbClr val="5E5E5E"/>
              </a:buClr>
              <a:buSzPts val="1800"/>
              <a:buChar char="•"/>
              <a:defRPr/>
            </a:lvl7pPr>
            <a:lvl8pPr marL="3291840" lvl="7" indent="-308610" algn="l">
              <a:lnSpc>
                <a:spcPct val="100000"/>
              </a:lnSpc>
              <a:spcBef>
                <a:spcPts val="2160"/>
              </a:spcBef>
              <a:spcAft>
                <a:spcPts val="0"/>
              </a:spcAft>
              <a:buClr>
                <a:srgbClr val="5E5E5E"/>
              </a:buClr>
              <a:buSzPts val="1800"/>
              <a:buChar char="•"/>
              <a:defRPr/>
            </a:lvl8pPr>
            <a:lvl9pPr marL="3703320" lvl="8" indent="-308610" algn="l">
              <a:lnSpc>
                <a:spcPct val="100000"/>
              </a:lnSpc>
              <a:spcBef>
                <a:spcPts val="2160"/>
              </a:spcBef>
              <a:spcAft>
                <a:spcPts val="0"/>
              </a:spcAft>
              <a:buClr>
                <a:srgbClr val="5E5E5E"/>
              </a:buClr>
              <a:buSzPts val="1800"/>
              <a:buChar char="•"/>
              <a:defRPr/>
            </a:lvl9pPr>
          </a:lstStyle>
          <a:p>
            <a:pPr lvl="0"/>
            <a:r>
              <a:rPr lang="es-ES"/>
              <a:t>Haga clic para modificar los estilos de texto del patrón</a:t>
            </a:r>
          </a:p>
        </p:txBody>
      </p:sp>
      <p:sp>
        <p:nvSpPr>
          <p:cNvPr id="180" name="Google Shape;180;p102"/>
          <p:cNvSpPr txBox="1">
            <a:spLocks noGrp="1"/>
          </p:cNvSpPr>
          <p:nvPr>
            <p:ph type="sldNum" idx="12"/>
          </p:nvPr>
        </p:nvSpPr>
        <p:spPr>
          <a:xfrm>
            <a:off x="11492086" y="6457951"/>
            <a:ext cx="306630" cy="241092"/>
          </a:xfrm>
          <a:prstGeom prst="rect">
            <a:avLst/>
          </a:prstGeom>
          <a:noFill/>
          <a:ln>
            <a:noFill/>
          </a:ln>
        </p:spPr>
        <p:txBody>
          <a:bodyPr spcFirstLastPara="1" wrap="square" lIns="50800" tIns="50800" rIns="50800" bIns="50800" anchor="t" anchorCtr="0">
            <a:spAutoFit/>
          </a:bodyPr>
          <a:lstStyle>
            <a:lvl1pPr marL="0" lvl="0"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1pPr>
            <a:lvl2pPr marL="0" lvl="1"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2pPr>
            <a:lvl3pPr marL="0" lvl="2"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3pPr>
            <a:lvl4pPr marL="0" lvl="3"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4pPr>
            <a:lvl5pPr marL="0" lvl="4"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5pPr>
            <a:lvl6pPr marL="0" lvl="5"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6pPr>
            <a:lvl7pPr marL="0" lvl="6"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7pPr>
            <a:lvl8pPr marL="0" lvl="7"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8pPr>
            <a:lvl9pPr marL="0" lvl="8"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9pPr>
          </a:lstStyle>
          <a:p>
            <a:fld id="{00000000-1234-1234-1234-123412341234}" type="slidenum">
              <a:rPr lang="en-US" smtClean="0"/>
              <a:pPr/>
              <a:t>‹Nº›</a:t>
            </a:fld>
            <a:endParaRPr lang="en-US"/>
          </a:p>
        </p:txBody>
      </p:sp>
    </p:spTree>
    <p:extLst>
      <p:ext uri="{BB962C8B-B14F-4D97-AF65-F5344CB8AC3E}">
        <p14:creationId xmlns:p14="http://schemas.microsoft.com/office/powerpoint/2010/main" val="1915950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 Center">
  <p:cSld name="Title - Center">
    <p:spTree>
      <p:nvGrpSpPr>
        <p:cNvPr id="1" name="Shape 17"/>
        <p:cNvGrpSpPr/>
        <p:nvPr/>
      </p:nvGrpSpPr>
      <p:grpSpPr>
        <a:xfrm>
          <a:off x="0" y="0"/>
          <a:ext cx="0" cy="0"/>
          <a:chOff x="0" y="0"/>
          <a:chExt cx="0" cy="0"/>
        </a:xfrm>
      </p:grpSpPr>
      <p:sp>
        <p:nvSpPr>
          <p:cNvPr id="18" name="Google Shape;18;p77"/>
          <p:cNvSpPr txBox="1">
            <a:spLocks noGrp="1"/>
          </p:cNvSpPr>
          <p:nvPr>
            <p:ph type="title"/>
          </p:nvPr>
        </p:nvSpPr>
        <p:spPr>
          <a:xfrm>
            <a:off x="533401" y="2606040"/>
            <a:ext cx="11125200" cy="1645920"/>
          </a:xfrm>
          <a:prstGeom prst="rect">
            <a:avLst/>
          </a:prstGeom>
          <a:noFill/>
          <a:ln>
            <a:noFill/>
          </a:ln>
        </p:spPr>
        <p:txBody>
          <a:bodyPr spcFirstLastPara="1" wrap="square" lIns="50800" tIns="50800" rIns="50800" bIns="50800" anchor="ctr"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r>
              <a:rPr lang="es-ES"/>
              <a:t>Haga clic para modificar el estilo de título del patrón</a:t>
            </a:r>
            <a:endParaRPr/>
          </a:p>
        </p:txBody>
      </p:sp>
      <p:sp>
        <p:nvSpPr>
          <p:cNvPr id="19" name="Google Shape;19;p77"/>
          <p:cNvSpPr txBox="1">
            <a:spLocks noGrp="1"/>
          </p:cNvSpPr>
          <p:nvPr>
            <p:ph type="sldNum" idx="12"/>
          </p:nvPr>
        </p:nvSpPr>
        <p:spPr>
          <a:xfrm>
            <a:off x="11506201" y="6457951"/>
            <a:ext cx="306628" cy="241092"/>
          </a:xfrm>
          <a:prstGeom prst="rect">
            <a:avLst/>
          </a:prstGeom>
          <a:noFill/>
          <a:ln>
            <a:noFill/>
          </a:ln>
        </p:spPr>
        <p:txBody>
          <a:bodyPr spcFirstLastPara="1" wrap="square" lIns="50800" tIns="50800" rIns="50800" bIns="50800" anchor="t" anchorCtr="0">
            <a:spAutoFit/>
          </a:bodyPr>
          <a:lstStyle>
            <a:lvl1pPr marL="0" marR="0" lvl="0"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9pPr>
          </a:lstStyle>
          <a:p>
            <a:fld id="{D7FBB340-DB39-4A49-95AE-FF1994A5B75C}" type="slidenum">
              <a:rPr lang="es-CL" smtClean="0"/>
              <a:t>‹Nº›</a:t>
            </a:fld>
            <a:endParaRPr lang="es-CL"/>
          </a:p>
        </p:txBody>
      </p:sp>
    </p:spTree>
    <p:extLst>
      <p:ext uri="{BB962C8B-B14F-4D97-AF65-F5344CB8AC3E}">
        <p14:creationId xmlns:p14="http://schemas.microsoft.com/office/powerpoint/2010/main" val="2731842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20"/>
        <p:cNvGrpSpPr/>
        <p:nvPr/>
      </p:nvGrpSpPr>
      <p:grpSpPr>
        <a:xfrm>
          <a:off x="0" y="0"/>
          <a:ext cx="0" cy="0"/>
          <a:chOff x="0" y="0"/>
          <a:chExt cx="0" cy="0"/>
        </a:xfrm>
      </p:grpSpPr>
      <p:sp>
        <p:nvSpPr>
          <p:cNvPr id="21" name="Google Shape;21;p78"/>
          <p:cNvSpPr txBox="1">
            <a:spLocks noGrp="1"/>
          </p:cNvSpPr>
          <p:nvPr>
            <p:ph type="title"/>
          </p:nvPr>
        </p:nvSpPr>
        <p:spPr>
          <a:xfrm>
            <a:off x="533401" y="228600"/>
            <a:ext cx="11125200" cy="982980"/>
          </a:xfrm>
          <a:prstGeom prst="rect">
            <a:avLst/>
          </a:prstGeom>
          <a:noFill/>
          <a:ln>
            <a:noFill/>
          </a:ln>
        </p:spPr>
        <p:txBody>
          <a:bodyPr spcFirstLastPara="1" wrap="square" lIns="50800" tIns="50800" rIns="50800" bIns="50800" anchor="b"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r>
              <a:rPr lang="es-ES"/>
              <a:t>Haga clic para modificar el estilo de título del patrón</a:t>
            </a:r>
            <a:endParaRPr/>
          </a:p>
        </p:txBody>
      </p:sp>
      <p:sp>
        <p:nvSpPr>
          <p:cNvPr id="22" name="Google Shape;22;p78"/>
          <p:cNvSpPr txBox="1">
            <a:spLocks noGrp="1"/>
          </p:cNvSpPr>
          <p:nvPr>
            <p:ph type="body" idx="1"/>
          </p:nvPr>
        </p:nvSpPr>
        <p:spPr>
          <a:xfrm>
            <a:off x="533401" y="1634490"/>
            <a:ext cx="11125200" cy="4617720"/>
          </a:xfrm>
          <a:prstGeom prst="rect">
            <a:avLst/>
          </a:prstGeom>
          <a:noFill/>
          <a:ln>
            <a:noFill/>
          </a:ln>
        </p:spPr>
        <p:txBody>
          <a:bodyPr spcFirstLastPara="1" wrap="square" lIns="50800" tIns="50800" rIns="50800" bIns="50800" anchor="t" anchorCtr="0">
            <a:noAutofit/>
          </a:bodyPr>
          <a:lstStyle>
            <a:lvl1pPr marL="411480" lvl="0" indent="-308610" algn="l">
              <a:lnSpc>
                <a:spcPct val="100000"/>
              </a:lnSpc>
              <a:spcBef>
                <a:spcPts val="2160"/>
              </a:spcBef>
              <a:spcAft>
                <a:spcPts val="0"/>
              </a:spcAft>
              <a:buClr>
                <a:srgbClr val="5E5E5E"/>
              </a:buClr>
              <a:buSzPts val="1800"/>
              <a:buChar char="•"/>
              <a:defRPr/>
            </a:lvl1pPr>
            <a:lvl2pPr marL="822960" lvl="1" indent="-308610" algn="l">
              <a:lnSpc>
                <a:spcPct val="100000"/>
              </a:lnSpc>
              <a:spcBef>
                <a:spcPts val="2160"/>
              </a:spcBef>
              <a:spcAft>
                <a:spcPts val="0"/>
              </a:spcAft>
              <a:buClr>
                <a:srgbClr val="5E5E5E"/>
              </a:buClr>
              <a:buSzPts val="1800"/>
              <a:buChar char="•"/>
              <a:defRPr/>
            </a:lvl2pPr>
            <a:lvl3pPr marL="1234440" lvl="2" indent="-308610" algn="l">
              <a:lnSpc>
                <a:spcPct val="100000"/>
              </a:lnSpc>
              <a:spcBef>
                <a:spcPts val="2160"/>
              </a:spcBef>
              <a:spcAft>
                <a:spcPts val="0"/>
              </a:spcAft>
              <a:buClr>
                <a:srgbClr val="5E5E5E"/>
              </a:buClr>
              <a:buSzPts val="1800"/>
              <a:buChar char="•"/>
              <a:defRPr/>
            </a:lvl3pPr>
            <a:lvl4pPr marL="1645920" lvl="3" indent="-308610" algn="l">
              <a:lnSpc>
                <a:spcPct val="100000"/>
              </a:lnSpc>
              <a:spcBef>
                <a:spcPts val="2160"/>
              </a:spcBef>
              <a:spcAft>
                <a:spcPts val="0"/>
              </a:spcAft>
              <a:buClr>
                <a:srgbClr val="5E5E5E"/>
              </a:buClr>
              <a:buSzPts val="1800"/>
              <a:buChar char="•"/>
              <a:defRPr/>
            </a:lvl4pPr>
            <a:lvl5pPr marL="2057400" lvl="4" indent="-308610" algn="l">
              <a:lnSpc>
                <a:spcPct val="100000"/>
              </a:lnSpc>
              <a:spcBef>
                <a:spcPts val="2160"/>
              </a:spcBef>
              <a:spcAft>
                <a:spcPts val="0"/>
              </a:spcAft>
              <a:buClr>
                <a:srgbClr val="5E5E5E"/>
              </a:buClr>
              <a:buSzPts val="1800"/>
              <a:buChar char="•"/>
              <a:defRPr/>
            </a:lvl5pPr>
            <a:lvl6pPr marL="2468880" lvl="5" indent="-308610" algn="l">
              <a:lnSpc>
                <a:spcPct val="100000"/>
              </a:lnSpc>
              <a:spcBef>
                <a:spcPts val="2160"/>
              </a:spcBef>
              <a:spcAft>
                <a:spcPts val="0"/>
              </a:spcAft>
              <a:buClr>
                <a:srgbClr val="5E5E5E"/>
              </a:buClr>
              <a:buSzPts val="1800"/>
              <a:buChar char="•"/>
              <a:defRPr/>
            </a:lvl6pPr>
            <a:lvl7pPr marL="2880360" lvl="6" indent="-308610" algn="l">
              <a:lnSpc>
                <a:spcPct val="100000"/>
              </a:lnSpc>
              <a:spcBef>
                <a:spcPts val="2160"/>
              </a:spcBef>
              <a:spcAft>
                <a:spcPts val="0"/>
              </a:spcAft>
              <a:buClr>
                <a:srgbClr val="5E5E5E"/>
              </a:buClr>
              <a:buSzPts val="1800"/>
              <a:buChar char="•"/>
              <a:defRPr/>
            </a:lvl7pPr>
            <a:lvl8pPr marL="3291840" lvl="7" indent="-308610" algn="l">
              <a:lnSpc>
                <a:spcPct val="100000"/>
              </a:lnSpc>
              <a:spcBef>
                <a:spcPts val="2160"/>
              </a:spcBef>
              <a:spcAft>
                <a:spcPts val="0"/>
              </a:spcAft>
              <a:buClr>
                <a:srgbClr val="5E5E5E"/>
              </a:buClr>
              <a:buSzPts val="1800"/>
              <a:buChar char="•"/>
              <a:defRPr/>
            </a:lvl8pPr>
            <a:lvl9pPr marL="3703320" lvl="8" indent="-308610" algn="l">
              <a:lnSpc>
                <a:spcPct val="100000"/>
              </a:lnSpc>
              <a:spcBef>
                <a:spcPts val="2160"/>
              </a:spcBef>
              <a:spcAft>
                <a:spcPts val="0"/>
              </a:spcAft>
              <a:buClr>
                <a:srgbClr val="5E5E5E"/>
              </a:buClr>
              <a:buSzPts val="1800"/>
              <a:buChar char="•"/>
              <a:defRPr/>
            </a:lvl9pPr>
          </a:lstStyle>
          <a:p>
            <a:pPr lvl="0"/>
            <a:r>
              <a:rPr lang="es-ES"/>
              <a:t>Haga clic para modificar los estilos de texto del patrón</a:t>
            </a:r>
          </a:p>
        </p:txBody>
      </p:sp>
      <p:sp>
        <p:nvSpPr>
          <p:cNvPr id="23" name="Google Shape;23;p78"/>
          <p:cNvSpPr txBox="1">
            <a:spLocks noGrp="1"/>
          </p:cNvSpPr>
          <p:nvPr>
            <p:ph type="sldNum" idx="12"/>
          </p:nvPr>
        </p:nvSpPr>
        <p:spPr>
          <a:xfrm>
            <a:off x="11492085" y="6457951"/>
            <a:ext cx="306630" cy="241092"/>
          </a:xfrm>
          <a:prstGeom prst="rect">
            <a:avLst/>
          </a:prstGeom>
          <a:noFill/>
          <a:ln>
            <a:noFill/>
          </a:ln>
        </p:spPr>
        <p:txBody>
          <a:bodyPr spcFirstLastPara="1" wrap="square" lIns="50800" tIns="50800" rIns="50800" bIns="50800" anchor="t" anchorCtr="0">
            <a:spAutoFit/>
          </a:bodyPr>
          <a:lstStyle>
            <a:lvl1pPr marL="0" lvl="0"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1pPr>
            <a:lvl2pPr marL="0" lvl="1"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2pPr>
            <a:lvl3pPr marL="0" lvl="2"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3pPr>
            <a:lvl4pPr marL="0" lvl="3"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4pPr>
            <a:lvl5pPr marL="0" lvl="4"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5pPr>
            <a:lvl6pPr marL="0" lvl="5"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6pPr>
            <a:lvl7pPr marL="0" lvl="6"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7pPr>
            <a:lvl8pPr marL="0" lvl="7"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8pPr>
            <a:lvl9pPr marL="0" lvl="8"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9pPr>
          </a:lstStyle>
          <a:p>
            <a:fld id="{D7FBB340-DB39-4A49-95AE-FF1994A5B75C}" type="slidenum">
              <a:rPr lang="es-CL" smtClean="0"/>
              <a:t>‹Nº›</a:t>
            </a:fld>
            <a:endParaRPr lang="es-CL"/>
          </a:p>
        </p:txBody>
      </p:sp>
    </p:spTree>
    <p:extLst>
      <p:ext uri="{BB962C8B-B14F-4D97-AF65-F5344CB8AC3E}">
        <p14:creationId xmlns:p14="http://schemas.microsoft.com/office/powerpoint/2010/main" val="2085756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amp; Bullets">
  <p:cSld name="1_Title &amp; Bullets">
    <p:spTree>
      <p:nvGrpSpPr>
        <p:cNvPr id="1" name="Shape 24"/>
        <p:cNvGrpSpPr/>
        <p:nvPr/>
      </p:nvGrpSpPr>
      <p:grpSpPr>
        <a:xfrm>
          <a:off x="0" y="0"/>
          <a:ext cx="0" cy="0"/>
          <a:chOff x="0" y="0"/>
          <a:chExt cx="0" cy="0"/>
        </a:xfrm>
      </p:grpSpPr>
      <p:cxnSp>
        <p:nvCxnSpPr>
          <p:cNvPr id="25" name="Google Shape;25;p79"/>
          <p:cNvCxnSpPr/>
          <p:nvPr/>
        </p:nvCxnSpPr>
        <p:spPr>
          <a:xfrm>
            <a:off x="609599" y="1383030"/>
            <a:ext cx="10972802" cy="1"/>
          </a:xfrm>
          <a:prstGeom prst="straightConnector1">
            <a:avLst/>
          </a:prstGeom>
          <a:noFill/>
          <a:ln w="9525" cap="flat" cmpd="sng">
            <a:solidFill>
              <a:srgbClr val="9A9A9A"/>
            </a:solidFill>
            <a:prstDash val="solid"/>
            <a:miter lim="400000"/>
            <a:headEnd type="none" w="sm" len="sm"/>
            <a:tailEnd type="none" w="sm" len="sm"/>
          </a:ln>
        </p:spPr>
      </p:cxnSp>
      <p:sp>
        <p:nvSpPr>
          <p:cNvPr id="26" name="Google Shape;26;p79"/>
          <p:cNvSpPr txBox="1">
            <a:spLocks noGrp="1"/>
          </p:cNvSpPr>
          <p:nvPr>
            <p:ph type="title"/>
          </p:nvPr>
        </p:nvSpPr>
        <p:spPr>
          <a:xfrm>
            <a:off x="533399" y="228599"/>
            <a:ext cx="11125203" cy="982982"/>
          </a:xfrm>
          <a:prstGeom prst="rect">
            <a:avLst/>
          </a:prstGeom>
          <a:noFill/>
          <a:ln>
            <a:noFill/>
          </a:ln>
        </p:spPr>
        <p:txBody>
          <a:bodyPr spcFirstLastPara="1" wrap="square" lIns="50800" tIns="50800" rIns="50800" bIns="50800" anchor="b" anchorCtr="0">
            <a:noAutofit/>
          </a:bodyPr>
          <a:lstStyle>
            <a:lvl1pPr lvl="0" algn="l">
              <a:lnSpc>
                <a:spcPct val="100000"/>
              </a:lnSpc>
              <a:spcBef>
                <a:spcPts val="0"/>
              </a:spcBef>
              <a:spcAft>
                <a:spcPts val="0"/>
              </a:spcAft>
              <a:buClr>
                <a:srgbClr val="000000"/>
              </a:buClr>
              <a:buSzPts val="3000"/>
              <a:buFont typeface="Helvetica Neue Light"/>
              <a:buNone/>
              <a:defRPr sz="27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r>
              <a:rPr lang="es-ES"/>
              <a:t>Haga clic para modificar el estilo de título del patrón</a:t>
            </a:r>
            <a:endParaRPr/>
          </a:p>
        </p:txBody>
      </p:sp>
      <p:sp>
        <p:nvSpPr>
          <p:cNvPr id="27" name="Google Shape;27;p79"/>
          <p:cNvSpPr txBox="1">
            <a:spLocks noGrp="1"/>
          </p:cNvSpPr>
          <p:nvPr>
            <p:ph type="body" idx="1"/>
          </p:nvPr>
        </p:nvSpPr>
        <p:spPr>
          <a:xfrm>
            <a:off x="533399" y="1634490"/>
            <a:ext cx="11125203" cy="4617721"/>
          </a:xfrm>
          <a:prstGeom prst="rect">
            <a:avLst/>
          </a:prstGeom>
          <a:noFill/>
          <a:ln>
            <a:noFill/>
          </a:ln>
        </p:spPr>
        <p:txBody>
          <a:bodyPr spcFirstLastPara="1" wrap="square" lIns="50800" tIns="50800" rIns="50800" bIns="50800" anchor="t" anchorCtr="0">
            <a:noAutofit/>
          </a:bodyPr>
          <a:lstStyle>
            <a:lvl1pPr marL="411480" lvl="0" indent="-308610" algn="l">
              <a:lnSpc>
                <a:spcPct val="100000"/>
              </a:lnSpc>
              <a:spcBef>
                <a:spcPts val="2160"/>
              </a:spcBef>
              <a:spcAft>
                <a:spcPts val="0"/>
              </a:spcAft>
              <a:buClr>
                <a:srgbClr val="5E5E5E"/>
              </a:buClr>
              <a:buSzPts val="1800"/>
              <a:buChar char="•"/>
              <a:defRPr/>
            </a:lvl1pPr>
            <a:lvl2pPr marL="822960" lvl="1" indent="-308610" algn="l">
              <a:lnSpc>
                <a:spcPct val="100000"/>
              </a:lnSpc>
              <a:spcBef>
                <a:spcPts val="2160"/>
              </a:spcBef>
              <a:spcAft>
                <a:spcPts val="0"/>
              </a:spcAft>
              <a:buClr>
                <a:srgbClr val="5E5E5E"/>
              </a:buClr>
              <a:buSzPts val="1800"/>
              <a:buChar char="•"/>
              <a:defRPr/>
            </a:lvl2pPr>
            <a:lvl3pPr marL="1234440" lvl="2" indent="-308610" algn="l">
              <a:lnSpc>
                <a:spcPct val="100000"/>
              </a:lnSpc>
              <a:spcBef>
                <a:spcPts val="2160"/>
              </a:spcBef>
              <a:spcAft>
                <a:spcPts val="0"/>
              </a:spcAft>
              <a:buClr>
                <a:srgbClr val="5E5E5E"/>
              </a:buClr>
              <a:buSzPts val="1800"/>
              <a:buChar char="•"/>
              <a:defRPr/>
            </a:lvl3pPr>
            <a:lvl4pPr marL="1645920" lvl="3" indent="-308610" algn="l">
              <a:lnSpc>
                <a:spcPct val="100000"/>
              </a:lnSpc>
              <a:spcBef>
                <a:spcPts val="2160"/>
              </a:spcBef>
              <a:spcAft>
                <a:spcPts val="0"/>
              </a:spcAft>
              <a:buClr>
                <a:srgbClr val="5E5E5E"/>
              </a:buClr>
              <a:buSzPts val="1800"/>
              <a:buChar char="•"/>
              <a:defRPr/>
            </a:lvl4pPr>
            <a:lvl5pPr marL="2057400" lvl="4" indent="-308610" algn="l">
              <a:lnSpc>
                <a:spcPct val="100000"/>
              </a:lnSpc>
              <a:spcBef>
                <a:spcPts val="2160"/>
              </a:spcBef>
              <a:spcAft>
                <a:spcPts val="0"/>
              </a:spcAft>
              <a:buClr>
                <a:srgbClr val="5E5E5E"/>
              </a:buClr>
              <a:buSzPts val="1800"/>
              <a:buChar char="•"/>
              <a:defRPr/>
            </a:lvl5pPr>
            <a:lvl6pPr marL="2468880" lvl="5" indent="-308610" algn="l">
              <a:lnSpc>
                <a:spcPct val="100000"/>
              </a:lnSpc>
              <a:spcBef>
                <a:spcPts val="2160"/>
              </a:spcBef>
              <a:spcAft>
                <a:spcPts val="0"/>
              </a:spcAft>
              <a:buClr>
                <a:srgbClr val="5E5E5E"/>
              </a:buClr>
              <a:buSzPts val="1800"/>
              <a:buChar char="•"/>
              <a:defRPr/>
            </a:lvl6pPr>
            <a:lvl7pPr marL="2880360" lvl="6" indent="-308610" algn="l">
              <a:lnSpc>
                <a:spcPct val="100000"/>
              </a:lnSpc>
              <a:spcBef>
                <a:spcPts val="2160"/>
              </a:spcBef>
              <a:spcAft>
                <a:spcPts val="0"/>
              </a:spcAft>
              <a:buClr>
                <a:srgbClr val="5E5E5E"/>
              </a:buClr>
              <a:buSzPts val="1800"/>
              <a:buChar char="•"/>
              <a:defRPr/>
            </a:lvl7pPr>
            <a:lvl8pPr marL="3291840" lvl="7" indent="-308610" algn="l">
              <a:lnSpc>
                <a:spcPct val="100000"/>
              </a:lnSpc>
              <a:spcBef>
                <a:spcPts val="2160"/>
              </a:spcBef>
              <a:spcAft>
                <a:spcPts val="0"/>
              </a:spcAft>
              <a:buClr>
                <a:srgbClr val="5E5E5E"/>
              </a:buClr>
              <a:buSzPts val="1800"/>
              <a:buChar char="•"/>
              <a:defRPr/>
            </a:lvl8pPr>
            <a:lvl9pPr marL="3703320" lvl="8" indent="-308610" algn="l">
              <a:lnSpc>
                <a:spcPct val="100000"/>
              </a:lnSpc>
              <a:spcBef>
                <a:spcPts val="2160"/>
              </a:spcBef>
              <a:spcAft>
                <a:spcPts val="0"/>
              </a:spcAft>
              <a:buClr>
                <a:srgbClr val="5E5E5E"/>
              </a:buClr>
              <a:buSzPts val="1800"/>
              <a:buChar char="•"/>
              <a:defRPr/>
            </a:lvl9pPr>
          </a:lstStyle>
          <a:p>
            <a:pPr lvl="0"/>
            <a:r>
              <a:rPr lang="es-ES"/>
              <a:t>Haga clic para modificar los estilos de texto del patrón</a:t>
            </a:r>
          </a:p>
        </p:txBody>
      </p:sp>
      <p:sp>
        <p:nvSpPr>
          <p:cNvPr id="28" name="Google Shape;28;p79"/>
          <p:cNvSpPr txBox="1">
            <a:spLocks noGrp="1"/>
          </p:cNvSpPr>
          <p:nvPr>
            <p:ph type="sldNum" idx="12"/>
          </p:nvPr>
        </p:nvSpPr>
        <p:spPr>
          <a:xfrm>
            <a:off x="11492085" y="6457951"/>
            <a:ext cx="306630" cy="241092"/>
          </a:xfrm>
          <a:prstGeom prst="rect">
            <a:avLst/>
          </a:prstGeom>
          <a:noFill/>
          <a:ln>
            <a:noFill/>
          </a:ln>
        </p:spPr>
        <p:txBody>
          <a:bodyPr spcFirstLastPara="1" wrap="square" lIns="50800" tIns="50800" rIns="50800" bIns="50800" anchor="t" anchorCtr="0">
            <a:spAutoFit/>
          </a:bodyPr>
          <a:lstStyle>
            <a:lvl1pPr marL="0" lvl="0"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1pPr>
            <a:lvl2pPr marL="0" lvl="1"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2pPr>
            <a:lvl3pPr marL="0" lvl="2"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3pPr>
            <a:lvl4pPr marL="0" lvl="3"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4pPr>
            <a:lvl5pPr marL="0" lvl="4"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5pPr>
            <a:lvl6pPr marL="0" lvl="5"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6pPr>
            <a:lvl7pPr marL="0" lvl="6"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7pPr>
            <a:lvl8pPr marL="0" lvl="7"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8pPr>
            <a:lvl9pPr marL="0" lvl="8"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9pPr>
          </a:lstStyle>
          <a:p>
            <a:fld id="{00000000-1234-1234-1234-123412341234}" type="slidenum">
              <a:rPr lang="en-US" smtClean="0"/>
              <a:pPr/>
              <a:t>‹Nº›</a:t>
            </a:fld>
            <a:endParaRPr lang="en-US"/>
          </a:p>
        </p:txBody>
      </p:sp>
    </p:spTree>
    <p:extLst>
      <p:ext uri="{BB962C8B-B14F-4D97-AF65-F5344CB8AC3E}">
        <p14:creationId xmlns:p14="http://schemas.microsoft.com/office/powerpoint/2010/main" val="3882063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amp; Subtitle" type="title">
  <p:cSld name="1_Title &amp; Subtitle">
    <p:spTree>
      <p:nvGrpSpPr>
        <p:cNvPr id="1" name="Shape 29"/>
        <p:cNvGrpSpPr/>
        <p:nvPr/>
      </p:nvGrpSpPr>
      <p:grpSpPr>
        <a:xfrm>
          <a:off x="0" y="0"/>
          <a:ext cx="0" cy="0"/>
          <a:chOff x="0" y="0"/>
          <a:chExt cx="0" cy="0"/>
        </a:xfrm>
      </p:grpSpPr>
      <p:cxnSp>
        <p:nvCxnSpPr>
          <p:cNvPr id="30" name="Google Shape;30;p80"/>
          <p:cNvCxnSpPr/>
          <p:nvPr/>
        </p:nvCxnSpPr>
        <p:spPr>
          <a:xfrm>
            <a:off x="609600" y="3337560"/>
            <a:ext cx="10972800" cy="0"/>
          </a:xfrm>
          <a:prstGeom prst="straightConnector1">
            <a:avLst/>
          </a:prstGeom>
          <a:noFill/>
          <a:ln w="12700" cap="flat" cmpd="sng">
            <a:solidFill>
              <a:srgbClr val="9A9A9A"/>
            </a:solidFill>
            <a:prstDash val="solid"/>
            <a:miter lim="400000"/>
            <a:headEnd type="none" w="sm" len="sm"/>
            <a:tailEnd type="none" w="sm" len="sm"/>
          </a:ln>
        </p:spPr>
      </p:cxnSp>
      <p:sp>
        <p:nvSpPr>
          <p:cNvPr id="31" name="Google Shape;31;p80"/>
          <p:cNvSpPr txBox="1">
            <a:spLocks noGrp="1"/>
          </p:cNvSpPr>
          <p:nvPr>
            <p:ph type="title"/>
          </p:nvPr>
        </p:nvSpPr>
        <p:spPr>
          <a:xfrm>
            <a:off x="533401" y="925830"/>
            <a:ext cx="11125200" cy="2228850"/>
          </a:xfrm>
          <a:prstGeom prst="rect">
            <a:avLst/>
          </a:prstGeom>
          <a:noFill/>
          <a:ln>
            <a:noFill/>
          </a:ln>
        </p:spPr>
        <p:txBody>
          <a:bodyPr spcFirstLastPara="1" wrap="square" lIns="50800" tIns="50800" rIns="50800" bIns="50800" anchor="b"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r>
              <a:rPr lang="es-ES"/>
              <a:t>Haga clic para modificar el estilo de título del patrón</a:t>
            </a:r>
            <a:endParaRPr/>
          </a:p>
        </p:txBody>
      </p:sp>
      <p:sp>
        <p:nvSpPr>
          <p:cNvPr id="32" name="Google Shape;32;p80"/>
          <p:cNvSpPr txBox="1">
            <a:spLocks noGrp="1"/>
          </p:cNvSpPr>
          <p:nvPr>
            <p:ph type="body" idx="1"/>
          </p:nvPr>
        </p:nvSpPr>
        <p:spPr>
          <a:xfrm>
            <a:off x="533401" y="3531870"/>
            <a:ext cx="11125200" cy="2228850"/>
          </a:xfrm>
          <a:prstGeom prst="rect">
            <a:avLst/>
          </a:prstGeom>
          <a:noFill/>
          <a:ln>
            <a:noFill/>
          </a:ln>
        </p:spPr>
        <p:txBody>
          <a:bodyPr spcFirstLastPara="1" wrap="square" lIns="50800" tIns="50800" rIns="50800" bIns="50800" anchor="t" anchorCtr="0">
            <a:noAutofit/>
          </a:bodyPr>
          <a:lstStyle>
            <a:lvl1pPr marL="411480" lvl="0" indent="-205740" algn="l">
              <a:lnSpc>
                <a:spcPct val="100000"/>
              </a:lnSpc>
              <a:spcBef>
                <a:spcPts val="0"/>
              </a:spcBef>
              <a:spcAft>
                <a:spcPts val="0"/>
              </a:spcAft>
              <a:buClr>
                <a:srgbClr val="5E5E5E"/>
              </a:buClr>
              <a:buSzPts val="1800"/>
              <a:buNone/>
              <a:defRPr/>
            </a:lvl1pPr>
            <a:lvl2pPr marL="822960" lvl="1" indent="-205740" algn="l">
              <a:lnSpc>
                <a:spcPct val="100000"/>
              </a:lnSpc>
              <a:spcBef>
                <a:spcPts val="0"/>
              </a:spcBef>
              <a:spcAft>
                <a:spcPts val="0"/>
              </a:spcAft>
              <a:buClr>
                <a:srgbClr val="5E5E5E"/>
              </a:buClr>
              <a:buSzPts val="1800"/>
              <a:buNone/>
              <a:defRPr/>
            </a:lvl2pPr>
            <a:lvl3pPr marL="1234440" lvl="2" indent="-205740" algn="l">
              <a:lnSpc>
                <a:spcPct val="100000"/>
              </a:lnSpc>
              <a:spcBef>
                <a:spcPts val="0"/>
              </a:spcBef>
              <a:spcAft>
                <a:spcPts val="0"/>
              </a:spcAft>
              <a:buClr>
                <a:srgbClr val="5E5E5E"/>
              </a:buClr>
              <a:buSzPts val="1800"/>
              <a:buNone/>
              <a:defRPr/>
            </a:lvl3pPr>
            <a:lvl4pPr marL="1645920" lvl="3" indent="-205740" algn="l">
              <a:lnSpc>
                <a:spcPct val="100000"/>
              </a:lnSpc>
              <a:spcBef>
                <a:spcPts val="0"/>
              </a:spcBef>
              <a:spcAft>
                <a:spcPts val="0"/>
              </a:spcAft>
              <a:buClr>
                <a:srgbClr val="5E5E5E"/>
              </a:buClr>
              <a:buSzPts val="1800"/>
              <a:buNone/>
              <a:defRPr/>
            </a:lvl4pPr>
            <a:lvl5pPr marL="2057400" lvl="4" indent="-205740" algn="l">
              <a:lnSpc>
                <a:spcPct val="100000"/>
              </a:lnSpc>
              <a:spcBef>
                <a:spcPts val="0"/>
              </a:spcBef>
              <a:spcAft>
                <a:spcPts val="0"/>
              </a:spcAft>
              <a:buClr>
                <a:srgbClr val="5E5E5E"/>
              </a:buClr>
              <a:buSzPts val="1800"/>
              <a:buNone/>
              <a:defRPr/>
            </a:lvl5pPr>
            <a:lvl6pPr marL="2468880" lvl="5" indent="-308610" algn="l">
              <a:lnSpc>
                <a:spcPct val="100000"/>
              </a:lnSpc>
              <a:spcBef>
                <a:spcPts val="2160"/>
              </a:spcBef>
              <a:spcAft>
                <a:spcPts val="0"/>
              </a:spcAft>
              <a:buClr>
                <a:srgbClr val="5E5E5E"/>
              </a:buClr>
              <a:buSzPts val="1800"/>
              <a:buChar char="•"/>
              <a:defRPr/>
            </a:lvl6pPr>
            <a:lvl7pPr marL="2880360" lvl="6" indent="-308610" algn="l">
              <a:lnSpc>
                <a:spcPct val="100000"/>
              </a:lnSpc>
              <a:spcBef>
                <a:spcPts val="2160"/>
              </a:spcBef>
              <a:spcAft>
                <a:spcPts val="0"/>
              </a:spcAft>
              <a:buClr>
                <a:srgbClr val="5E5E5E"/>
              </a:buClr>
              <a:buSzPts val="1800"/>
              <a:buChar char="•"/>
              <a:defRPr/>
            </a:lvl7pPr>
            <a:lvl8pPr marL="3291840" lvl="7" indent="-308610" algn="l">
              <a:lnSpc>
                <a:spcPct val="100000"/>
              </a:lnSpc>
              <a:spcBef>
                <a:spcPts val="2160"/>
              </a:spcBef>
              <a:spcAft>
                <a:spcPts val="0"/>
              </a:spcAft>
              <a:buClr>
                <a:srgbClr val="5E5E5E"/>
              </a:buClr>
              <a:buSzPts val="1800"/>
              <a:buChar char="•"/>
              <a:defRPr/>
            </a:lvl8pPr>
            <a:lvl9pPr marL="3703320" lvl="8" indent="-308610" algn="l">
              <a:lnSpc>
                <a:spcPct val="100000"/>
              </a:lnSpc>
              <a:spcBef>
                <a:spcPts val="2160"/>
              </a:spcBef>
              <a:spcAft>
                <a:spcPts val="0"/>
              </a:spcAft>
              <a:buClr>
                <a:srgbClr val="5E5E5E"/>
              </a:buClr>
              <a:buSzPts val="1800"/>
              <a:buChar char="•"/>
              <a:defRPr/>
            </a:lvl9pPr>
          </a:lstStyle>
          <a:p>
            <a:pPr lvl="0"/>
            <a:r>
              <a:rPr lang="es-ES"/>
              <a:t>Haga clic para modificar los estilos de texto del patrón</a:t>
            </a:r>
          </a:p>
        </p:txBody>
      </p:sp>
      <p:sp>
        <p:nvSpPr>
          <p:cNvPr id="33" name="Google Shape;33;p80"/>
          <p:cNvSpPr txBox="1">
            <a:spLocks noGrp="1"/>
          </p:cNvSpPr>
          <p:nvPr>
            <p:ph type="sldNum" idx="12"/>
          </p:nvPr>
        </p:nvSpPr>
        <p:spPr>
          <a:xfrm>
            <a:off x="11506201" y="6457951"/>
            <a:ext cx="306628" cy="241092"/>
          </a:xfrm>
          <a:prstGeom prst="rect">
            <a:avLst/>
          </a:prstGeom>
          <a:noFill/>
          <a:ln>
            <a:noFill/>
          </a:ln>
        </p:spPr>
        <p:txBody>
          <a:bodyPr spcFirstLastPara="1" wrap="square" lIns="50800" tIns="50800" rIns="50800" bIns="50800" anchor="t" anchorCtr="0">
            <a:spAutoFit/>
          </a:bodyPr>
          <a:lstStyle>
            <a:lvl1pPr marL="0" marR="0" lvl="0"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9pPr>
          </a:lstStyle>
          <a:p>
            <a:fld id="{00000000-1234-1234-1234-123412341234}" type="slidenum">
              <a:rPr lang="en-US" smtClean="0"/>
              <a:pPr/>
              <a:t>‹Nº›</a:t>
            </a:fld>
            <a:endParaRPr lang="en-US"/>
          </a:p>
        </p:txBody>
      </p:sp>
    </p:spTree>
    <p:extLst>
      <p:ext uri="{BB962C8B-B14F-4D97-AF65-F5344CB8AC3E}">
        <p14:creationId xmlns:p14="http://schemas.microsoft.com/office/powerpoint/2010/main" val="2576546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mp; Bullets - 2 Column">
  <p:cSld name="Title &amp; Bullets - 2 Column">
    <p:spTree>
      <p:nvGrpSpPr>
        <p:cNvPr id="1" name="Shape 34"/>
        <p:cNvGrpSpPr/>
        <p:nvPr/>
      </p:nvGrpSpPr>
      <p:grpSpPr>
        <a:xfrm>
          <a:off x="0" y="0"/>
          <a:ext cx="0" cy="0"/>
          <a:chOff x="0" y="0"/>
          <a:chExt cx="0" cy="0"/>
        </a:xfrm>
      </p:grpSpPr>
      <p:sp>
        <p:nvSpPr>
          <p:cNvPr id="35" name="Google Shape;35;p81"/>
          <p:cNvSpPr txBox="1">
            <a:spLocks noGrp="1"/>
          </p:cNvSpPr>
          <p:nvPr>
            <p:ph type="title"/>
          </p:nvPr>
        </p:nvSpPr>
        <p:spPr>
          <a:xfrm>
            <a:off x="533401" y="228600"/>
            <a:ext cx="11125200" cy="982980"/>
          </a:xfrm>
          <a:prstGeom prst="rect">
            <a:avLst/>
          </a:prstGeom>
          <a:noFill/>
          <a:ln>
            <a:noFill/>
          </a:ln>
        </p:spPr>
        <p:txBody>
          <a:bodyPr spcFirstLastPara="1" wrap="square" lIns="50800" tIns="50800" rIns="50800" bIns="50800" anchor="b"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r>
              <a:rPr lang="es-ES"/>
              <a:t>Haga clic para modificar el estilo de título del patrón</a:t>
            </a:r>
            <a:endParaRPr/>
          </a:p>
        </p:txBody>
      </p:sp>
      <p:sp>
        <p:nvSpPr>
          <p:cNvPr id="36" name="Google Shape;36;p81"/>
          <p:cNvSpPr txBox="1">
            <a:spLocks noGrp="1"/>
          </p:cNvSpPr>
          <p:nvPr>
            <p:ph type="body" idx="1"/>
          </p:nvPr>
        </p:nvSpPr>
        <p:spPr>
          <a:xfrm>
            <a:off x="533401" y="1634490"/>
            <a:ext cx="11125200" cy="4617720"/>
          </a:xfrm>
          <a:prstGeom prst="rect">
            <a:avLst/>
          </a:prstGeom>
          <a:noFill/>
          <a:ln>
            <a:noFill/>
          </a:ln>
        </p:spPr>
        <p:txBody>
          <a:bodyPr spcFirstLastPara="1" wrap="square" lIns="50800" tIns="50800" rIns="50800" bIns="50800" anchor="t" anchorCtr="0">
            <a:noAutofit/>
          </a:bodyPr>
          <a:lstStyle>
            <a:lvl1pPr marL="411480" lvl="0" indent="-308610" algn="l">
              <a:lnSpc>
                <a:spcPct val="100000"/>
              </a:lnSpc>
              <a:spcBef>
                <a:spcPts val="2160"/>
              </a:spcBef>
              <a:spcAft>
                <a:spcPts val="0"/>
              </a:spcAft>
              <a:buClr>
                <a:srgbClr val="5E5E5E"/>
              </a:buClr>
              <a:buSzPts val="1800"/>
              <a:buChar char="•"/>
              <a:defRPr/>
            </a:lvl1pPr>
            <a:lvl2pPr marL="822960" lvl="1" indent="-308610" algn="l">
              <a:lnSpc>
                <a:spcPct val="100000"/>
              </a:lnSpc>
              <a:spcBef>
                <a:spcPts val="2160"/>
              </a:spcBef>
              <a:spcAft>
                <a:spcPts val="0"/>
              </a:spcAft>
              <a:buClr>
                <a:srgbClr val="5E5E5E"/>
              </a:buClr>
              <a:buSzPts val="1800"/>
              <a:buChar char="•"/>
              <a:defRPr/>
            </a:lvl2pPr>
            <a:lvl3pPr marL="1234440" lvl="2" indent="-308610" algn="l">
              <a:lnSpc>
                <a:spcPct val="100000"/>
              </a:lnSpc>
              <a:spcBef>
                <a:spcPts val="2160"/>
              </a:spcBef>
              <a:spcAft>
                <a:spcPts val="0"/>
              </a:spcAft>
              <a:buClr>
                <a:srgbClr val="5E5E5E"/>
              </a:buClr>
              <a:buSzPts val="1800"/>
              <a:buChar char="•"/>
              <a:defRPr/>
            </a:lvl3pPr>
            <a:lvl4pPr marL="1645920" lvl="3" indent="-308610" algn="l">
              <a:lnSpc>
                <a:spcPct val="100000"/>
              </a:lnSpc>
              <a:spcBef>
                <a:spcPts val="2160"/>
              </a:spcBef>
              <a:spcAft>
                <a:spcPts val="0"/>
              </a:spcAft>
              <a:buClr>
                <a:srgbClr val="5E5E5E"/>
              </a:buClr>
              <a:buSzPts val="1800"/>
              <a:buChar char="•"/>
              <a:defRPr/>
            </a:lvl4pPr>
            <a:lvl5pPr marL="2057400" lvl="4" indent="-308610" algn="l">
              <a:lnSpc>
                <a:spcPct val="100000"/>
              </a:lnSpc>
              <a:spcBef>
                <a:spcPts val="2160"/>
              </a:spcBef>
              <a:spcAft>
                <a:spcPts val="0"/>
              </a:spcAft>
              <a:buClr>
                <a:srgbClr val="5E5E5E"/>
              </a:buClr>
              <a:buSzPts val="1800"/>
              <a:buChar char="•"/>
              <a:defRPr/>
            </a:lvl5pPr>
            <a:lvl6pPr marL="2468880" lvl="5" indent="-308610" algn="l">
              <a:lnSpc>
                <a:spcPct val="100000"/>
              </a:lnSpc>
              <a:spcBef>
                <a:spcPts val="2160"/>
              </a:spcBef>
              <a:spcAft>
                <a:spcPts val="0"/>
              </a:spcAft>
              <a:buClr>
                <a:srgbClr val="5E5E5E"/>
              </a:buClr>
              <a:buSzPts val="1800"/>
              <a:buChar char="•"/>
              <a:defRPr/>
            </a:lvl6pPr>
            <a:lvl7pPr marL="2880360" lvl="6" indent="-308610" algn="l">
              <a:lnSpc>
                <a:spcPct val="100000"/>
              </a:lnSpc>
              <a:spcBef>
                <a:spcPts val="2160"/>
              </a:spcBef>
              <a:spcAft>
                <a:spcPts val="0"/>
              </a:spcAft>
              <a:buClr>
                <a:srgbClr val="5E5E5E"/>
              </a:buClr>
              <a:buSzPts val="1800"/>
              <a:buChar char="•"/>
              <a:defRPr/>
            </a:lvl7pPr>
            <a:lvl8pPr marL="3291840" lvl="7" indent="-308610" algn="l">
              <a:lnSpc>
                <a:spcPct val="100000"/>
              </a:lnSpc>
              <a:spcBef>
                <a:spcPts val="2160"/>
              </a:spcBef>
              <a:spcAft>
                <a:spcPts val="0"/>
              </a:spcAft>
              <a:buClr>
                <a:srgbClr val="5E5E5E"/>
              </a:buClr>
              <a:buSzPts val="1800"/>
              <a:buChar char="•"/>
              <a:defRPr/>
            </a:lvl8pPr>
            <a:lvl9pPr marL="3703320" lvl="8" indent="-308610" algn="l">
              <a:lnSpc>
                <a:spcPct val="100000"/>
              </a:lnSpc>
              <a:spcBef>
                <a:spcPts val="2160"/>
              </a:spcBef>
              <a:spcAft>
                <a:spcPts val="0"/>
              </a:spcAft>
              <a:buClr>
                <a:srgbClr val="5E5E5E"/>
              </a:buClr>
              <a:buSzPts val="1800"/>
              <a:buChar char="•"/>
              <a:defRPr/>
            </a:lvl9pPr>
          </a:lstStyle>
          <a:p>
            <a:pPr lvl="0"/>
            <a:r>
              <a:rPr lang="es-ES"/>
              <a:t>Haga clic para modificar los estilos de texto del patrón</a:t>
            </a:r>
          </a:p>
        </p:txBody>
      </p:sp>
      <p:sp>
        <p:nvSpPr>
          <p:cNvPr id="37" name="Google Shape;37;p81"/>
          <p:cNvSpPr txBox="1">
            <a:spLocks noGrp="1"/>
          </p:cNvSpPr>
          <p:nvPr>
            <p:ph type="sldNum" idx="12"/>
          </p:nvPr>
        </p:nvSpPr>
        <p:spPr>
          <a:xfrm>
            <a:off x="11492085" y="6457951"/>
            <a:ext cx="306630" cy="241092"/>
          </a:xfrm>
          <a:prstGeom prst="rect">
            <a:avLst/>
          </a:prstGeom>
          <a:noFill/>
          <a:ln>
            <a:noFill/>
          </a:ln>
        </p:spPr>
        <p:txBody>
          <a:bodyPr spcFirstLastPara="1" wrap="square" lIns="50800" tIns="50800" rIns="50800" bIns="50800" anchor="t" anchorCtr="0">
            <a:spAutoFit/>
          </a:bodyPr>
          <a:lstStyle>
            <a:lvl1pPr marL="0" lvl="0"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1pPr>
            <a:lvl2pPr marL="0" lvl="1"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2pPr>
            <a:lvl3pPr marL="0" lvl="2"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3pPr>
            <a:lvl4pPr marL="0" lvl="3"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4pPr>
            <a:lvl5pPr marL="0" lvl="4"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5pPr>
            <a:lvl6pPr marL="0" lvl="5"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6pPr>
            <a:lvl7pPr marL="0" lvl="6"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7pPr>
            <a:lvl8pPr marL="0" lvl="7"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8pPr>
            <a:lvl9pPr marL="0" lvl="8"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9pPr>
          </a:lstStyle>
          <a:p>
            <a:fld id="{D7FBB340-DB39-4A49-95AE-FF1994A5B75C}" type="slidenum">
              <a:rPr lang="es-CL" smtClean="0"/>
              <a:t>‹Nº›</a:t>
            </a:fld>
            <a:endParaRPr lang="es-CL"/>
          </a:p>
        </p:txBody>
      </p:sp>
    </p:spTree>
    <p:extLst>
      <p:ext uri="{BB962C8B-B14F-4D97-AF65-F5344CB8AC3E}">
        <p14:creationId xmlns:p14="http://schemas.microsoft.com/office/powerpoint/2010/main" val="3717992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ullets">
  <p:cSld name="Bullets">
    <p:spTree>
      <p:nvGrpSpPr>
        <p:cNvPr id="1" name="Shape 38"/>
        <p:cNvGrpSpPr/>
        <p:nvPr/>
      </p:nvGrpSpPr>
      <p:grpSpPr>
        <a:xfrm>
          <a:off x="0" y="0"/>
          <a:ext cx="0" cy="0"/>
          <a:chOff x="0" y="0"/>
          <a:chExt cx="0" cy="0"/>
        </a:xfrm>
      </p:grpSpPr>
      <p:sp>
        <p:nvSpPr>
          <p:cNvPr id="39" name="Google Shape;39;p82"/>
          <p:cNvSpPr txBox="1">
            <a:spLocks noGrp="1"/>
          </p:cNvSpPr>
          <p:nvPr>
            <p:ph type="body" idx="1"/>
          </p:nvPr>
        </p:nvSpPr>
        <p:spPr>
          <a:xfrm>
            <a:off x="533401" y="605790"/>
            <a:ext cx="11125200" cy="5646420"/>
          </a:xfrm>
          <a:prstGeom prst="rect">
            <a:avLst/>
          </a:prstGeom>
          <a:noFill/>
          <a:ln>
            <a:noFill/>
          </a:ln>
        </p:spPr>
        <p:txBody>
          <a:bodyPr spcFirstLastPara="1" wrap="square" lIns="50800" tIns="50800" rIns="50800" bIns="50800" anchor="t" anchorCtr="0">
            <a:noAutofit/>
          </a:bodyPr>
          <a:lstStyle>
            <a:lvl1pPr marL="411480" lvl="0" indent="-308610" algn="l">
              <a:lnSpc>
                <a:spcPct val="100000"/>
              </a:lnSpc>
              <a:spcBef>
                <a:spcPts val="3420"/>
              </a:spcBef>
              <a:spcAft>
                <a:spcPts val="0"/>
              </a:spcAft>
              <a:buClr>
                <a:srgbClr val="5E5E5E"/>
              </a:buClr>
              <a:buSzPts val="1800"/>
              <a:buChar char="•"/>
              <a:defRPr/>
            </a:lvl1pPr>
            <a:lvl2pPr marL="822960" lvl="1" indent="-308610" algn="l">
              <a:lnSpc>
                <a:spcPct val="100000"/>
              </a:lnSpc>
              <a:spcBef>
                <a:spcPts val="3420"/>
              </a:spcBef>
              <a:spcAft>
                <a:spcPts val="0"/>
              </a:spcAft>
              <a:buClr>
                <a:srgbClr val="5E5E5E"/>
              </a:buClr>
              <a:buSzPts val="1800"/>
              <a:buChar char="•"/>
              <a:defRPr/>
            </a:lvl2pPr>
            <a:lvl3pPr marL="1234440" lvl="2" indent="-308610" algn="l">
              <a:lnSpc>
                <a:spcPct val="100000"/>
              </a:lnSpc>
              <a:spcBef>
                <a:spcPts val="3420"/>
              </a:spcBef>
              <a:spcAft>
                <a:spcPts val="0"/>
              </a:spcAft>
              <a:buClr>
                <a:srgbClr val="5E5E5E"/>
              </a:buClr>
              <a:buSzPts val="1800"/>
              <a:buChar char="•"/>
              <a:defRPr/>
            </a:lvl3pPr>
            <a:lvl4pPr marL="1645920" lvl="3" indent="-308610" algn="l">
              <a:lnSpc>
                <a:spcPct val="100000"/>
              </a:lnSpc>
              <a:spcBef>
                <a:spcPts val="3420"/>
              </a:spcBef>
              <a:spcAft>
                <a:spcPts val="0"/>
              </a:spcAft>
              <a:buClr>
                <a:srgbClr val="5E5E5E"/>
              </a:buClr>
              <a:buSzPts val="1800"/>
              <a:buChar char="•"/>
              <a:defRPr/>
            </a:lvl4pPr>
            <a:lvl5pPr marL="2057400" lvl="4" indent="-308610" algn="l">
              <a:lnSpc>
                <a:spcPct val="100000"/>
              </a:lnSpc>
              <a:spcBef>
                <a:spcPts val="3420"/>
              </a:spcBef>
              <a:spcAft>
                <a:spcPts val="0"/>
              </a:spcAft>
              <a:buClr>
                <a:srgbClr val="5E5E5E"/>
              </a:buClr>
              <a:buSzPts val="1800"/>
              <a:buChar char="•"/>
              <a:defRPr/>
            </a:lvl5pPr>
            <a:lvl6pPr marL="2468880" lvl="5" indent="-308610" algn="l">
              <a:lnSpc>
                <a:spcPct val="100000"/>
              </a:lnSpc>
              <a:spcBef>
                <a:spcPts val="2160"/>
              </a:spcBef>
              <a:spcAft>
                <a:spcPts val="0"/>
              </a:spcAft>
              <a:buClr>
                <a:srgbClr val="5E5E5E"/>
              </a:buClr>
              <a:buSzPts val="1800"/>
              <a:buChar char="•"/>
              <a:defRPr/>
            </a:lvl6pPr>
            <a:lvl7pPr marL="2880360" lvl="6" indent="-308610" algn="l">
              <a:lnSpc>
                <a:spcPct val="100000"/>
              </a:lnSpc>
              <a:spcBef>
                <a:spcPts val="2160"/>
              </a:spcBef>
              <a:spcAft>
                <a:spcPts val="0"/>
              </a:spcAft>
              <a:buClr>
                <a:srgbClr val="5E5E5E"/>
              </a:buClr>
              <a:buSzPts val="1800"/>
              <a:buChar char="•"/>
              <a:defRPr/>
            </a:lvl7pPr>
            <a:lvl8pPr marL="3291840" lvl="7" indent="-308610" algn="l">
              <a:lnSpc>
                <a:spcPct val="100000"/>
              </a:lnSpc>
              <a:spcBef>
                <a:spcPts val="2160"/>
              </a:spcBef>
              <a:spcAft>
                <a:spcPts val="0"/>
              </a:spcAft>
              <a:buClr>
                <a:srgbClr val="5E5E5E"/>
              </a:buClr>
              <a:buSzPts val="1800"/>
              <a:buChar char="•"/>
              <a:defRPr/>
            </a:lvl8pPr>
            <a:lvl9pPr marL="3703320" lvl="8" indent="-308610" algn="l">
              <a:lnSpc>
                <a:spcPct val="100000"/>
              </a:lnSpc>
              <a:spcBef>
                <a:spcPts val="2160"/>
              </a:spcBef>
              <a:spcAft>
                <a:spcPts val="0"/>
              </a:spcAft>
              <a:buClr>
                <a:srgbClr val="5E5E5E"/>
              </a:buClr>
              <a:buSzPts val="1800"/>
              <a:buChar char="•"/>
              <a:defRPr/>
            </a:lvl9pPr>
          </a:lstStyle>
          <a:p>
            <a:pPr lvl="0"/>
            <a:r>
              <a:rPr lang="es-ES"/>
              <a:t>Haga clic para modificar los estilos de texto del patrón</a:t>
            </a:r>
          </a:p>
        </p:txBody>
      </p:sp>
      <p:sp>
        <p:nvSpPr>
          <p:cNvPr id="40" name="Google Shape;40;p82"/>
          <p:cNvSpPr txBox="1">
            <a:spLocks noGrp="1"/>
          </p:cNvSpPr>
          <p:nvPr>
            <p:ph type="sldNum" idx="12"/>
          </p:nvPr>
        </p:nvSpPr>
        <p:spPr>
          <a:xfrm>
            <a:off x="11492085" y="6457951"/>
            <a:ext cx="306630" cy="241092"/>
          </a:xfrm>
          <a:prstGeom prst="rect">
            <a:avLst/>
          </a:prstGeom>
          <a:noFill/>
          <a:ln>
            <a:noFill/>
          </a:ln>
        </p:spPr>
        <p:txBody>
          <a:bodyPr spcFirstLastPara="1" wrap="square" lIns="50800" tIns="50800" rIns="50800" bIns="50800" anchor="t" anchorCtr="0">
            <a:spAutoFit/>
          </a:bodyPr>
          <a:lstStyle>
            <a:lvl1pPr marL="0" lvl="0"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1pPr>
            <a:lvl2pPr marL="0" lvl="1"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2pPr>
            <a:lvl3pPr marL="0" lvl="2"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3pPr>
            <a:lvl4pPr marL="0" lvl="3"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4pPr>
            <a:lvl5pPr marL="0" lvl="4"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5pPr>
            <a:lvl6pPr marL="0" lvl="5"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6pPr>
            <a:lvl7pPr marL="0" lvl="6"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7pPr>
            <a:lvl8pPr marL="0" lvl="7"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8pPr>
            <a:lvl9pPr marL="0" lvl="8"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9pPr>
          </a:lstStyle>
          <a:p>
            <a:fld id="{D7FBB340-DB39-4A49-95AE-FF1994A5B75C}" type="slidenum">
              <a:rPr lang="es-CL" smtClean="0"/>
              <a:t>‹Nº›</a:t>
            </a:fld>
            <a:endParaRPr lang="es-CL"/>
          </a:p>
        </p:txBody>
      </p:sp>
    </p:spTree>
    <p:extLst>
      <p:ext uri="{BB962C8B-B14F-4D97-AF65-F5344CB8AC3E}">
        <p14:creationId xmlns:p14="http://schemas.microsoft.com/office/powerpoint/2010/main" val="696791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41"/>
        <p:cNvGrpSpPr/>
        <p:nvPr/>
      </p:nvGrpSpPr>
      <p:grpSpPr>
        <a:xfrm>
          <a:off x="0" y="0"/>
          <a:ext cx="0" cy="0"/>
          <a:chOff x="0" y="0"/>
          <a:chExt cx="0" cy="0"/>
        </a:xfrm>
      </p:grpSpPr>
      <p:sp>
        <p:nvSpPr>
          <p:cNvPr id="42" name="Google Shape;42;p83"/>
          <p:cNvSpPr txBox="1">
            <a:spLocks noGrp="1"/>
          </p:cNvSpPr>
          <p:nvPr>
            <p:ph type="title"/>
          </p:nvPr>
        </p:nvSpPr>
        <p:spPr>
          <a:xfrm>
            <a:off x="533401" y="228600"/>
            <a:ext cx="11125200" cy="982980"/>
          </a:xfrm>
          <a:prstGeom prst="rect">
            <a:avLst/>
          </a:prstGeom>
          <a:noFill/>
          <a:ln>
            <a:noFill/>
          </a:ln>
        </p:spPr>
        <p:txBody>
          <a:bodyPr spcFirstLastPara="1" wrap="square" lIns="50800" tIns="50800" rIns="50800" bIns="50800" anchor="b"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r>
              <a:rPr lang="es-ES"/>
              <a:t>Haga clic para modificar el estilo de título del patrón</a:t>
            </a:r>
            <a:endParaRPr/>
          </a:p>
        </p:txBody>
      </p:sp>
      <p:sp>
        <p:nvSpPr>
          <p:cNvPr id="43" name="Google Shape;43;p83"/>
          <p:cNvSpPr txBox="1">
            <a:spLocks noGrp="1"/>
          </p:cNvSpPr>
          <p:nvPr>
            <p:ph type="sldNum" idx="12"/>
          </p:nvPr>
        </p:nvSpPr>
        <p:spPr>
          <a:xfrm>
            <a:off x="11492085" y="6457951"/>
            <a:ext cx="306630" cy="241092"/>
          </a:xfrm>
          <a:prstGeom prst="rect">
            <a:avLst/>
          </a:prstGeom>
          <a:noFill/>
          <a:ln>
            <a:noFill/>
          </a:ln>
        </p:spPr>
        <p:txBody>
          <a:bodyPr spcFirstLastPara="1" wrap="square" lIns="50800" tIns="50800" rIns="50800" bIns="50800" anchor="t" anchorCtr="0">
            <a:spAutoFit/>
          </a:bodyPr>
          <a:lstStyle>
            <a:lvl1pPr marL="0" lvl="0"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1pPr>
            <a:lvl2pPr marL="0" lvl="1"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2pPr>
            <a:lvl3pPr marL="0" lvl="2"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3pPr>
            <a:lvl4pPr marL="0" lvl="3"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4pPr>
            <a:lvl5pPr marL="0" lvl="4"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5pPr>
            <a:lvl6pPr marL="0" lvl="5"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6pPr>
            <a:lvl7pPr marL="0" lvl="6"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7pPr>
            <a:lvl8pPr marL="0" lvl="7"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8pPr>
            <a:lvl9pPr marL="0" lvl="8" indent="0" algn="r">
              <a:lnSpc>
                <a:spcPct val="100000"/>
              </a:lnSpc>
              <a:spcBef>
                <a:spcPts val="0"/>
              </a:spcBef>
              <a:spcAft>
                <a:spcPts val="0"/>
              </a:spcAft>
              <a:buClr>
                <a:srgbClr val="000000"/>
              </a:buClr>
              <a:buSzPts val="1000"/>
              <a:buFont typeface="Helvetica Neue"/>
              <a:buNone/>
              <a:defRPr sz="900">
                <a:latin typeface="Helvetica Neue"/>
                <a:ea typeface="Helvetica Neue"/>
                <a:cs typeface="Helvetica Neue"/>
                <a:sym typeface="Helvetica Neue"/>
              </a:defRPr>
            </a:lvl9pPr>
          </a:lstStyle>
          <a:p>
            <a:fld id="{D7FBB340-DB39-4A49-95AE-FF1994A5B75C}" type="slidenum">
              <a:rPr lang="es-CL" smtClean="0"/>
              <a:t>‹Nº›</a:t>
            </a:fld>
            <a:endParaRPr lang="es-CL"/>
          </a:p>
        </p:txBody>
      </p:sp>
    </p:spTree>
    <p:extLst>
      <p:ext uri="{BB962C8B-B14F-4D97-AF65-F5344CB8AC3E}">
        <p14:creationId xmlns:p14="http://schemas.microsoft.com/office/powerpoint/2010/main" val="2108250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cxnSp>
        <p:nvCxnSpPr>
          <p:cNvPr id="6" name="Google Shape;6;p74"/>
          <p:cNvCxnSpPr/>
          <p:nvPr/>
        </p:nvCxnSpPr>
        <p:spPr>
          <a:xfrm>
            <a:off x="609600" y="1383030"/>
            <a:ext cx="10972800" cy="0"/>
          </a:xfrm>
          <a:prstGeom prst="straightConnector1">
            <a:avLst/>
          </a:prstGeom>
          <a:noFill/>
          <a:ln w="12700" cap="flat" cmpd="sng">
            <a:solidFill>
              <a:srgbClr val="9A9A9A"/>
            </a:solidFill>
            <a:prstDash val="solid"/>
            <a:miter lim="400000"/>
            <a:headEnd type="none" w="sm" len="sm"/>
            <a:tailEnd type="none" w="sm" len="sm"/>
          </a:ln>
        </p:spPr>
      </p:cxnSp>
      <p:sp>
        <p:nvSpPr>
          <p:cNvPr id="7" name="Google Shape;7;p74"/>
          <p:cNvSpPr txBox="1">
            <a:spLocks noGrp="1"/>
          </p:cNvSpPr>
          <p:nvPr>
            <p:ph type="title"/>
          </p:nvPr>
        </p:nvSpPr>
        <p:spPr>
          <a:xfrm>
            <a:off x="533401" y="228600"/>
            <a:ext cx="11125200" cy="982980"/>
          </a:xfrm>
          <a:prstGeom prst="rect">
            <a:avLst/>
          </a:prstGeom>
          <a:noFill/>
          <a:ln>
            <a:noFill/>
          </a:ln>
        </p:spPr>
        <p:txBody>
          <a:bodyPr spcFirstLastPara="1" wrap="square" lIns="50800" tIns="50800" rIns="50800" bIns="50800" anchor="b" anchorCtr="0">
            <a:noAutofit/>
          </a:bodyPr>
          <a:lstStyle>
            <a:lvl1pPr marR="0" lvl="0" algn="l" rtl="0">
              <a:lnSpc>
                <a:spcPct val="100000"/>
              </a:lnSpc>
              <a:spcBef>
                <a:spcPts val="0"/>
              </a:spcBef>
              <a:spcAft>
                <a:spcPts val="0"/>
              </a:spcAft>
              <a:buClr>
                <a:srgbClr val="000000"/>
              </a:buClr>
              <a:buSzPts val="3200"/>
              <a:buFont typeface="Helvetica Neue Light"/>
              <a:buNone/>
              <a:defRPr sz="32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0"/>
              </a:spcBef>
              <a:spcAft>
                <a:spcPts val="0"/>
              </a:spcAft>
              <a:buClr>
                <a:srgbClr val="000000"/>
              </a:buClr>
              <a:buSzPts val="3200"/>
              <a:buFont typeface="Helvetica Neue Light"/>
              <a:buNone/>
              <a:defRPr sz="32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0"/>
              </a:spcBef>
              <a:spcAft>
                <a:spcPts val="0"/>
              </a:spcAft>
              <a:buClr>
                <a:srgbClr val="000000"/>
              </a:buClr>
              <a:buSzPts val="3200"/>
              <a:buFont typeface="Helvetica Neue Light"/>
              <a:buNone/>
              <a:defRPr sz="32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0"/>
              </a:spcBef>
              <a:spcAft>
                <a:spcPts val="0"/>
              </a:spcAft>
              <a:buClr>
                <a:srgbClr val="000000"/>
              </a:buClr>
              <a:buSzPts val="3200"/>
              <a:buFont typeface="Helvetica Neue Light"/>
              <a:buNone/>
              <a:defRPr sz="32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0"/>
              </a:spcBef>
              <a:spcAft>
                <a:spcPts val="0"/>
              </a:spcAft>
              <a:buClr>
                <a:srgbClr val="000000"/>
              </a:buClr>
              <a:buSzPts val="3200"/>
              <a:buFont typeface="Helvetica Neue Light"/>
              <a:buNone/>
              <a:defRPr sz="32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0"/>
              </a:spcBef>
              <a:spcAft>
                <a:spcPts val="0"/>
              </a:spcAft>
              <a:buClr>
                <a:srgbClr val="000000"/>
              </a:buClr>
              <a:buSzPts val="3200"/>
              <a:buFont typeface="Helvetica Neue Light"/>
              <a:buNone/>
              <a:defRPr sz="32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0"/>
              </a:spcBef>
              <a:spcAft>
                <a:spcPts val="0"/>
              </a:spcAft>
              <a:buClr>
                <a:srgbClr val="000000"/>
              </a:buClr>
              <a:buSzPts val="3200"/>
              <a:buFont typeface="Helvetica Neue Light"/>
              <a:buNone/>
              <a:defRPr sz="32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0"/>
              </a:spcBef>
              <a:spcAft>
                <a:spcPts val="0"/>
              </a:spcAft>
              <a:buClr>
                <a:srgbClr val="000000"/>
              </a:buClr>
              <a:buSzPts val="3200"/>
              <a:buFont typeface="Helvetica Neue Light"/>
              <a:buNone/>
              <a:defRPr sz="32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0"/>
              </a:spcBef>
              <a:spcAft>
                <a:spcPts val="0"/>
              </a:spcAft>
              <a:buClr>
                <a:srgbClr val="000000"/>
              </a:buClr>
              <a:buSzPts val="3200"/>
              <a:buFont typeface="Helvetica Neue Light"/>
              <a:buNone/>
              <a:defRPr sz="32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8" name="Google Shape;8;p74"/>
          <p:cNvSpPr txBox="1">
            <a:spLocks noGrp="1"/>
          </p:cNvSpPr>
          <p:nvPr>
            <p:ph type="body" idx="1"/>
          </p:nvPr>
        </p:nvSpPr>
        <p:spPr>
          <a:xfrm>
            <a:off x="533401" y="1634490"/>
            <a:ext cx="11125200" cy="4617720"/>
          </a:xfrm>
          <a:prstGeom prst="rect">
            <a:avLst/>
          </a:prstGeom>
          <a:noFill/>
          <a:ln>
            <a:noFill/>
          </a:ln>
        </p:spPr>
        <p:txBody>
          <a:bodyPr spcFirstLastPara="1" wrap="square" lIns="50800" tIns="50800" rIns="50800" bIns="50800" anchor="t" anchorCtr="0">
            <a:noAutofit/>
          </a:bodyPr>
          <a:lstStyle>
            <a:lvl1pPr marL="457200" marR="0" lvl="0" indent="-355600" algn="l" rtl="0">
              <a:lnSpc>
                <a:spcPct val="100000"/>
              </a:lnSpc>
              <a:spcBef>
                <a:spcPts val="2400"/>
              </a:spcBef>
              <a:spcAft>
                <a:spcPts val="0"/>
              </a:spcAft>
              <a:buClr>
                <a:srgbClr val="5E5E5E"/>
              </a:buClr>
              <a:buSzPts val="2000"/>
              <a:buFont typeface="Helvetica Neue"/>
              <a:buChar char="•"/>
              <a:defRPr sz="2000" b="0" i="0" u="none" strike="noStrike" cap="none">
                <a:solidFill>
                  <a:srgbClr val="5E5E5E"/>
                </a:solidFill>
                <a:latin typeface="Helvetica Neue"/>
                <a:ea typeface="Helvetica Neue"/>
                <a:cs typeface="Helvetica Neue"/>
                <a:sym typeface="Helvetica Neue"/>
              </a:defRPr>
            </a:lvl1pPr>
            <a:lvl2pPr marL="914400" marR="0" lvl="1" indent="-355600" algn="l" rtl="0">
              <a:lnSpc>
                <a:spcPct val="100000"/>
              </a:lnSpc>
              <a:spcBef>
                <a:spcPts val="2400"/>
              </a:spcBef>
              <a:spcAft>
                <a:spcPts val="0"/>
              </a:spcAft>
              <a:buClr>
                <a:srgbClr val="5E5E5E"/>
              </a:buClr>
              <a:buSzPts val="2000"/>
              <a:buFont typeface="Helvetica Neue"/>
              <a:buChar char="•"/>
              <a:defRPr sz="2000" b="0" i="0" u="none" strike="noStrike" cap="none">
                <a:solidFill>
                  <a:srgbClr val="5E5E5E"/>
                </a:solidFill>
                <a:latin typeface="Helvetica Neue"/>
                <a:ea typeface="Helvetica Neue"/>
                <a:cs typeface="Helvetica Neue"/>
                <a:sym typeface="Helvetica Neue"/>
              </a:defRPr>
            </a:lvl2pPr>
            <a:lvl3pPr marL="1371600" marR="0" lvl="2" indent="-355600" algn="l" rtl="0">
              <a:lnSpc>
                <a:spcPct val="100000"/>
              </a:lnSpc>
              <a:spcBef>
                <a:spcPts val="2400"/>
              </a:spcBef>
              <a:spcAft>
                <a:spcPts val="0"/>
              </a:spcAft>
              <a:buClr>
                <a:srgbClr val="5E5E5E"/>
              </a:buClr>
              <a:buSzPts val="2000"/>
              <a:buFont typeface="Helvetica Neue"/>
              <a:buChar char="•"/>
              <a:defRPr sz="2000" b="0" i="0" u="none" strike="noStrike" cap="none">
                <a:solidFill>
                  <a:srgbClr val="5E5E5E"/>
                </a:solidFill>
                <a:latin typeface="Helvetica Neue"/>
                <a:ea typeface="Helvetica Neue"/>
                <a:cs typeface="Helvetica Neue"/>
                <a:sym typeface="Helvetica Neue"/>
              </a:defRPr>
            </a:lvl3pPr>
            <a:lvl4pPr marL="1828800" marR="0" lvl="3" indent="-355600" algn="l" rtl="0">
              <a:lnSpc>
                <a:spcPct val="100000"/>
              </a:lnSpc>
              <a:spcBef>
                <a:spcPts val="2400"/>
              </a:spcBef>
              <a:spcAft>
                <a:spcPts val="0"/>
              </a:spcAft>
              <a:buClr>
                <a:srgbClr val="5E5E5E"/>
              </a:buClr>
              <a:buSzPts val="2000"/>
              <a:buFont typeface="Helvetica Neue"/>
              <a:buChar char="•"/>
              <a:defRPr sz="2000" b="0" i="0" u="none" strike="noStrike" cap="none">
                <a:solidFill>
                  <a:srgbClr val="5E5E5E"/>
                </a:solidFill>
                <a:latin typeface="Helvetica Neue"/>
                <a:ea typeface="Helvetica Neue"/>
                <a:cs typeface="Helvetica Neue"/>
                <a:sym typeface="Helvetica Neue"/>
              </a:defRPr>
            </a:lvl4pPr>
            <a:lvl5pPr marL="2286000" marR="0" lvl="4" indent="-355600" algn="l" rtl="0">
              <a:lnSpc>
                <a:spcPct val="100000"/>
              </a:lnSpc>
              <a:spcBef>
                <a:spcPts val="2400"/>
              </a:spcBef>
              <a:spcAft>
                <a:spcPts val="0"/>
              </a:spcAft>
              <a:buClr>
                <a:srgbClr val="5E5E5E"/>
              </a:buClr>
              <a:buSzPts val="2000"/>
              <a:buFont typeface="Helvetica Neue"/>
              <a:buChar char="•"/>
              <a:defRPr sz="2000" b="0" i="0" u="none" strike="noStrike" cap="none">
                <a:solidFill>
                  <a:srgbClr val="5E5E5E"/>
                </a:solidFill>
                <a:latin typeface="Helvetica Neue"/>
                <a:ea typeface="Helvetica Neue"/>
                <a:cs typeface="Helvetica Neue"/>
                <a:sym typeface="Helvetica Neue"/>
              </a:defRPr>
            </a:lvl5pPr>
            <a:lvl6pPr marL="2743200" marR="0" lvl="5" indent="-355600" algn="l" rtl="0">
              <a:lnSpc>
                <a:spcPct val="100000"/>
              </a:lnSpc>
              <a:spcBef>
                <a:spcPts val="2400"/>
              </a:spcBef>
              <a:spcAft>
                <a:spcPts val="0"/>
              </a:spcAft>
              <a:buClr>
                <a:srgbClr val="5E5E5E"/>
              </a:buClr>
              <a:buSzPts val="2000"/>
              <a:buFont typeface="Helvetica Neue"/>
              <a:buChar char="•"/>
              <a:defRPr sz="2000" b="0" i="0" u="none" strike="noStrike" cap="none">
                <a:solidFill>
                  <a:srgbClr val="5E5E5E"/>
                </a:solidFill>
                <a:latin typeface="Helvetica Neue"/>
                <a:ea typeface="Helvetica Neue"/>
                <a:cs typeface="Helvetica Neue"/>
                <a:sym typeface="Helvetica Neue"/>
              </a:defRPr>
            </a:lvl6pPr>
            <a:lvl7pPr marL="3200400" marR="0" lvl="6" indent="-355600" algn="l" rtl="0">
              <a:lnSpc>
                <a:spcPct val="100000"/>
              </a:lnSpc>
              <a:spcBef>
                <a:spcPts val="2400"/>
              </a:spcBef>
              <a:spcAft>
                <a:spcPts val="0"/>
              </a:spcAft>
              <a:buClr>
                <a:srgbClr val="5E5E5E"/>
              </a:buClr>
              <a:buSzPts val="2000"/>
              <a:buFont typeface="Helvetica Neue"/>
              <a:buChar char="•"/>
              <a:defRPr sz="2000" b="0" i="0" u="none" strike="noStrike" cap="none">
                <a:solidFill>
                  <a:srgbClr val="5E5E5E"/>
                </a:solidFill>
                <a:latin typeface="Helvetica Neue"/>
                <a:ea typeface="Helvetica Neue"/>
                <a:cs typeface="Helvetica Neue"/>
                <a:sym typeface="Helvetica Neue"/>
              </a:defRPr>
            </a:lvl7pPr>
            <a:lvl8pPr marL="3657600" marR="0" lvl="7" indent="-355600" algn="l" rtl="0">
              <a:lnSpc>
                <a:spcPct val="100000"/>
              </a:lnSpc>
              <a:spcBef>
                <a:spcPts val="2400"/>
              </a:spcBef>
              <a:spcAft>
                <a:spcPts val="0"/>
              </a:spcAft>
              <a:buClr>
                <a:srgbClr val="5E5E5E"/>
              </a:buClr>
              <a:buSzPts val="2000"/>
              <a:buFont typeface="Helvetica Neue"/>
              <a:buChar char="•"/>
              <a:defRPr sz="2000" b="0" i="0" u="none" strike="noStrike" cap="none">
                <a:solidFill>
                  <a:srgbClr val="5E5E5E"/>
                </a:solidFill>
                <a:latin typeface="Helvetica Neue"/>
                <a:ea typeface="Helvetica Neue"/>
                <a:cs typeface="Helvetica Neue"/>
                <a:sym typeface="Helvetica Neue"/>
              </a:defRPr>
            </a:lvl8pPr>
            <a:lvl9pPr marL="4114800" marR="0" lvl="8" indent="-355600" algn="l" rtl="0">
              <a:lnSpc>
                <a:spcPct val="100000"/>
              </a:lnSpc>
              <a:spcBef>
                <a:spcPts val="2400"/>
              </a:spcBef>
              <a:spcAft>
                <a:spcPts val="0"/>
              </a:spcAft>
              <a:buClr>
                <a:srgbClr val="5E5E5E"/>
              </a:buClr>
              <a:buSzPts val="2000"/>
              <a:buFont typeface="Helvetica Neue"/>
              <a:buChar char="•"/>
              <a:defRPr sz="2000" b="0" i="0" u="none" strike="noStrike" cap="none">
                <a:solidFill>
                  <a:srgbClr val="5E5E5E"/>
                </a:solidFill>
                <a:latin typeface="Helvetica Neue"/>
                <a:ea typeface="Helvetica Neue"/>
                <a:cs typeface="Helvetica Neue"/>
                <a:sym typeface="Helvetica Neue"/>
              </a:defRPr>
            </a:lvl9pPr>
          </a:lstStyle>
          <a:p>
            <a:endParaRPr/>
          </a:p>
        </p:txBody>
      </p:sp>
      <p:sp>
        <p:nvSpPr>
          <p:cNvPr id="9" name="Google Shape;9;p74"/>
          <p:cNvSpPr txBox="1">
            <a:spLocks noGrp="1"/>
          </p:cNvSpPr>
          <p:nvPr>
            <p:ph type="sldNum" idx="12"/>
          </p:nvPr>
        </p:nvSpPr>
        <p:spPr>
          <a:xfrm>
            <a:off x="11492085" y="6457951"/>
            <a:ext cx="306630" cy="241092"/>
          </a:xfrm>
          <a:prstGeom prst="rect">
            <a:avLst/>
          </a:prstGeom>
          <a:noFill/>
          <a:ln>
            <a:noFill/>
          </a:ln>
        </p:spPr>
        <p:txBody>
          <a:bodyPr spcFirstLastPara="1" wrap="square" lIns="50800" tIns="50800" rIns="50800" bIns="50800" anchor="t" anchorCtr="0">
            <a:spAutoFit/>
          </a:bodyPr>
          <a:lstStyle>
            <a:lvl1pPr marL="0" marR="0" lvl="0" indent="0" algn="r" rtl="0">
              <a:lnSpc>
                <a:spcPct val="100000"/>
              </a:lnSpc>
              <a:spcBef>
                <a:spcPts val="0"/>
              </a:spcBef>
              <a:spcAft>
                <a:spcPts val="0"/>
              </a:spcAft>
              <a:buClr>
                <a:srgbClr val="000000"/>
              </a:buClr>
              <a:buSzPts val="10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r" rtl="0">
              <a:lnSpc>
                <a:spcPct val="100000"/>
              </a:lnSpc>
              <a:spcBef>
                <a:spcPts val="0"/>
              </a:spcBef>
              <a:spcAft>
                <a:spcPts val="0"/>
              </a:spcAft>
              <a:buClr>
                <a:srgbClr val="000000"/>
              </a:buClr>
              <a:buSzPts val="10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r" rtl="0">
              <a:lnSpc>
                <a:spcPct val="100000"/>
              </a:lnSpc>
              <a:spcBef>
                <a:spcPts val="0"/>
              </a:spcBef>
              <a:spcAft>
                <a:spcPts val="0"/>
              </a:spcAft>
              <a:buClr>
                <a:srgbClr val="000000"/>
              </a:buClr>
              <a:buSzPts val="10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r" rtl="0">
              <a:lnSpc>
                <a:spcPct val="100000"/>
              </a:lnSpc>
              <a:spcBef>
                <a:spcPts val="0"/>
              </a:spcBef>
              <a:spcAft>
                <a:spcPts val="0"/>
              </a:spcAft>
              <a:buClr>
                <a:srgbClr val="000000"/>
              </a:buClr>
              <a:buSzPts val="10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r" rtl="0">
              <a:lnSpc>
                <a:spcPct val="100000"/>
              </a:lnSpc>
              <a:spcBef>
                <a:spcPts val="0"/>
              </a:spcBef>
              <a:spcAft>
                <a:spcPts val="0"/>
              </a:spcAft>
              <a:buClr>
                <a:srgbClr val="000000"/>
              </a:buClr>
              <a:buSzPts val="10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r" rtl="0">
              <a:lnSpc>
                <a:spcPct val="100000"/>
              </a:lnSpc>
              <a:spcBef>
                <a:spcPts val="0"/>
              </a:spcBef>
              <a:spcAft>
                <a:spcPts val="0"/>
              </a:spcAft>
              <a:buClr>
                <a:srgbClr val="000000"/>
              </a:buClr>
              <a:buSzPts val="10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r" rtl="0">
              <a:lnSpc>
                <a:spcPct val="100000"/>
              </a:lnSpc>
              <a:spcBef>
                <a:spcPts val="0"/>
              </a:spcBef>
              <a:spcAft>
                <a:spcPts val="0"/>
              </a:spcAft>
              <a:buClr>
                <a:srgbClr val="000000"/>
              </a:buClr>
              <a:buSzPts val="10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r" rtl="0">
              <a:lnSpc>
                <a:spcPct val="100000"/>
              </a:lnSpc>
              <a:spcBef>
                <a:spcPts val="0"/>
              </a:spcBef>
              <a:spcAft>
                <a:spcPts val="0"/>
              </a:spcAft>
              <a:buClr>
                <a:srgbClr val="000000"/>
              </a:buClr>
              <a:buSzPts val="10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r" rtl="0">
              <a:lnSpc>
                <a:spcPct val="100000"/>
              </a:lnSpc>
              <a:spcBef>
                <a:spcPts val="0"/>
              </a:spcBef>
              <a:spcAft>
                <a:spcPts val="0"/>
              </a:spcAft>
              <a:buClr>
                <a:srgbClr val="000000"/>
              </a:buClr>
              <a:buSzPts val="1000"/>
              <a:buFont typeface="Helvetica Neue"/>
              <a:buNone/>
              <a:defRPr sz="900" b="0" i="0" u="none" strike="noStrike" cap="none">
                <a:solidFill>
                  <a:srgbClr val="000000"/>
                </a:solidFill>
                <a:latin typeface="Helvetica Neue"/>
                <a:ea typeface="Helvetica Neue"/>
                <a:cs typeface="Helvetica Neue"/>
                <a:sym typeface="Helvetica Neue"/>
              </a:defRPr>
            </a:lvl9pPr>
          </a:lstStyle>
          <a:p>
            <a:fld id="{D7FBB340-DB39-4A49-95AE-FF1994A5B75C}" type="slidenum">
              <a:rPr lang="es-CL" smtClean="0"/>
              <a:t>‹Nº›</a:t>
            </a:fld>
            <a:endParaRPr lang="es-CL"/>
          </a:p>
        </p:txBody>
      </p:sp>
    </p:spTree>
    <p:extLst>
      <p:ext uri="{BB962C8B-B14F-4D97-AF65-F5344CB8AC3E}">
        <p14:creationId xmlns:p14="http://schemas.microsoft.com/office/powerpoint/2010/main" val="22341502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269A3E-7148-4F9A-978A-74E510617613}"/>
              </a:ext>
            </a:extLst>
          </p:cNvPr>
          <p:cNvSpPr>
            <a:spLocks noGrp="1"/>
          </p:cNvSpPr>
          <p:nvPr>
            <p:ph type="title"/>
          </p:nvPr>
        </p:nvSpPr>
        <p:spPr/>
        <p:txBody>
          <a:bodyPr/>
          <a:lstStyle/>
          <a:p>
            <a:r>
              <a:rPr lang="es-ES" dirty="0"/>
              <a:t>PCA – Principal </a:t>
            </a:r>
            <a:r>
              <a:rPr lang="es-ES" dirty="0" err="1"/>
              <a:t>Components</a:t>
            </a:r>
            <a:r>
              <a:rPr lang="es-ES" dirty="0"/>
              <a:t> </a:t>
            </a:r>
            <a:r>
              <a:rPr lang="es-ES" dirty="0" err="1"/>
              <a:t>Analysis</a:t>
            </a:r>
            <a:endParaRPr lang="es-CL" dirty="0"/>
          </a:p>
        </p:txBody>
      </p:sp>
      <p:sp>
        <p:nvSpPr>
          <p:cNvPr id="3" name="Subtítulo 2">
            <a:extLst>
              <a:ext uri="{FF2B5EF4-FFF2-40B4-BE49-F238E27FC236}">
                <a16:creationId xmlns:a16="http://schemas.microsoft.com/office/drawing/2014/main" id="{1017CD37-4B06-4A4F-B96C-B7C22337E4A6}"/>
              </a:ext>
            </a:extLst>
          </p:cNvPr>
          <p:cNvSpPr>
            <a:spLocks noGrp="1"/>
          </p:cNvSpPr>
          <p:nvPr>
            <p:ph type="body" idx="1"/>
          </p:nvPr>
        </p:nvSpPr>
        <p:spPr/>
        <p:txBody>
          <a:bodyPr/>
          <a:lstStyle/>
          <a:p>
            <a:r>
              <a:rPr lang="es-ES" dirty="0"/>
              <a:t>Fundamento de Ciencias de los Datos</a:t>
            </a:r>
            <a:endParaRPr lang="es-CL" dirty="0"/>
          </a:p>
        </p:txBody>
      </p:sp>
    </p:spTree>
    <p:extLst>
      <p:ext uri="{BB962C8B-B14F-4D97-AF65-F5344CB8AC3E}">
        <p14:creationId xmlns:p14="http://schemas.microsoft.com/office/powerpoint/2010/main" val="108083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FD152-290F-4490-9EE3-1DE6425F47E6}"/>
              </a:ext>
            </a:extLst>
          </p:cNvPr>
          <p:cNvSpPr>
            <a:spLocks noGrp="1"/>
          </p:cNvSpPr>
          <p:nvPr>
            <p:ph type="title"/>
          </p:nvPr>
        </p:nvSpPr>
        <p:spPr/>
        <p:txBody>
          <a:bodyPr/>
          <a:lstStyle/>
          <a:p>
            <a:r>
              <a:rPr lang="es-ES" dirty="0"/>
              <a:t>Empecemos con un </a:t>
            </a:r>
            <a:r>
              <a:rPr lang="es-ES" dirty="0" err="1"/>
              <a:t>dataset</a:t>
            </a:r>
            <a:r>
              <a:rPr lang="es-ES" dirty="0"/>
              <a:t> simple</a:t>
            </a:r>
            <a:endParaRPr lang="es-CL" dirty="0"/>
          </a:p>
        </p:txBody>
      </p:sp>
      <p:graphicFrame>
        <p:nvGraphicFramePr>
          <p:cNvPr id="6" name="Tabla 6">
            <a:extLst>
              <a:ext uri="{FF2B5EF4-FFF2-40B4-BE49-F238E27FC236}">
                <a16:creationId xmlns:a16="http://schemas.microsoft.com/office/drawing/2014/main" id="{5F6003EF-C43C-469E-A2A7-15FB2BA190AC}"/>
              </a:ext>
            </a:extLst>
          </p:cNvPr>
          <p:cNvGraphicFramePr>
            <a:graphicFrameLocks noGrp="1"/>
          </p:cNvGraphicFramePr>
          <p:nvPr/>
        </p:nvGraphicFramePr>
        <p:xfrm>
          <a:off x="533401" y="2390810"/>
          <a:ext cx="3146973" cy="2990488"/>
        </p:xfrm>
        <a:graphic>
          <a:graphicData uri="http://schemas.openxmlformats.org/drawingml/2006/table">
            <a:tbl>
              <a:tblPr firstRow="1" lastRow="1" bandRow="1">
                <a:tableStyleId>{616DA210-FB5B-4158-B5E0-FEB733F419BA}</a:tableStyleId>
              </a:tblPr>
              <a:tblGrid>
                <a:gridCol w="1048407">
                  <a:extLst>
                    <a:ext uri="{9D8B030D-6E8A-4147-A177-3AD203B41FA5}">
                      <a16:colId xmlns:a16="http://schemas.microsoft.com/office/drawing/2014/main" val="3968278429"/>
                    </a:ext>
                  </a:extLst>
                </a:gridCol>
                <a:gridCol w="1048407">
                  <a:extLst>
                    <a:ext uri="{9D8B030D-6E8A-4147-A177-3AD203B41FA5}">
                      <a16:colId xmlns:a16="http://schemas.microsoft.com/office/drawing/2014/main" val="1763628120"/>
                    </a:ext>
                  </a:extLst>
                </a:gridCol>
                <a:gridCol w="1050159">
                  <a:extLst>
                    <a:ext uri="{9D8B030D-6E8A-4147-A177-3AD203B41FA5}">
                      <a16:colId xmlns:a16="http://schemas.microsoft.com/office/drawing/2014/main" val="1373120012"/>
                    </a:ext>
                  </a:extLst>
                </a:gridCol>
              </a:tblGrid>
              <a:tr h="373811">
                <a:tc>
                  <a:txBody>
                    <a:bodyPr/>
                    <a:lstStyle/>
                    <a:p>
                      <a:pPr algn="ctr"/>
                      <a:r>
                        <a:rPr lang="es-ES" sz="1600" dirty="0"/>
                        <a:t>País</a:t>
                      </a:r>
                    </a:p>
                  </a:txBody>
                  <a:tcPr/>
                </a:tc>
                <a:tc>
                  <a:txBody>
                    <a:bodyPr/>
                    <a:lstStyle/>
                    <a:p>
                      <a:pPr algn="ctr"/>
                      <a:r>
                        <a:rPr lang="es-ES" sz="1600" dirty="0"/>
                        <a:t>Renta</a:t>
                      </a:r>
                      <a:endParaRPr lang="es-CL" sz="1600" dirty="0"/>
                    </a:p>
                  </a:txBody>
                  <a:tcPr/>
                </a:tc>
                <a:tc>
                  <a:txBody>
                    <a:bodyPr/>
                    <a:lstStyle/>
                    <a:p>
                      <a:pPr algn="ctr"/>
                      <a:r>
                        <a:rPr lang="es-ES" sz="1600" dirty="0"/>
                        <a:t>Venta</a:t>
                      </a:r>
                      <a:endParaRPr lang="es-CL" sz="1600" dirty="0"/>
                    </a:p>
                  </a:txBody>
                  <a:tcPr/>
                </a:tc>
                <a:extLst>
                  <a:ext uri="{0D108BD9-81ED-4DB2-BD59-A6C34878D82A}">
                    <a16:rowId xmlns:a16="http://schemas.microsoft.com/office/drawing/2014/main" val="100365567"/>
                  </a:ext>
                </a:extLst>
              </a:tr>
              <a:tr h="373811">
                <a:tc>
                  <a:txBody>
                    <a:bodyPr/>
                    <a:lstStyle/>
                    <a:p>
                      <a:pPr algn="ctr" fontAlgn="b"/>
                      <a:r>
                        <a:rPr lang="es-ES" sz="1800" b="0" i="0" u="none" strike="noStrike" dirty="0">
                          <a:solidFill>
                            <a:srgbClr val="000000"/>
                          </a:solidFill>
                          <a:effectLst/>
                          <a:latin typeface="Calibri" panose="020F0502020204030204" pitchFamily="34" charset="0"/>
                        </a:rPr>
                        <a:t>A</a:t>
                      </a:r>
                      <a:endParaRPr lang="es-CL"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189</a:t>
                      </a:r>
                    </a:p>
                  </a:txBody>
                  <a:tcPr marL="9525" marR="9525" marT="9525" marB="0" anchor="ctr"/>
                </a:tc>
                <a:tc>
                  <a:txBody>
                    <a:bodyPr/>
                    <a:lstStyle/>
                    <a:p>
                      <a:pPr algn="ctr" fontAlgn="b"/>
                      <a:r>
                        <a:rPr lang="es-CL" sz="1800" b="0" i="0" u="none" strike="noStrike">
                          <a:solidFill>
                            <a:srgbClr val="000000"/>
                          </a:solidFill>
                          <a:effectLst/>
                          <a:latin typeface="Calibri" panose="020F0502020204030204" pitchFamily="34" charset="0"/>
                        </a:rPr>
                        <a:t>402</a:t>
                      </a:r>
                      <a:endParaRPr lang="es-CL"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47250916"/>
                  </a:ext>
                </a:extLst>
              </a:tr>
              <a:tr h="373811">
                <a:tc>
                  <a:txBody>
                    <a:bodyPr/>
                    <a:lstStyle/>
                    <a:p>
                      <a:pPr algn="ctr" fontAlgn="b"/>
                      <a:r>
                        <a:rPr lang="es-ES" sz="1800" b="0" i="0" u="none" strike="noStrike" dirty="0">
                          <a:solidFill>
                            <a:srgbClr val="000000"/>
                          </a:solidFill>
                          <a:effectLst/>
                          <a:latin typeface="Calibri" panose="020F0502020204030204" pitchFamily="34" charset="0"/>
                        </a:rPr>
                        <a:t>B</a:t>
                      </a:r>
                      <a:endParaRPr lang="es-CL"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190</a:t>
                      </a:r>
                    </a:p>
                  </a:txBody>
                  <a:tcPr marL="9525" marR="9525" marT="9525" marB="0" anchor="ctr"/>
                </a:tc>
                <a:tc>
                  <a:txBody>
                    <a:bodyPr/>
                    <a:lstStyle/>
                    <a:p>
                      <a:pPr algn="ctr" fontAlgn="b"/>
                      <a:r>
                        <a:rPr lang="es-CL" sz="1800" b="0" i="0" u="none" strike="noStrike">
                          <a:solidFill>
                            <a:srgbClr val="000000"/>
                          </a:solidFill>
                          <a:effectLst/>
                          <a:latin typeface="Calibri" panose="020F0502020204030204" pitchFamily="34" charset="0"/>
                        </a:rPr>
                        <a:t>404</a:t>
                      </a:r>
                      <a:endParaRPr lang="es-CL"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21148455"/>
                  </a:ext>
                </a:extLst>
              </a:tr>
              <a:tr h="373811">
                <a:tc>
                  <a:txBody>
                    <a:bodyPr/>
                    <a:lstStyle/>
                    <a:p>
                      <a:pPr algn="ctr" fontAlgn="b"/>
                      <a:r>
                        <a:rPr lang="es-ES" sz="1800" b="0" i="0" u="none" strike="noStrike" dirty="0">
                          <a:solidFill>
                            <a:srgbClr val="000000"/>
                          </a:solidFill>
                          <a:effectLst/>
                          <a:latin typeface="Calibri" panose="020F0502020204030204" pitchFamily="34" charset="0"/>
                        </a:rPr>
                        <a:t>C</a:t>
                      </a: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208</a:t>
                      </a: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412</a:t>
                      </a:r>
                    </a:p>
                  </a:txBody>
                  <a:tcPr marL="9525" marR="9525" marT="9525" marB="0" anchor="ctr"/>
                </a:tc>
                <a:extLst>
                  <a:ext uri="{0D108BD9-81ED-4DB2-BD59-A6C34878D82A}">
                    <a16:rowId xmlns:a16="http://schemas.microsoft.com/office/drawing/2014/main" val="2918827195"/>
                  </a:ext>
                </a:extLst>
              </a:tr>
              <a:tr h="373811">
                <a:tc>
                  <a:txBody>
                    <a:bodyPr/>
                    <a:lstStyle/>
                    <a:p>
                      <a:pPr algn="ctr" fontAlgn="b"/>
                      <a:r>
                        <a:rPr lang="es-ES" sz="1800" b="0" i="0" u="none" strike="noStrike" dirty="0">
                          <a:solidFill>
                            <a:srgbClr val="000000"/>
                          </a:solidFill>
                          <a:effectLst/>
                          <a:latin typeface="Calibri" panose="020F0502020204030204" pitchFamily="34" charset="0"/>
                        </a:rPr>
                        <a:t>D</a:t>
                      </a:r>
                      <a:endParaRPr lang="es-CL"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CL" sz="1800" b="0" i="0" u="none" strike="noStrike">
                          <a:solidFill>
                            <a:srgbClr val="000000"/>
                          </a:solidFill>
                          <a:effectLst/>
                          <a:latin typeface="Calibri" panose="020F0502020204030204" pitchFamily="34" charset="0"/>
                        </a:rPr>
                        <a:t>293</a:t>
                      </a: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458</a:t>
                      </a:r>
                    </a:p>
                  </a:txBody>
                  <a:tcPr marL="9525" marR="9525" marT="9525" marB="0" anchor="ctr"/>
                </a:tc>
                <a:extLst>
                  <a:ext uri="{0D108BD9-81ED-4DB2-BD59-A6C34878D82A}">
                    <a16:rowId xmlns:a16="http://schemas.microsoft.com/office/drawing/2014/main" val="3454060883"/>
                  </a:ext>
                </a:extLst>
              </a:tr>
              <a:tr h="373811">
                <a:tc>
                  <a:txBody>
                    <a:bodyPr/>
                    <a:lstStyle/>
                    <a:p>
                      <a:pPr algn="ctr" fontAlgn="b"/>
                      <a:r>
                        <a:rPr lang="es-ES" sz="1800" b="0" i="0" u="none" strike="noStrike" dirty="0">
                          <a:solidFill>
                            <a:srgbClr val="000000"/>
                          </a:solidFill>
                          <a:effectLst/>
                          <a:latin typeface="Calibri" panose="020F0502020204030204" pitchFamily="34" charset="0"/>
                        </a:rPr>
                        <a:t>E</a:t>
                      </a:r>
                      <a:endParaRPr lang="es-CL"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CL" sz="1800" b="0" i="0" u="none" strike="noStrike">
                          <a:solidFill>
                            <a:srgbClr val="000000"/>
                          </a:solidFill>
                          <a:effectLst/>
                          <a:latin typeface="Calibri" panose="020F0502020204030204" pitchFamily="34" charset="0"/>
                        </a:rPr>
                        <a:t>308</a:t>
                      </a:r>
                    </a:p>
                  </a:txBody>
                  <a:tcPr marL="9525" marR="9525" marT="9525" marB="0" anchor="ctr"/>
                </a:tc>
                <a:tc>
                  <a:txBody>
                    <a:bodyPr/>
                    <a:lstStyle/>
                    <a:p>
                      <a:pPr algn="ctr" fontAlgn="b"/>
                      <a:r>
                        <a:rPr lang="es-CL" sz="1800" b="0" i="0" u="none" strike="noStrike">
                          <a:solidFill>
                            <a:srgbClr val="000000"/>
                          </a:solidFill>
                          <a:effectLst/>
                          <a:latin typeface="Calibri" panose="020F0502020204030204" pitchFamily="34" charset="0"/>
                        </a:rPr>
                        <a:t>469</a:t>
                      </a:r>
                      <a:endParaRPr lang="es-CL"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59014933"/>
                  </a:ext>
                </a:extLst>
              </a:tr>
              <a:tr h="373811">
                <a:tc>
                  <a:txBody>
                    <a:bodyPr/>
                    <a:lstStyle/>
                    <a:p>
                      <a:pPr algn="ctr" fontAlgn="b"/>
                      <a:r>
                        <a:rPr lang="es-ES" sz="1800" b="0" i="0" u="none" strike="noStrike" dirty="0">
                          <a:solidFill>
                            <a:srgbClr val="000000"/>
                          </a:solidFill>
                          <a:effectLst/>
                          <a:latin typeface="Calibri" panose="020F0502020204030204" pitchFamily="34" charset="0"/>
                        </a:rPr>
                        <a:t>F</a:t>
                      </a:r>
                      <a:endParaRPr lang="es-CL"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316</a:t>
                      </a: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469</a:t>
                      </a:r>
                    </a:p>
                  </a:txBody>
                  <a:tcPr marL="9525" marR="9525" marT="9525" marB="0" anchor="ctr"/>
                </a:tc>
                <a:extLst>
                  <a:ext uri="{0D108BD9-81ED-4DB2-BD59-A6C34878D82A}">
                    <a16:rowId xmlns:a16="http://schemas.microsoft.com/office/drawing/2014/main" val="3074599269"/>
                  </a:ext>
                </a:extLst>
              </a:tr>
              <a:tr h="373811">
                <a:tc>
                  <a:txBody>
                    <a:bodyPr/>
                    <a:lstStyle/>
                    <a:p>
                      <a:pPr algn="ctr" fontAlgn="b"/>
                      <a:r>
                        <a:rPr lang="es-ES" sz="1800" b="1" i="0" u="none" strike="noStrike" dirty="0">
                          <a:solidFill>
                            <a:srgbClr val="000000"/>
                          </a:solidFill>
                          <a:effectLst/>
                          <a:latin typeface="Calibri" panose="020F0502020204030204" pitchFamily="34" charset="0"/>
                        </a:rPr>
                        <a:t>Promedio</a:t>
                      </a:r>
                      <a:endParaRPr lang="es-CL"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ES" sz="1800" b="1" i="0" u="none" strike="noStrike" dirty="0">
                          <a:solidFill>
                            <a:srgbClr val="000000"/>
                          </a:solidFill>
                          <a:effectLst/>
                          <a:latin typeface="Calibri" panose="020F0502020204030204" pitchFamily="34" charset="0"/>
                        </a:rPr>
                        <a:t>251</a:t>
                      </a:r>
                      <a:endParaRPr lang="es-CL"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ES" sz="1800" b="1" i="0" u="none" strike="noStrike" dirty="0">
                          <a:solidFill>
                            <a:srgbClr val="000000"/>
                          </a:solidFill>
                          <a:effectLst/>
                          <a:latin typeface="Calibri" panose="020F0502020204030204" pitchFamily="34" charset="0"/>
                        </a:rPr>
                        <a:t>436</a:t>
                      </a:r>
                      <a:endParaRPr lang="es-CL" sz="18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60358613"/>
                  </a:ext>
                </a:extLst>
              </a:tr>
            </a:tbl>
          </a:graphicData>
        </a:graphic>
      </p:graphicFrame>
      <p:cxnSp>
        <p:nvCxnSpPr>
          <p:cNvPr id="8" name="Conector recto de flecha 7">
            <a:extLst>
              <a:ext uri="{FF2B5EF4-FFF2-40B4-BE49-F238E27FC236}">
                <a16:creationId xmlns:a16="http://schemas.microsoft.com/office/drawing/2014/main" id="{D4EEC923-3A75-4861-9A8C-7AF95ADD8A79}"/>
              </a:ext>
            </a:extLst>
          </p:cNvPr>
          <p:cNvCxnSpPr/>
          <p:nvPr/>
        </p:nvCxnSpPr>
        <p:spPr>
          <a:xfrm>
            <a:off x="5795119" y="5546968"/>
            <a:ext cx="550742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Elipse 13">
            <a:extLst>
              <a:ext uri="{FF2B5EF4-FFF2-40B4-BE49-F238E27FC236}">
                <a16:creationId xmlns:a16="http://schemas.microsoft.com/office/drawing/2014/main" id="{066F71E4-A500-4503-AEA5-F0CA07D14E65}"/>
              </a:ext>
            </a:extLst>
          </p:cNvPr>
          <p:cNvSpPr/>
          <p:nvPr/>
        </p:nvSpPr>
        <p:spPr>
          <a:xfrm>
            <a:off x="7131684" y="469769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A</a:t>
            </a:r>
          </a:p>
        </p:txBody>
      </p:sp>
      <p:sp>
        <p:nvSpPr>
          <p:cNvPr id="15" name="Elipse 14">
            <a:extLst>
              <a:ext uri="{FF2B5EF4-FFF2-40B4-BE49-F238E27FC236}">
                <a16:creationId xmlns:a16="http://schemas.microsoft.com/office/drawing/2014/main" id="{F4D32EBE-BA97-4315-951C-CF6D5B161A0C}"/>
              </a:ext>
            </a:extLst>
          </p:cNvPr>
          <p:cNvSpPr/>
          <p:nvPr/>
        </p:nvSpPr>
        <p:spPr>
          <a:xfrm>
            <a:off x="7425974" y="4551980"/>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B</a:t>
            </a:r>
          </a:p>
        </p:txBody>
      </p:sp>
      <p:sp>
        <p:nvSpPr>
          <p:cNvPr id="16" name="Elipse 15">
            <a:extLst>
              <a:ext uri="{FF2B5EF4-FFF2-40B4-BE49-F238E27FC236}">
                <a16:creationId xmlns:a16="http://schemas.microsoft.com/office/drawing/2014/main" id="{5F50DD8C-16E9-414B-8FF1-0509B2DB90EA}"/>
              </a:ext>
            </a:extLst>
          </p:cNvPr>
          <p:cNvSpPr/>
          <p:nvPr/>
        </p:nvSpPr>
        <p:spPr>
          <a:xfrm>
            <a:off x="7805697" y="416761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C</a:t>
            </a:r>
          </a:p>
        </p:txBody>
      </p:sp>
      <p:sp>
        <p:nvSpPr>
          <p:cNvPr id="17" name="Elipse 16">
            <a:extLst>
              <a:ext uri="{FF2B5EF4-FFF2-40B4-BE49-F238E27FC236}">
                <a16:creationId xmlns:a16="http://schemas.microsoft.com/office/drawing/2014/main" id="{EB8BA997-27E9-454A-BBA6-7049FC6512AE}"/>
              </a:ext>
            </a:extLst>
          </p:cNvPr>
          <p:cNvSpPr/>
          <p:nvPr/>
        </p:nvSpPr>
        <p:spPr>
          <a:xfrm>
            <a:off x="9348536" y="326635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D</a:t>
            </a:r>
          </a:p>
        </p:txBody>
      </p:sp>
      <p:sp>
        <p:nvSpPr>
          <p:cNvPr id="18" name="Elipse 17">
            <a:extLst>
              <a:ext uri="{FF2B5EF4-FFF2-40B4-BE49-F238E27FC236}">
                <a16:creationId xmlns:a16="http://schemas.microsoft.com/office/drawing/2014/main" id="{11D60154-CAB9-424F-9BBF-36F0678616F0}"/>
              </a:ext>
            </a:extLst>
          </p:cNvPr>
          <p:cNvSpPr/>
          <p:nvPr/>
        </p:nvSpPr>
        <p:spPr>
          <a:xfrm>
            <a:off x="9932246" y="28565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E</a:t>
            </a:r>
          </a:p>
        </p:txBody>
      </p:sp>
      <p:sp>
        <p:nvSpPr>
          <p:cNvPr id="19" name="Elipse 18">
            <a:extLst>
              <a:ext uri="{FF2B5EF4-FFF2-40B4-BE49-F238E27FC236}">
                <a16:creationId xmlns:a16="http://schemas.microsoft.com/office/drawing/2014/main" id="{63CF7C91-795E-4EC2-9E96-CA7CDA76C2D4}"/>
              </a:ext>
            </a:extLst>
          </p:cNvPr>
          <p:cNvSpPr/>
          <p:nvPr/>
        </p:nvSpPr>
        <p:spPr>
          <a:xfrm>
            <a:off x="10528664" y="28565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F</a:t>
            </a:r>
          </a:p>
        </p:txBody>
      </p:sp>
      <p:cxnSp>
        <p:nvCxnSpPr>
          <p:cNvPr id="21" name="Conector recto de flecha 20">
            <a:extLst>
              <a:ext uri="{FF2B5EF4-FFF2-40B4-BE49-F238E27FC236}">
                <a16:creationId xmlns:a16="http://schemas.microsoft.com/office/drawing/2014/main" id="{428E169B-464F-4855-8DB7-16A7EE1B7D92}"/>
              </a:ext>
            </a:extLst>
          </p:cNvPr>
          <p:cNvCxnSpPr>
            <a:cxnSpLocks/>
          </p:cNvCxnSpPr>
          <p:nvPr/>
        </p:nvCxnSpPr>
        <p:spPr>
          <a:xfrm flipV="1">
            <a:off x="5841613" y="2575431"/>
            <a:ext cx="0" cy="297166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39040808-3D35-4358-A0AD-2FA746F170FF}"/>
              </a:ext>
            </a:extLst>
          </p:cNvPr>
          <p:cNvSpPr txBox="1"/>
          <p:nvPr/>
        </p:nvSpPr>
        <p:spPr>
          <a:xfrm>
            <a:off x="7805697" y="5682694"/>
            <a:ext cx="1144865" cy="523220"/>
          </a:xfrm>
          <a:prstGeom prst="rect">
            <a:avLst/>
          </a:prstGeom>
          <a:noFill/>
        </p:spPr>
        <p:txBody>
          <a:bodyPr wrap="none" rtlCol="0">
            <a:spAutoFit/>
          </a:bodyPr>
          <a:lstStyle/>
          <a:p>
            <a:r>
              <a:rPr lang="es-ES" sz="2800" dirty="0"/>
              <a:t>Renta</a:t>
            </a:r>
            <a:endParaRPr lang="es-CL" sz="2800" dirty="0"/>
          </a:p>
        </p:txBody>
      </p:sp>
      <p:sp>
        <p:nvSpPr>
          <p:cNvPr id="22" name="CuadroTexto 21">
            <a:extLst>
              <a:ext uri="{FF2B5EF4-FFF2-40B4-BE49-F238E27FC236}">
                <a16:creationId xmlns:a16="http://schemas.microsoft.com/office/drawing/2014/main" id="{7993C613-A2B3-419B-B52D-3874C3FB8F07}"/>
              </a:ext>
            </a:extLst>
          </p:cNvPr>
          <p:cNvSpPr txBox="1"/>
          <p:nvPr/>
        </p:nvSpPr>
        <p:spPr>
          <a:xfrm>
            <a:off x="4673501" y="3422040"/>
            <a:ext cx="1124026" cy="523220"/>
          </a:xfrm>
          <a:prstGeom prst="rect">
            <a:avLst/>
          </a:prstGeom>
          <a:noFill/>
        </p:spPr>
        <p:txBody>
          <a:bodyPr wrap="none" rtlCol="0">
            <a:spAutoFit/>
          </a:bodyPr>
          <a:lstStyle/>
          <a:p>
            <a:r>
              <a:rPr lang="es-ES" sz="2800" dirty="0"/>
              <a:t>Venta</a:t>
            </a:r>
            <a:endParaRPr lang="es-CL" sz="2800" dirty="0"/>
          </a:p>
        </p:txBody>
      </p:sp>
      <p:sp>
        <p:nvSpPr>
          <p:cNvPr id="13" name="Signo de multiplicación 12">
            <a:extLst>
              <a:ext uri="{FF2B5EF4-FFF2-40B4-BE49-F238E27FC236}">
                <a16:creationId xmlns:a16="http://schemas.microsoft.com/office/drawing/2014/main" id="{812C5868-DC69-4707-B690-AFBC736C6282}"/>
              </a:ext>
            </a:extLst>
          </p:cNvPr>
          <p:cNvSpPr/>
          <p:nvPr/>
        </p:nvSpPr>
        <p:spPr>
          <a:xfrm>
            <a:off x="5531968" y="3670350"/>
            <a:ext cx="619289" cy="523216"/>
          </a:xfrm>
          <a:prstGeom prst="mathMultiply">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CL"/>
          </a:p>
        </p:txBody>
      </p:sp>
      <p:sp>
        <p:nvSpPr>
          <p:cNvPr id="23" name="Signo de multiplicación 22">
            <a:extLst>
              <a:ext uri="{FF2B5EF4-FFF2-40B4-BE49-F238E27FC236}">
                <a16:creationId xmlns:a16="http://schemas.microsoft.com/office/drawing/2014/main" id="{A7F530E7-C6B2-4928-84E7-E7DA0AF218AE}"/>
              </a:ext>
            </a:extLst>
          </p:cNvPr>
          <p:cNvSpPr/>
          <p:nvPr/>
        </p:nvSpPr>
        <p:spPr>
          <a:xfrm>
            <a:off x="8444500" y="5285232"/>
            <a:ext cx="619289" cy="523216"/>
          </a:xfrm>
          <a:prstGeom prst="mathMultiply">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CL"/>
          </a:p>
        </p:txBody>
      </p:sp>
      <p:sp>
        <p:nvSpPr>
          <p:cNvPr id="3" name="Signo de multiplicación 2">
            <a:extLst>
              <a:ext uri="{FF2B5EF4-FFF2-40B4-BE49-F238E27FC236}">
                <a16:creationId xmlns:a16="http://schemas.microsoft.com/office/drawing/2014/main" id="{D97B693F-3FB0-4437-A9C8-4F20D0A61E0B}"/>
              </a:ext>
            </a:extLst>
          </p:cNvPr>
          <p:cNvSpPr/>
          <p:nvPr/>
        </p:nvSpPr>
        <p:spPr>
          <a:xfrm>
            <a:off x="8534857" y="3744514"/>
            <a:ext cx="438574" cy="40149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cxnSp>
        <p:nvCxnSpPr>
          <p:cNvPr id="9" name="Conector recto de flecha 8">
            <a:extLst>
              <a:ext uri="{FF2B5EF4-FFF2-40B4-BE49-F238E27FC236}">
                <a16:creationId xmlns:a16="http://schemas.microsoft.com/office/drawing/2014/main" id="{0643135B-12B9-421E-A81C-65E0D28B2261}"/>
              </a:ext>
            </a:extLst>
          </p:cNvPr>
          <p:cNvCxnSpPr/>
          <p:nvPr/>
        </p:nvCxnSpPr>
        <p:spPr>
          <a:xfrm>
            <a:off x="6151257" y="3886054"/>
            <a:ext cx="22932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ector recto de flecha 27">
            <a:extLst>
              <a:ext uri="{FF2B5EF4-FFF2-40B4-BE49-F238E27FC236}">
                <a16:creationId xmlns:a16="http://schemas.microsoft.com/office/drawing/2014/main" id="{BF8899C1-48B9-4C67-9EAF-483EF755CD25}"/>
              </a:ext>
            </a:extLst>
          </p:cNvPr>
          <p:cNvCxnSpPr>
            <a:cxnSpLocks/>
          </p:cNvCxnSpPr>
          <p:nvPr/>
        </p:nvCxnSpPr>
        <p:spPr>
          <a:xfrm flipV="1">
            <a:off x="8754144" y="4193566"/>
            <a:ext cx="0" cy="10915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58237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4"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additive="base">
                                        <p:cTn id="20" dur="500" fill="hold"/>
                                        <p:tgtEl>
                                          <p:spTgt spid="28"/>
                                        </p:tgtEl>
                                        <p:attrNameLst>
                                          <p:attrName>ppt_x</p:attrName>
                                        </p:attrNameLst>
                                      </p:cBhvr>
                                      <p:tavLst>
                                        <p:tav tm="0">
                                          <p:val>
                                            <p:strVal val="#ppt_x"/>
                                          </p:val>
                                        </p:tav>
                                        <p:tav tm="100000">
                                          <p:val>
                                            <p:strVal val="#ppt_x"/>
                                          </p:val>
                                        </p:tav>
                                      </p:tavLst>
                                    </p:anim>
                                    <p:anim calcmode="lin" valueType="num">
                                      <p:cBhvr additive="base">
                                        <p:cTn id="21" dur="500" fill="hold"/>
                                        <p:tgtEl>
                                          <p:spTgt spid="28"/>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FD152-290F-4490-9EE3-1DE6425F47E6}"/>
              </a:ext>
            </a:extLst>
          </p:cNvPr>
          <p:cNvSpPr>
            <a:spLocks noGrp="1"/>
          </p:cNvSpPr>
          <p:nvPr>
            <p:ph type="title"/>
          </p:nvPr>
        </p:nvSpPr>
        <p:spPr/>
        <p:txBody>
          <a:bodyPr/>
          <a:lstStyle/>
          <a:p>
            <a:r>
              <a:rPr lang="es-ES" dirty="0"/>
              <a:t>Usaremos el gráfico para las siguientes explicaciones</a:t>
            </a:r>
            <a:endParaRPr lang="es-CL" dirty="0"/>
          </a:p>
        </p:txBody>
      </p:sp>
      <p:sp>
        <p:nvSpPr>
          <p:cNvPr id="14" name="Elipse 13">
            <a:extLst>
              <a:ext uri="{FF2B5EF4-FFF2-40B4-BE49-F238E27FC236}">
                <a16:creationId xmlns:a16="http://schemas.microsoft.com/office/drawing/2014/main" id="{066F71E4-A500-4503-AEA5-F0CA07D14E65}"/>
              </a:ext>
            </a:extLst>
          </p:cNvPr>
          <p:cNvSpPr/>
          <p:nvPr/>
        </p:nvSpPr>
        <p:spPr>
          <a:xfrm>
            <a:off x="7131684" y="469769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A</a:t>
            </a:r>
          </a:p>
        </p:txBody>
      </p:sp>
      <p:sp>
        <p:nvSpPr>
          <p:cNvPr id="15" name="Elipse 14">
            <a:extLst>
              <a:ext uri="{FF2B5EF4-FFF2-40B4-BE49-F238E27FC236}">
                <a16:creationId xmlns:a16="http://schemas.microsoft.com/office/drawing/2014/main" id="{F4D32EBE-BA97-4315-951C-CF6D5B161A0C}"/>
              </a:ext>
            </a:extLst>
          </p:cNvPr>
          <p:cNvSpPr/>
          <p:nvPr/>
        </p:nvSpPr>
        <p:spPr>
          <a:xfrm>
            <a:off x="7425974" y="4551980"/>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B</a:t>
            </a:r>
          </a:p>
        </p:txBody>
      </p:sp>
      <p:sp>
        <p:nvSpPr>
          <p:cNvPr id="16" name="Elipse 15">
            <a:extLst>
              <a:ext uri="{FF2B5EF4-FFF2-40B4-BE49-F238E27FC236}">
                <a16:creationId xmlns:a16="http://schemas.microsoft.com/office/drawing/2014/main" id="{5F50DD8C-16E9-414B-8FF1-0509B2DB90EA}"/>
              </a:ext>
            </a:extLst>
          </p:cNvPr>
          <p:cNvSpPr/>
          <p:nvPr/>
        </p:nvSpPr>
        <p:spPr>
          <a:xfrm>
            <a:off x="7805697" y="416761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C</a:t>
            </a:r>
          </a:p>
        </p:txBody>
      </p:sp>
      <p:sp>
        <p:nvSpPr>
          <p:cNvPr id="17" name="Elipse 16">
            <a:extLst>
              <a:ext uri="{FF2B5EF4-FFF2-40B4-BE49-F238E27FC236}">
                <a16:creationId xmlns:a16="http://schemas.microsoft.com/office/drawing/2014/main" id="{EB8BA997-27E9-454A-BBA6-7049FC6512AE}"/>
              </a:ext>
            </a:extLst>
          </p:cNvPr>
          <p:cNvSpPr/>
          <p:nvPr/>
        </p:nvSpPr>
        <p:spPr>
          <a:xfrm>
            <a:off x="9348536" y="326635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D</a:t>
            </a:r>
          </a:p>
        </p:txBody>
      </p:sp>
      <p:sp>
        <p:nvSpPr>
          <p:cNvPr id="18" name="Elipse 17">
            <a:extLst>
              <a:ext uri="{FF2B5EF4-FFF2-40B4-BE49-F238E27FC236}">
                <a16:creationId xmlns:a16="http://schemas.microsoft.com/office/drawing/2014/main" id="{11D60154-CAB9-424F-9BBF-36F0678616F0}"/>
              </a:ext>
            </a:extLst>
          </p:cNvPr>
          <p:cNvSpPr/>
          <p:nvPr/>
        </p:nvSpPr>
        <p:spPr>
          <a:xfrm>
            <a:off x="9932246" y="28565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E</a:t>
            </a:r>
          </a:p>
        </p:txBody>
      </p:sp>
      <p:sp>
        <p:nvSpPr>
          <p:cNvPr id="19" name="Elipse 18">
            <a:extLst>
              <a:ext uri="{FF2B5EF4-FFF2-40B4-BE49-F238E27FC236}">
                <a16:creationId xmlns:a16="http://schemas.microsoft.com/office/drawing/2014/main" id="{63CF7C91-795E-4EC2-9E96-CA7CDA76C2D4}"/>
              </a:ext>
            </a:extLst>
          </p:cNvPr>
          <p:cNvSpPr/>
          <p:nvPr/>
        </p:nvSpPr>
        <p:spPr>
          <a:xfrm>
            <a:off x="10528664" y="28565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F</a:t>
            </a:r>
          </a:p>
        </p:txBody>
      </p:sp>
      <p:grpSp>
        <p:nvGrpSpPr>
          <p:cNvPr id="11" name="Grupo 10">
            <a:extLst>
              <a:ext uri="{FF2B5EF4-FFF2-40B4-BE49-F238E27FC236}">
                <a16:creationId xmlns:a16="http://schemas.microsoft.com/office/drawing/2014/main" id="{8E1DE7DB-1F51-428B-92D1-E88740E909B1}"/>
              </a:ext>
            </a:extLst>
          </p:cNvPr>
          <p:cNvGrpSpPr/>
          <p:nvPr/>
        </p:nvGrpSpPr>
        <p:grpSpPr>
          <a:xfrm>
            <a:off x="1075765" y="2575431"/>
            <a:ext cx="10226774" cy="5721404"/>
            <a:chOff x="1075765" y="2575431"/>
            <a:chExt cx="10226774" cy="5721404"/>
          </a:xfrm>
        </p:grpSpPr>
        <p:grpSp>
          <p:nvGrpSpPr>
            <p:cNvPr id="10" name="Grupo 9">
              <a:extLst>
                <a:ext uri="{FF2B5EF4-FFF2-40B4-BE49-F238E27FC236}">
                  <a16:creationId xmlns:a16="http://schemas.microsoft.com/office/drawing/2014/main" id="{B883D135-E8C3-44AA-BF49-3163C809C6E3}"/>
                </a:ext>
              </a:extLst>
            </p:cNvPr>
            <p:cNvGrpSpPr/>
            <p:nvPr/>
          </p:nvGrpSpPr>
          <p:grpSpPr>
            <a:xfrm>
              <a:off x="1075765" y="2575431"/>
              <a:ext cx="10226774" cy="5721404"/>
              <a:chOff x="1075765" y="2575431"/>
              <a:chExt cx="10226774" cy="5721404"/>
            </a:xfrm>
          </p:grpSpPr>
          <p:cxnSp>
            <p:nvCxnSpPr>
              <p:cNvPr id="8" name="Conector recto de flecha 7">
                <a:extLst>
                  <a:ext uri="{FF2B5EF4-FFF2-40B4-BE49-F238E27FC236}">
                    <a16:creationId xmlns:a16="http://schemas.microsoft.com/office/drawing/2014/main" id="{D4EEC923-3A75-4861-9A8C-7AF95ADD8A79}"/>
                  </a:ext>
                </a:extLst>
              </p:cNvPr>
              <p:cNvCxnSpPr>
                <a:cxnSpLocks/>
              </p:cNvCxnSpPr>
              <p:nvPr/>
            </p:nvCxnSpPr>
            <p:spPr>
              <a:xfrm>
                <a:off x="1075765" y="5546968"/>
                <a:ext cx="102267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428E169B-464F-4855-8DB7-16A7EE1B7D92}"/>
                  </a:ext>
                </a:extLst>
              </p:cNvPr>
              <p:cNvCxnSpPr>
                <a:cxnSpLocks/>
              </p:cNvCxnSpPr>
              <p:nvPr/>
            </p:nvCxnSpPr>
            <p:spPr>
              <a:xfrm flipV="1">
                <a:off x="5841613" y="2575431"/>
                <a:ext cx="0" cy="57214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4" name="CuadroTexto 3">
              <a:extLst>
                <a:ext uri="{FF2B5EF4-FFF2-40B4-BE49-F238E27FC236}">
                  <a16:creationId xmlns:a16="http://schemas.microsoft.com/office/drawing/2014/main" id="{39040808-3D35-4358-A0AD-2FA746F170FF}"/>
                </a:ext>
              </a:extLst>
            </p:cNvPr>
            <p:cNvSpPr txBox="1"/>
            <p:nvPr/>
          </p:nvSpPr>
          <p:spPr>
            <a:xfrm>
              <a:off x="7805697" y="5682694"/>
              <a:ext cx="1144865" cy="523220"/>
            </a:xfrm>
            <a:prstGeom prst="rect">
              <a:avLst/>
            </a:prstGeom>
            <a:noFill/>
          </p:spPr>
          <p:txBody>
            <a:bodyPr wrap="none" rtlCol="0">
              <a:spAutoFit/>
            </a:bodyPr>
            <a:lstStyle/>
            <a:p>
              <a:r>
                <a:rPr lang="es-ES" sz="2800" dirty="0"/>
                <a:t>Renta</a:t>
              </a:r>
              <a:endParaRPr lang="es-CL" sz="2800" dirty="0"/>
            </a:p>
          </p:txBody>
        </p:sp>
        <p:sp>
          <p:nvSpPr>
            <p:cNvPr id="22" name="CuadroTexto 21">
              <a:extLst>
                <a:ext uri="{FF2B5EF4-FFF2-40B4-BE49-F238E27FC236}">
                  <a16:creationId xmlns:a16="http://schemas.microsoft.com/office/drawing/2014/main" id="{7993C613-A2B3-419B-B52D-3874C3FB8F07}"/>
                </a:ext>
              </a:extLst>
            </p:cNvPr>
            <p:cNvSpPr txBox="1"/>
            <p:nvPr/>
          </p:nvSpPr>
          <p:spPr>
            <a:xfrm>
              <a:off x="4673501" y="3422040"/>
              <a:ext cx="1124026" cy="523220"/>
            </a:xfrm>
            <a:prstGeom prst="rect">
              <a:avLst/>
            </a:prstGeom>
            <a:noFill/>
          </p:spPr>
          <p:txBody>
            <a:bodyPr wrap="none" rtlCol="0">
              <a:spAutoFit/>
            </a:bodyPr>
            <a:lstStyle/>
            <a:p>
              <a:r>
                <a:rPr lang="es-ES" sz="2800" dirty="0"/>
                <a:t>Venta</a:t>
              </a:r>
              <a:endParaRPr lang="es-CL" sz="2800" dirty="0"/>
            </a:p>
          </p:txBody>
        </p:sp>
      </p:grpSp>
      <p:sp>
        <p:nvSpPr>
          <p:cNvPr id="3" name="Signo de multiplicación 2">
            <a:extLst>
              <a:ext uri="{FF2B5EF4-FFF2-40B4-BE49-F238E27FC236}">
                <a16:creationId xmlns:a16="http://schemas.microsoft.com/office/drawing/2014/main" id="{D97B693F-3FB0-4437-A9C8-4F20D0A61E0B}"/>
              </a:ext>
            </a:extLst>
          </p:cNvPr>
          <p:cNvSpPr/>
          <p:nvPr/>
        </p:nvSpPr>
        <p:spPr>
          <a:xfrm>
            <a:off x="8534857" y="3744514"/>
            <a:ext cx="438574" cy="40149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1566831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29167E-6 -2.59259E-6 L 0.24024 -0.23518 " pathEditMode="relative" rAng="0" ptsTypes="AA">
                                      <p:cBhvr>
                                        <p:cTn id="6" dur="2000" fill="hold"/>
                                        <p:tgtEl>
                                          <p:spTgt spid="11"/>
                                        </p:tgtEl>
                                        <p:attrNameLst>
                                          <p:attrName>ppt_x</p:attrName>
                                          <p:attrName>ppt_y</p:attrName>
                                        </p:attrNameLst>
                                      </p:cBhvr>
                                      <p:rCtr x="12005" y="-117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FD152-290F-4490-9EE3-1DE6425F47E6}"/>
              </a:ext>
            </a:extLst>
          </p:cNvPr>
          <p:cNvSpPr>
            <a:spLocks noGrp="1"/>
          </p:cNvSpPr>
          <p:nvPr>
            <p:ph type="title"/>
          </p:nvPr>
        </p:nvSpPr>
        <p:spPr/>
        <p:txBody>
          <a:bodyPr/>
          <a:lstStyle/>
          <a:p>
            <a:r>
              <a:rPr lang="es-ES" dirty="0"/>
              <a:t>Usaremos el gráfico para las siguientes explicaciones</a:t>
            </a:r>
            <a:endParaRPr lang="es-CL" dirty="0"/>
          </a:p>
        </p:txBody>
      </p:sp>
      <p:sp>
        <p:nvSpPr>
          <p:cNvPr id="14" name="Elipse 13">
            <a:extLst>
              <a:ext uri="{FF2B5EF4-FFF2-40B4-BE49-F238E27FC236}">
                <a16:creationId xmlns:a16="http://schemas.microsoft.com/office/drawing/2014/main" id="{066F71E4-A500-4503-AEA5-F0CA07D14E65}"/>
              </a:ext>
            </a:extLst>
          </p:cNvPr>
          <p:cNvSpPr/>
          <p:nvPr/>
        </p:nvSpPr>
        <p:spPr>
          <a:xfrm>
            <a:off x="7131684" y="469769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A</a:t>
            </a:r>
          </a:p>
        </p:txBody>
      </p:sp>
      <p:sp>
        <p:nvSpPr>
          <p:cNvPr id="15" name="Elipse 14">
            <a:extLst>
              <a:ext uri="{FF2B5EF4-FFF2-40B4-BE49-F238E27FC236}">
                <a16:creationId xmlns:a16="http://schemas.microsoft.com/office/drawing/2014/main" id="{F4D32EBE-BA97-4315-951C-CF6D5B161A0C}"/>
              </a:ext>
            </a:extLst>
          </p:cNvPr>
          <p:cNvSpPr/>
          <p:nvPr/>
        </p:nvSpPr>
        <p:spPr>
          <a:xfrm>
            <a:off x="7425974" y="4551980"/>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B</a:t>
            </a:r>
          </a:p>
        </p:txBody>
      </p:sp>
      <p:sp>
        <p:nvSpPr>
          <p:cNvPr id="16" name="Elipse 15">
            <a:extLst>
              <a:ext uri="{FF2B5EF4-FFF2-40B4-BE49-F238E27FC236}">
                <a16:creationId xmlns:a16="http://schemas.microsoft.com/office/drawing/2014/main" id="{5F50DD8C-16E9-414B-8FF1-0509B2DB90EA}"/>
              </a:ext>
            </a:extLst>
          </p:cNvPr>
          <p:cNvSpPr/>
          <p:nvPr/>
        </p:nvSpPr>
        <p:spPr>
          <a:xfrm>
            <a:off x="7805697" y="416761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C</a:t>
            </a:r>
          </a:p>
        </p:txBody>
      </p:sp>
      <p:sp>
        <p:nvSpPr>
          <p:cNvPr id="17" name="Elipse 16">
            <a:extLst>
              <a:ext uri="{FF2B5EF4-FFF2-40B4-BE49-F238E27FC236}">
                <a16:creationId xmlns:a16="http://schemas.microsoft.com/office/drawing/2014/main" id="{EB8BA997-27E9-454A-BBA6-7049FC6512AE}"/>
              </a:ext>
            </a:extLst>
          </p:cNvPr>
          <p:cNvSpPr/>
          <p:nvPr/>
        </p:nvSpPr>
        <p:spPr>
          <a:xfrm>
            <a:off x="9348536" y="326635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D</a:t>
            </a:r>
          </a:p>
        </p:txBody>
      </p:sp>
      <p:sp>
        <p:nvSpPr>
          <p:cNvPr id="18" name="Elipse 17">
            <a:extLst>
              <a:ext uri="{FF2B5EF4-FFF2-40B4-BE49-F238E27FC236}">
                <a16:creationId xmlns:a16="http://schemas.microsoft.com/office/drawing/2014/main" id="{11D60154-CAB9-424F-9BBF-36F0678616F0}"/>
              </a:ext>
            </a:extLst>
          </p:cNvPr>
          <p:cNvSpPr/>
          <p:nvPr/>
        </p:nvSpPr>
        <p:spPr>
          <a:xfrm>
            <a:off x="9932246" y="28565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E</a:t>
            </a:r>
          </a:p>
        </p:txBody>
      </p:sp>
      <p:sp>
        <p:nvSpPr>
          <p:cNvPr id="19" name="Elipse 18">
            <a:extLst>
              <a:ext uri="{FF2B5EF4-FFF2-40B4-BE49-F238E27FC236}">
                <a16:creationId xmlns:a16="http://schemas.microsoft.com/office/drawing/2014/main" id="{63CF7C91-795E-4EC2-9E96-CA7CDA76C2D4}"/>
              </a:ext>
            </a:extLst>
          </p:cNvPr>
          <p:cNvSpPr/>
          <p:nvPr/>
        </p:nvSpPr>
        <p:spPr>
          <a:xfrm>
            <a:off x="10528664" y="28565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F</a:t>
            </a:r>
          </a:p>
        </p:txBody>
      </p:sp>
      <p:grpSp>
        <p:nvGrpSpPr>
          <p:cNvPr id="5" name="Grupo 4">
            <a:extLst>
              <a:ext uri="{FF2B5EF4-FFF2-40B4-BE49-F238E27FC236}">
                <a16:creationId xmlns:a16="http://schemas.microsoft.com/office/drawing/2014/main" id="{E821C1D0-ED06-4BB1-9B3F-CD1BB7DEA4DC}"/>
              </a:ext>
            </a:extLst>
          </p:cNvPr>
          <p:cNvGrpSpPr/>
          <p:nvPr/>
        </p:nvGrpSpPr>
        <p:grpSpPr>
          <a:xfrm>
            <a:off x="3990415" y="1008358"/>
            <a:ext cx="10226774" cy="5721404"/>
            <a:chOff x="1132915" y="2594481"/>
            <a:chExt cx="10226774" cy="5721404"/>
          </a:xfrm>
        </p:grpSpPr>
        <p:grpSp>
          <p:nvGrpSpPr>
            <p:cNvPr id="10" name="Grupo 9">
              <a:extLst>
                <a:ext uri="{FF2B5EF4-FFF2-40B4-BE49-F238E27FC236}">
                  <a16:creationId xmlns:a16="http://schemas.microsoft.com/office/drawing/2014/main" id="{B883D135-E8C3-44AA-BF49-3163C809C6E3}"/>
                </a:ext>
              </a:extLst>
            </p:cNvPr>
            <p:cNvGrpSpPr/>
            <p:nvPr/>
          </p:nvGrpSpPr>
          <p:grpSpPr>
            <a:xfrm>
              <a:off x="1132915" y="2594481"/>
              <a:ext cx="10226774" cy="5721404"/>
              <a:chOff x="1075765" y="2575431"/>
              <a:chExt cx="10226774" cy="5721404"/>
            </a:xfrm>
          </p:grpSpPr>
          <p:cxnSp>
            <p:nvCxnSpPr>
              <p:cNvPr id="8" name="Conector recto de flecha 7">
                <a:extLst>
                  <a:ext uri="{FF2B5EF4-FFF2-40B4-BE49-F238E27FC236}">
                    <a16:creationId xmlns:a16="http://schemas.microsoft.com/office/drawing/2014/main" id="{D4EEC923-3A75-4861-9A8C-7AF95ADD8A79}"/>
                  </a:ext>
                </a:extLst>
              </p:cNvPr>
              <p:cNvCxnSpPr>
                <a:cxnSpLocks/>
              </p:cNvCxnSpPr>
              <p:nvPr/>
            </p:nvCxnSpPr>
            <p:spPr>
              <a:xfrm>
                <a:off x="1075765" y="5546968"/>
                <a:ext cx="102267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428E169B-464F-4855-8DB7-16A7EE1B7D92}"/>
                  </a:ext>
                </a:extLst>
              </p:cNvPr>
              <p:cNvCxnSpPr>
                <a:cxnSpLocks/>
              </p:cNvCxnSpPr>
              <p:nvPr/>
            </p:nvCxnSpPr>
            <p:spPr>
              <a:xfrm flipV="1">
                <a:off x="5841613" y="2575431"/>
                <a:ext cx="0" cy="57214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4" name="CuadroTexto 3">
              <a:extLst>
                <a:ext uri="{FF2B5EF4-FFF2-40B4-BE49-F238E27FC236}">
                  <a16:creationId xmlns:a16="http://schemas.microsoft.com/office/drawing/2014/main" id="{39040808-3D35-4358-A0AD-2FA746F170FF}"/>
                </a:ext>
              </a:extLst>
            </p:cNvPr>
            <p:cNvSpPr txBox="1"/>
            <p:nvPr/>
          </p:nvSpPr>
          <p:spPr>
            <a:xfrm>
              <a:off x="7805697" y="5682694"/>
              <a:ext cx="1144865" cy="523220"/>
            </a:xfrm>
            <a:prstGeom prst="rect">
              <a:avLst/>
            </a:prstGeom>
            <a:noFill/>
          </p:spPr>
          <p:txBody>
            <a:bodyPr wrap="none" rtlCol="0">
              <a:spAutoFit/>
            </a:bodyPr>
            <a:lstStyle/>
            <a:p>
              <a:r>
                <a:rPr lang="es-ES" sz="2800" dirty="0"/>
                <a:t>Renta</a:t>
              </a:r>
              <a:endParaRPr lang="es-CL" sz="2800" dirty="0"/>
            </a:p>
          </p:txBody>
        </p:sp>
        <p:sp>
          <p:nvSpPr>
            <p:cNvPr id="22" name="CuadroTexto 21">
              <a:extLst>
                <a:ext uri="{FF2B5EF4-FFF2-40B4-BE49-F238E27FC236}">
                  <a16:creationId xmlns:a16="http://schemas.microsoft.com/office/drawing/2014/main" id="{7993C613-A2B3-419B-B52D-3874C3FB8F07}"/>
                </a:ext>
              </a:extLst>
            </p:cNvPr>
            <p:cNvSpPr txBox="1"/>
            <p:nvPr/>
          </p:nvSpPr>
          <p:spPr>
            <a:xfrm>
              <a:off x="4673501" y="3422040"/>
              <a:ext cx="1124026" cy="523220"/>
            </a:xfrm>
            <a:prstGeom prst="rect">
              <a:avLst/>
            </a:prstGeom>
            <a:noFill/>
          </p:spPr>
          <p:txBody>
            <a:bodyPr wrap="none" rtlCol="0">
              <a:spAutoFit/>
            </a:bodyPr>
            <a:lstStyle/>
            <a:p>
              <a:r>
                <a:rPr lang="es-ES" sz="2800" dirty="0"/>
                <a:t>Venta</a:t>
              </a:r>
              <a:endParaRPr lang="es-CL" sz="2800" dirty="0"/>
            </a:p>
          </p:txBody>
        </p:sp>
      </p:grpSp>
      <p:sp>
        <p:nvSpPr>
          <p:cNvPr id="3" name="Signo de multiplicación 2">
            <a:extLst>
              <a:ext uri="{FF2B5EF4-FFF2-40B4-BE49-F238E27FC236}">
                <a16:creationId xmlns:a16="http://schemas.microsoft.com/office/drawing/2014/main" id="{D97B693F-3FB0-4437-A9C8-4F20D0A61E0B}"/>
              </a:ext>
            </a:extLst>
          </p:cNvPr>
          <p:cNvSpPr/>
          <p:nvPr/>
        </p:nvSpPr>
        <p:spPr>
          <a:xfrm>
            <a:off x="8534857" y="3744514"/>
            <a:ext cx="438574" cy="40149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4170839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path" presetSubtype="0" accel="50000" decel="50000" fill="hold" grpId="0" nodeType="withEffect">
                                  <p:stCondLst>
                                    <p:cond delay="0"/>
                                  </p:stCondLst>
                                  <p:childTnLst>
                                    <p:animMotion origin="layout" path="M 4.79167E-6 -1.48148E-6 L -0.12826 -1.48148E-6 C -0.18568 -1.48148E-6 -0.25638 0.02222 -0.25638 0.04028 L -0.25638 0.08079 " pathEditMode="relative" rAng="0" ptsTypes="AAAA">
                                      <p:cBhvr>
                                        <p:cTn id="6" dur="2000" fill="hold"/>
                                        <p:tgtEl>
                                          <p:spTgt spid="14"/>
                                        </p:tgtEl>
                                        <p:attrNameLst>
                                          <p:attrName>ppt_x</p:attrName>
                                          <p:attrName>ppt_y</p:attrName>
                                        </p:attrNameLst>
                                      </p:cBhvr>
                                      <p:rCtr x="-12826" y="4028"/>
                                    </p:animMotion>
                                  </p:childTnLst>
                                </p:cTn>
                              </p:par>
                              <p:par>
                                <p:cTn id="7" presetID="50" presetClass="path" presetSubtype="0" accel="50000" decel="50000" fill="hold" grpId="0" nodeType="withEffect">
                                  <p:stCondLst>
                                    <p:cond delay="0"/>
                                  </p:stCondLst>
                                  <p:childTnLst>
                                    <p:animMotion origin="layout" path="M -3.75E-6 4.81481E-6 L -0.12825 4.81481E-6 C -0.18567 4.81481E-6 -0.25638 0.02222 -0.25638 0.04027 L -0.25638 0.08078 " pathEditMode="relative" rAng="0" ptsTypes="AAAA">
                                      <p:cBhvr>
                                        <p:cTn id="8" dur="2000" fill="hold"/>
                                        <p:tgtEl>
                                          <p:spTgt spid="15"/>
                                        </p:tgtEl>
                                        <p:attrNameLst>
                                          <p:attrName>ppt_x</p:attrName>
                                          <p:attrName>ppt_y</p:attrName>
                                        </p:attrNameLst>
                                      </p:cBhvr>
                                      <p:rCtr x="-12826" y="4028"/>
                                    </p:animMotion>
                                  </p:childTnLst>
                                </p:cTn>
                              </p:par>
                              <p:par>
                                <p:cTn id="9" presetID="50" presetClass="path" presetSubtype="0" accel="50000" decel="50000" fill="hold" grpId="0" nodeType="withEffect">
                                  <p:stCondLst>
                                    <p:cond delay="0"/>
                                  </p:stCondLst>
                                  <p:childTnLst>
                                    <p:animMotion origin="layout" path="M -3.54167E-6 3.33333E-6 L -0.12825 3.33333E-6 C -0.18567 3.33333E-6 -0.25638 0.02222 -0.25638 0.04027 L -0.25638 0.08078 " pathEditMode="relative" rAng="0" ptsTypes="AAAA">
                                      <p:cBhvr>
                                        <p:cTn id="10" dur="2000" fill="hold"/>
                                        <p:tgtEl>
                                          <p:spTgt spid="16"/>
                                        </p:tgtEl>
                                        <p:attrNameLst>
                                          <p:attrName>ppt_x</p:attrName>
                                          <p:attrName>ppt_y</p:attrName>
                                        </p:attrNameLst>
                                      </p:cBhvr>
                                      <p:rCtr x="-12826" y="4028"/>
                                    </p:animMotion>
                                  </p:childTnLst>
                                </p:cTn>
                              </p:par>
                              <p:par>
                                <p:cTn id="11" presetID="50" presetClass="path" presetSubtype="0" accel="50000" decel="50000" fill="hold" grpId="0" nodeType="withEffect">
                                  <p:stCondLst>
                                    <p:cond delay="0"/>
                                  </p:stCondLst>
                                  <p:childTnLst>
                                    <p:animMotion origin="layout" path="M 3.95833E-6 4.81481E-6 L -0.12826 4.81481E-6 C -0.18568 4.81481E-6 -0.25638 0.02222 -0.25638 0.04027 L -0.25638 0.08078 " pathEditMode="relative" rAng="0" ptsTypes="AAAA">
                                      <p:cBhvr>
                                        <p:cTn id="12" dur="2000" fill="hold"/>
                                        <p:tgtEl>
                                          <p:spTgt spid="17"/>
                                        </p:tgtEl>
                                        <p:attrNameLst>
                                          <p:attrName>ppt_x</p:attrName>
                                          <p:attrName>ppt_y</p:attrName>
                                        </p:attrNameLst>
                                      </p:cBhvr>
                                      <p:rCtr x="-12826" y="4028"/>
                                    </p:animMotion>
                                  </p:childTnLst>
                                </p:cTn>
                              </p:par>
                              <p:par>
                                <p:cTn id="13" presetID="50" presetClass="path" presetSubtype="0" accel="50000" decel="50000" fill="hold" grpId="0" nodeType="withEffect">
                                  <p:stCondLst>
                                    <p:cond delay="0"/>
                                  </p:stCondLst>
                                  <p:childTnLst>
                                    <p:animMotion origin="layout" path="M -2.70833E-6 -2.96296E-6 L -0.12825 -2.96296E-6 C -0.18567 -2.96296E-6 -0.25638 0.02223 -0.25638 0.04028 L -0.25638 0.08079 " pathEditMode="relative" rAng="0" ptsTypes="AAAA">
                                      <p:cBhvr>
                                        <p:cTn id="14" dur="2000" fill="hold"/>
                                        <p:tgtEl>
                                          <p:spTgt spid="18"/>
                                        </p:tgtEl>
                                        <p:attrNameLst>
                                          <p:attrName>ppt_x</p:attrName>
                                          <p:attrName>ppt_y</p:attrName>
                                        </p:attrNameLst>
                                      </p:cBhvr>
                                      <p:rCtr x="-12826" y="4028"/>
                                    </p:animMotion>
                                  </p:childTnLst>
                                </p:cTn>
                              </p:par>
                              <p:par>
                                <p:cTn id="15" presetID="50" presetClass="path" presetSubtype="0" accel="50000" decel="50000" fill="hold" grpId="0" nodeType="withEffect">
                                  <p:stCondLst>
                                    <p:cond delay="0"/>
                                  </p:stCondLst>
                                  <p:childTnLst>
                                    <p:animMotion origin="layout" path="M -1.04167E-6 -2.96296E-6 L -0.12825 -2.96296E-6 C -0.18568 -2.96296E-6 -0.25638 0.02223 -0.25638 0.04028 L -0.25638 0.08079 " pathEditMode="relative" rAng="0" ptsTypes="AAAA">
                                      <p:cBhvr>
                                        <p:cTn id="16" dur="2000" fill="hold"/>
                                        <p:tgtEl>
                                          <p:spTgt spid="19"/>
                                        </p:tgtEl>
                                        <p:attrNameLst>
                                          <p:attrName>ppt_x</p:attrName>
                                          <p:attrName>ppt_y</p:attrName>
                                        </p:attrNameLst>
                                      </p:cBhvr>
                                      <p:rCtr x="-12826" y="4028"/>
                                    </p:animMotion>
                                  </p:childTnLst>
                                </p:cTn>
                              </p:par>
                              <p:par>
                                <p:cTn id="17" presetID="50" presetClass="path" presetSubtype="0" accel="50000" decel="50000" fill="hold" nodeType="withEffect">
                                  <p:stCondLst>
                                    <p:cond delay="0"/>
                                  </p:stCondLst>
                                  <p:childTnLst>
                                    <p:animMotion origin="layout" path="M -4.79167E-6 -3.7037E-7 L -0.12825 -3.7037E-7 C -0.18567 -3.7037E-7 -0.25638 0.02222 -0.25638 0.04028 L -0.25638 0.08079 " pathEditMode="relative" rAng="0" ptsTypes="AAAA">
                                      <p:cBhvr>
                                        <p:cTn id="18" dur="2000" fill="hold"/>
                                        <p:tgtEl>
                                          <p:spTgt spid="5"/>
                                        </p:tgtEl>
                                        <p:attrNameLst>
                                          <p:attrName>ppt_x</p:attrName>
                                          <p:attrName>ppt_y</p:attrName>
                                        </p:attrNameLst>
                                      </p:cBhvr>
                                      <p:rCtr x="-12826" y="4028"/>
                                    </p:animMotion>
                                  </p:childTnLst>
                                </p:cTn>
                              </p:par>
                              <p:par>
                                <p:cTn id="19" presetID="50" presetClass="path" presetSubtype="0" accel="50000" decel="50000" fill="hold" grpId="0" nodeType="withEffect">
                                  <p:stCondLst>
                                    <p:cond delay="0"/>
                                  </p:stCondLst>
                                  <p:childTnLst>
                                    <p:animMotion origin="layout" path="M 1.25E-6 -1.48148E-6 L -0.12826 -1.48148E-6 C -0.18568 -1.48148E-6 -0.25638 0.02222 -0.25638 0.04028 L -0.25638 0.08079 " pathEditMode="relative" rAng="0" ptsTypes="AAAA">
                                      <p:cBhvr>
                                        <p:cTn id="20" dur="2000" fill="hold"/>
                                        <p:tgtEl>
                                          <p:spTgt spid="3"/>
                                        </p:tgtEl>
                                        <p:attrNameLst>
                                          <p:attrName>ppt_x</p:attrName>
                                          <p:attrName>ppt_y</p:attrName>
                                        </p:attrNameLst>
                                      </p:cBhvr>
                                      <p:rCtr x="-12826" y="402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FD152-290F-4490-9EE3-1DE6425F47E6}"/>
              </a:ext>
            </a:extLst>
          </p:cNvPr>
          <p:cNvSpPr>
            <a:spLocks noGrp="1"/>
          </p:cNvSpPr>
          <p:nvPr>
            <p:ph type="title"/>
          </p:nvPr>
        </p:nvSpPr>
        <p:spPr/>
        <p:txBody>
          <a:bodyPr/>
          <a:lstStyle/>
          <a:p>
            <a:r>
              <a:rPr lang="es-ES" dirty="0"/>
              <a:t>Usaremos el gráfico para las siguientes explicaciones</a:t>
            </a:r>
            <a:endParaRPr lang="es-CL" dirty="0"/>
          </a:p>
        </p:txBody>
      </p:sp>
      <p:sp>
        <p:nvSpPr>
          <p:cNvPr id="14" name="Elipse 13">
            <a:extLst>
              <a:ext uri="{FF2B5EF4-FFF2-40B4-BE49-F238E27FC236}">
                <a16:creationId xmlns:a16="http://schemas.microsoft.com/office/drawing/2014/main" id="{066F71E4-A500-4503-AEA5-F0CA07D14E65}"/>
              </a:ext>
            </a:extLst>
          </p:cNvPr>
          <p:cNvSpPr/>
          <p:nvPr/>
        </p:nvSpPr>
        <p:spPr>
          <a:xfrm>
            <a:off x="4274184" y="519299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A</a:t>
            </a:r>
          </a:p>
        </p:txBody>
      </p:sp>
      <p:sp>
        <p:nvSpPr>
          <p:cNvPr id="15" name="Elipse 14">
            <a:extLst>
              <a:ext uri="{FF2B5EF4-FFF2-40B4-BE49-F238E27FC236}">
                <a16:creationId xmlns:a16="http://schemas.microsoft.com/office/drawing/2014/main" id="{F4D32EBE-BA97-4315-951C-CF6D5B161A0C}"/>
              </a:ext>
            </a:extLst>
          </p:cNvPr>
          <p:cNvSpPr/>
          <p:nvPr/>
        </p:nvSpPr>
        <p:spPr>
          <a:xfrm>
            <a:off x="4568474" y="5047280"/>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B</a:t>
            </a:r>
          </a:p>
        </p:txBody>
      </p:sp>
      <p:sp>
        <p:nvSpPr>
          <p:cNvPr id="16" name="Elipse 15">
            <a:extLst>
              <a:ext uri="{FF2B5EF4-FFF2-40B4-BE49-F238E27FC236}">
                <a16:creationId xmlns:a16="http://schemas.microsoft.com/office/drawing/2014/main" id="{5F50DD8C-16E9-414B-8FF1-0509B2DB90EA}"/>
              </a:ext>
            </a:extLst>
          </p:cNvPr>
          <p:cNvSpPr/>
          <p:nvPr/>
        </p:nvSpPr>
        <p:spPr>
          <a:xfrm>
            <a:off x="4948197" y="466291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C</a:t>
            </a:r>
          </a:p>
        </p:txBody>
      </p:sp>
      <p:sp>
        <p:nvSpPr>
          <p:cNvPr id="17" name="Elipse 16">
            <a:extLst>
              <a:ext uri="{FF2B5EF4-FFF2-40B4-BE49-F238E27FC236}">
                <a16:creationId xmlns:a16="http://schemas.microsoft.com/office/drawing/2014/main" id="{EB8BA997-27E9-454A-BBA6-7049FC6512AE}"/>
              </a:ext>
            </a:extLst>
          </p:cNvPr>
          <p:cNvSpPr/>
          <p:nvPr/>
        </p:nvSpPr>
        <p:spPr>
          <a:xfrm>
            <a:off x="6491036" y="376165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D</a:t>
            </a:r>
          </a:p>
        </p:txBody>
      </p:sp>
      <p:sp>
        <p:nvSpPr>
          <p:cNvPr id="18" name="Elipse 17">
            <a:extLst>
              <a:ext uri="{FF2B5EF4-FFF2-40B4-BE49-F238E27FC236}">
                <a16:creationId xmlns:a16="http://schemas.microsoft.com/office/drawing/2014/main" id="{11D60154-CAB9-424F-9BBF-36F0678616F0}"/>
              </a:ext>
            </a:extLst>
          </p:cNvPr>
          <p:cNvSpPr/>
          <p:nvPr/>
        </p:nvSpPr>
        <p:spPr>
          <a:xfrm>
            <a:off x="7074746"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E</a:t>
            </a:r>
          </a:p>
        </p:txBody>
      </p:sp>
      <p:sp>
        <p:nvSpPr>
          <p:cNvPr id="19" name="Elipse 18">
            <a:extLst>
              <a:ext uri="{FF2B5EF4-FFF2-40B4-BE49-F238E27FC236}">
                <a16:creationId xmlns:a16="http://schemas.microsoft.com/office/drawing/2014/main" id="{63CF7C91-795E-4EC2-9E96-CA7CDA76C2D4}"/>
              </a:ext>
            </a:extLst>
          </p:cNvPr>
          <p:cNvSpPr/>
          <p:nvPr/>
        </p:nvSpPr>
        <p:spPr>
          <a:xfrm>
            <a:off x="7671164"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F</a:t>
            </a:r>
          </a:p>
        </p:txBody>
      </p:sp>
      <p:grpSp>
        <p:nvGrpSpPr>
          <p:cNvPr id="5" name="Grupo 4">
            <a:extLst>
              <a:ext uri="{FF2B5EF4-FFF2-40B4-BE49-F238E27FC236}">
                <a16:creationId xmlns:a16="http://schemas.microsoft.com/office/drawing/2014/main" id="{E821C1D0-ED06-4BB1-9B3F-CD1BB7DEA4DC}"/>
              </a:ext>
            </a:extLst>
          </p:cNvPr>
          <p:cNvGrpSpPr/>
          <p:nvPr/>
        </p:nvGrpSpPr>
        <p:grpSpPr>
          <a:xfrm>
            <a:off x="1132915" y="1503658"/>
            <a:ext cx="10226774" cy="5144792"/>
            <a:chOff x="1132915" y="2594481"/>
            <a:chExt cx="10226774" cy="5144792"/>
          </a:xfrm>
        </p:grpSpPr>
        <p:grpSp>
          <p:nvGrpSpPr>
            <p:cNvPr id="10" name="Grupo 9">
              <a:extLst>
                <a:ext uri="{FF2B5EF4-FFF2-40B4-BE49-F238E27FC236}">
                  <a16:creationId xmlns:a16="http://schemas.microsoft.com/office/drawing/2014/main" id="{B883D135-E8C3-44AA-BF49-3163C809C6E3}"/>
                </a:ext>
              </a:extLst>
            </p:cNvPr>
            <p:cNvGrpSpPr/>
            <p:nvPr/>
          </p:nvGrpSpPr>
          <p:grpSpPr>
            <a:xfrm>
              <a:off x="1132915" y="2594481"/>
              <a:ext cx="10226774" cy="5144792"/>
              <a:chOff x="1075765" y="2575431"/>
              <a:chExt cx="10226774" cy="5144792"/>
            </a:xfrm>
          </p:grpSpPr>
          <p:cxnSp>
            <p:nvCxnSpPr>
              <p:cNvPr id="8" name="Conector recto de flecha 7">
                <a:extLst>
                  <a:ext uri="{FF2B5EF4-FFF2-40B4-BE49-F238E27FC236}">
                    <a16:creationId xmlns:a16="http://schemas.microsoft.com/office/drawing/2014/main" id="{D4EEC923-3A75-4861-9A8C-7AF95ADD8A79}"/>
                  </a:ext>
                </a:extLst>
              </p:cNvPr>
              <p:cNvCxnSpPr>
                <a:cxnSpLocks/>
              </p:cNvCxnSpPr>
              <p:nvPr/>
            </p:nvCxnSpPr>
            <p:spPr>
              <a:xfrm>
                <a:off x="1075765" y="5546968"/>
                <a:ext cx="102267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428E169B-464F-4855-8DB7-16A7EE1B7D92}"/>
                  </a:ext>
                </a:extLst>
              </p:cNvPr>
              <p:cNvCxnSpPr>
                <a:cxnSpLocks/>
              </p:cNvCxnSpPr>
              <p:nvPr/>
            </p:nvCxnSpPr>
            <p:spPr>
              <a:xfrm flipV="1">
                <a:off x="5841613" y="2575431"/>
                <a:ext cx="0" cy="51447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4" name="CuadroTexto 3">
              <a:extLst>
                <a:ext uri="{FF2B5EF4-FFF2-40B4-BE49-F238E27FC236}">
                  <a16:creationId xmlns:a16="http://schemas.microsoft.com/office/drawing/2014/main" id="{39040808-3D35-4358-A0AD-2FA746F170FF}"/>
                </a:ext>
              </a:extLst>
            </p:cNvPr>
            <p:cNvSpPr txBox="1"/>
            <p:nvPr/>
          </p:nvSpPr>
          <p:spPr>
            <a:xfrm>
              <a:off x="7805697" y="5682694"/>
              <a:ext cx="1144865" cy="523220"/>
            </a:xfrm>
            <a:prstGeom prst="rect">
              <a:avLst/>
            </a:prstGeom>
            <a:noFill/>
          </p:spPr>
          <p:txBody>
            <a:bodyPr wrap="none" rtlCol="0">
              <a:spAutoFit/>
            </a:bodyPr>
            <a:lstStyle/>
            <a:p>
              <a:r>
                <a:rPr lang="es-ES" sz="2800" dirty="0"/>
                <a:t>Renta</a:t>
              </a:r>
              <a:endParaRPr lang="es-CL" sz="2800" dirty="0"/>
            </a:p>
          </p:txBody>
        </p:sp>
        <p:sp>
          <p:nvSpPr>
            <p:cNvPr id="22" name="CuadroTexto 21">
              <a:extLst>
                <a:ext uri="{FF2B5EF4-FFF2-40B4-BE49-F238E27FC236}">
                  <a16:creationId xmlns:a16="http://schemas.microsoft.com/office/drawing/2014/main" id="{7993C613-A2B3-419B-B52D-3874C3FB8F07}"/>
                </a:ext>
              </a:extLst>
            </p:cNvPr>
            <p:cNvSpPr txBox="1"/>
            <p:nvPr/>
          </p:nvSpPr>
          <p:spPr>
            <a:xfrm>
              <a:off x="4673501" y="3422040"/>
              <a:ext cx="1124026" cy="523220"/>
            </a:xfrm>
            <a:prstGeom prst="rect">
              <a:avLst/>
            </a:prstGeom>
            <a:noFill/>
          </p:spPr>
          <p:txBody>
            <a:bodyPr wrap="none" rtlCol="0">
              <a:spAutoFit/>
            </a:bodyPr>
            <a:lstStyle/>
            <a:p>
              <a:r>
                <a:rPr lang="es-ES" sz="2800" dirty="0"/>
                <a:t>Venta</a:t>
              </a:r>
              <a:endParaRPr lang="es-CL" sz="2800" dirty="0"/>
            </a:p>
          </p:txBody>
        </p:sp>
      </p:grpSp>
      <p:cxnSp>
        <p:nvCxnSpPr>
          <p:cNvPr id="9" name="Conector recto 8">
            <a:extLst>
              <a:ext uri="{FF2B5EF4-FFF2-40B4-BE49-F238E27FC236}">
                <a16:creationId xmlns:a16="http://schemas.microsoft.com/office/drawing/2014/main" id="{56304C95-AF06-4C0A-BB64-8C81003DE37A}"/>
              </a:ext>
            </a:extLst>
          </p:cNvPr>
          <p:cNvCxnSpPr/>
          <p:nvPr/>
        </p:nvCxnSpPr>
        <p:spPr>
          <a:xfrm flipH="1">
            <a:off x="4825901" y="2331217"/>
            <a:ext cx="2111825" cy="4317233"/>
          </a:xfrm>
          <a:prstGeom prst="line">
            <a:avLst/>
          </a:prstGeom>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17494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10800000">
                                      <p:cBhvr>
                                        <p:cTn id="6" dur="2000" fill="hold"/>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FD152-290F-4490-9EE3-1DE6425F47E6}"/>
              </a:ext>
            </a:extLst>
          </p:cNvPr>
          <p:cNvSpPr>
            <a:spLocks noGrp="1"/>
          </p:cNvSpPr>
          <p:nvPr>
            <p:ph type="title"/>
          </p:nvPr>
        </p:nvSpPr>
        <p:spPr/>
        <p:txBody>
          <a:bodyPr/>
          <a:lstStyle/>
          <a:p>
            <a:r>
              <a:rPr lang="es-ES" dirty="0"/>
              <a:t>Usaremos el gráfico para las siguientes explicaciones</a:t>
            </a:r>
            <a:endParaRPr lang="es-CL" dirty="0"/>
          </a:p>
        </p:txBody>
      </p:sp>
      <p:sp>
        <p:nvSpPr>
          <p:cNvPr id="14" name="Elipse 13">
            <a:extLst>
              <a:ext uri="{FF2B5EF4-FFF2-40B4-BE49-F238E27FC236}">
                <a16:creationId xmlns:a16="http://schemas.microsoft.com/office/drawing/2014/main" id="{066F71E4-A500-4503-AEA5-F0CA07D14E65}"/>
              </a:ext>
            </a:extLst>
          </p:cNvPr>
          <p:cNvSpPr/>
          <p:nvPr/>
        </p:nvSpPr>
        <p:spPr>
          <a:xfrm>
            <a:off x="4274184" y="519299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A</a:t>
            </a:r>
          </a:p>
        </p:txBody>
      </p:sp>
      <p:sp>
        <p:nvSpPr>
          <p:cNvPr id="15" name="Elipse 14">
            <a:extLst>
              <a:ext uri="{FF2B5EF4-FFF2-40B4-BE49-F238E27FC236}">
                <a16:creationId xmlns:a16="http://schemas.microsoft.com/office/drawing/2014/main" id="{F4D32EBE-BA97-4315-951C-CF6D5B161A0C}"/>
              </a:ext>
            </a:extLst>
          </p:cNvPr>
          <p:cNvSpPr/>
          <p:nvPr/>
        </p:nvSpPr>
        <p:spPr>
          <a:xfrm>
            <a:off x="4568474" y="5047280"/>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B</a:t>
            </a:r>
          </a:p>
        </p:txBody>
      </p:sp>
      <p:sp>
        <p:nvSpPr>
          <p:cNvPr id="16" name="Elipse 15">
            <a:extLst>
              <a:ext uri="{FF2B5EF4-FFF2-40B4-BE49-F238E27FC236}">
                <a16:creationId xmlns:a16="http://schemas.microsoft.com/office/drawing/2014/main" id="{5F50DD8C-16E9-414B-8FF1-0509B2DB90EA}"/>
              </a:ext>
            </a:extLst>
          </p:cNvPr>
          <p:cNvSpPr/>
          <p:nvPr/>
        </p:nvSpPr>
        <p:spPr>
          <a:xfrm>
            <a:off x="4948197" y="466291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C</a:t>
            </a:r>
          </a:p>
        </p:txBody>
      </p:sp>
      <p:sp>
        <p:nvSpPr>
          <p:cNvPr id="17" name="Elipse 16">
            <a:extLst>
              <a:ext uri="{FF2B5EF4-FFF2-40B4-BE49-F238E27FC236}">
                <a16:creationId xmlns:a16="http://schemas.microsoft.com/office/drawing/2014/main" id="{EB8BA997-27E9-454A-BBA6-7049FC6512AE}"/>
              </a:ext>
            </a:extLst>
          </p:cNvPr>
          <p:cNvSpPr/>
          <p:nvPr/>
        </p:nvSpPr>
        <p:spPr>
          <a:xfrm>
            <a:off x="6491036" y="376165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D</a:t>
            </a:r>
          </a:p>
        </p:txBody>
      </p:sp>
      <p:sp>
        <p:nvSpPr>
          <p:cNvPr id="18" name="Elipse 17">
            <a:extLst>
              <a:ext uri="{FF2B5EF4-FFF2-40B4-BE49-F238E27FC236}">
                <a16:creationId xmlns:a16="http://schemas.microsoft.com/office/drawing/2014/main" id="{11D60154-CAB9-424F-9BBF-36F0678616F0}"/>
              </a:ext>
            </a:extLst>
          </p:cNvPr>
          <p:cNvSpPr/>
          <p:nvPr/>
        </p:nvSpPr>
        <p:spPr>
          <a:xfrm>
            <a:off x="7074746"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E</a:t>
            </a:r>
          </a:p>
        </p:txBody>
      </p:sp>
      <p:sp>
        <p:nvSpPr>
          <p:cNvPr id="19" name="Elipse 18">
            <a:extLst>
              <a:ext uri="{FF2B5EF4-FFF2-40B4-BE49-F238E27FC236}">
                <a16:creationId xmlns:a16="http://schemas.microsoft.com/office/drawing/2014/main" id="{63CF7C91-795E-4EC2-9E96-CA7CDA76C2D4}"/>
              </a:ext>
            </a:extLst>
          </p:cNvPr>
          <p:cNvSpPr/>
          <p:nvPr/>
        </p:nvSpPr>
        <p:spPr>
          <a:xfrm>
            <a:off x="7671164"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F</a:t>
            </a:r>
          </a:p>
        </p:txBody>
      </p:sp>
      <p:grpSp>
        <p:nvGrpSpPr>
          <p:cNvPr id="5" name="Grupo 4">
            <a:extLst>
              <a:ext uri="{FF2B5EF4-FFF2-40B4-BE49-F238E27FC236}">
                <a16:creationId xmlns:a16="http://schemas.microsoft.com/office/drawing/2014/main" id="{E821C1D0-ED06-4BB1-9B3F-CD1BB7DEA4DC}"/>
              </a:ext>
            </a:extLst>
          </p:cNvPr>
          <p:cNvGrpSpPr/>
          <p:nvPr/>
        </p:nvGrpSpPr>
        <p:grpSpPr>
          <a:xfrm>
            <a:off x="1132915" y="1503658"/>
            <a:ext cx="10226774" cy="5144792"/>
            <a:chOff x="1132915" y="2594481"/>
            <a:chExt cx="10226774" cy="5144792"/>
          </a:xfrm>
        </p:grpSpPr>
        <p:grpSp>
          <p:nvGrpSpPr>
            <p:cNvPr id="10" name="Grupo 9">
              <a:extLst>
                <a:ext uri="{FF2B5EF4-FFF2-40B4-BE49-F238E27FC236}">
                  <a16:creationId xmlns:a16="http://schemas.microsoft.com/office/drawing/2014/main" id="{B883D135-E8C3-44AA-BF49-3163C809C6E3}"/>
                </a:ext>
              </a:extLst>
            </p:cNvPr>
            <p:cNvGrpSpPr/>
            <p:nvPr/>
          </p:nvGrpSpPr>
          <p:grpSpPr>
            <a:xfrm>
              <a:off x="1132915" y="2594481"/>
              <a:ext cx="10226774" cy="5144792"/>
              <a:chOff x="1075765" y="2575431"/>
              <a:chExt cx="10226774" cy="5144792"/>
            </a:xfrm>
          </p:grpSpPr>
          <p:cxnSp>
            <p:nvCxnSpPr>
              <p:cNvPr id="8" name="Conector recto de flecha 7">
                <a:extLst>
                  <a:ext uri="{FF2B5EF4-FFF2-40B4-BE49-F238E27FC236}">
                    <a16:creationId xmlns:a16="http://schemas.microsoft.com/office/drawing/2014/main" id="{D4EEC923-3A75-4861-9A8C-7AF95ADD8A79}"/>
                  </a:ext>
                </a:extLst>
              </p:cNvPr>
              <p:cNvCxnSpPr>
                <a:cxnSpLocks/>
              </p:cNvCxnSpPr>
              <p:nvPr/>
            </p:nvCxnSpPr>
            <p:spPr>
              <a:xfrm>
                <a:off x="1075765" y="5546968"/>
                <a:ext cx="102267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428E169B-464F-4855-8DB7-16A7EE1B7D92}"/>
                  </a:ext>
                </a:extLst>
              </p:cNvPr>
              <p:cNvCxnSpPr>
                <a:cxnSpLocks/>
              </p:cNvCxnSpPr>
              <p:nvPr/>
            </p:nvCxnSpPr>
            <p:spPr>
              <a:xfrm flipV="1">
                <a:off x="5841613" y="2575431"/>
                <a:ext cx="0" cy="51447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4" name="CuadroTexto 3">
              <a:extLst>
                <a:ext uri="{FF2B5EF4-FFF2-40B4-BE49-F238E27FC236}">
                  <a16:creationId xmlns:a16="http://schemas.microsoft.com/office/drawing/2014/main" id="{39040808-3D35-4358-A0AD-2FA746F170FF}"/>
                </a:ext>
              </a:extLst>
            </p:cNvPr>
            <p:cNvSpPr txBox="1"/>
            <p:nvPr/>
          </p:nvSpPr>
          <p:spPr>
            <a:xfrm>
              <a:off x="7805697" y="5682694"/>
              <a:ext cx="1144865" cy="523220"/>
            </a:xfrm>
            <a:prstGeom prst="rect">
              <a:avLst/>
            </a:prstGeom>
            <a:noFill/>
          </p:spPr>
          <p:txBody>
            <a:bodyPr wrap="none" rtlCol="0">
              <a:spAutoFit/>
            </a:bodyPr>
            <a:lstStyle/>
            <a:p>
              <a:r>
                <a:rPr lang="es-ES" sz="2800" dirty="0"/>
                <a:t>Renta</a:t>
              </a:r>
              <a:endParaRPr lang="es-CL" sz="2800" dirty="0"/>
            </a:p>
          </p:txBody>
        </p:sp>
        <p:sp>
          <p:nvSpPr>
            <p:cNvPr id="22" name="CuadroTexto 21">
              <a:extLst>
                <a:ext uri="{FF2B5EF4-FFF2-40B4-BE49-F238E27FC236}">
                  <a16:creationId xmlns:a16="http://schemas.microsoft.com/office/drawing/2014/main" id="{7993C613-A2B3-419B-B52D-3874C3FB8F07}"/>
                </a:ext>
              </a:extLst>
            </p:cNvPr>
            <p:cNvSpPr txBox="1"/>
            <p:nvPr/>
          </p:nvSpPr>
          <p:spPr>
            <a:xfrm>
              <a:off x="4673501" y="3422040"/>
              <a:ext cx="1124026" cy="523220"/>
            </a:xfrm>
            <a:prstGeom prst="rect">
              <a:avLst/>
            </a:prstGeom>
            <a:noFill/>
          </p:spPr>
          <p:txBody>
            <a:bodyPr wrap="none" rtlCol="0">
              <a:spAutoFit/>
            </a:bodyPr>
            <a:lstStyle/>
            <a:p>
              <a:r>
                <a:rPr lang="es-ES" sz="2800" dirty="0"/>
                <a:t>Venta</a:t>
              </a:r>
              <a:endParaRPr lang="es-CL" sz="2800" dirty="0"/>
            </a:p>
          </p:txBody>
        </p:sp>
      </p:grpSp>
      <p:cxnSp>
        <p:nvCxnSpPr>
          <p:cNvPr id="9" name="Conector recto 8">
            <a:extLst>
              <a:ext uri="{FF2B5EF4-FFF2-40B4-BE49-F238E27FC236}">
                <a16:creationId xmlns:a16="http://schemas.microsoft.com/office/drawing/2014/main" id="{56304C95-AF06-4C0A-BB64-8C81003DE37A}"/>
              </a:ext>
            </a:extLst>
          </p:cNvPr>
          <p:cNvCxnSpPr>
            <a:cxnSpLocks/>
          </p:cNvCxnSpPr>
          <p:nvPr/>
        </p:nvCxnSpPr>
        <p:spPr>
          <a:xfrm flipH="1">
            <a:off x="2419350" y="2854437"/>
            <a:ext cx="6210300" cy="3546363"/>
          </a:xfrm>
          <a:prstGeom prst="line">
            <a:avLst/>
          </a:prstGeom>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595120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FD152-290F-4490-9EE3-1DE6425F47E6}"/>
              </a:ext>
            </a:extLst>
          </p:cNvPr>
          <p:cNvSpPr>
            <a:spLocks noGrp="1"/>
          </p:cNvSpPr>
          <p:nvPr>
            <p:ph type="title"/>
          </p:nvPr>
        </p:nvSpPr>
        <p:spPr/>
        <p:txBody>
          <a:bodyPr/>
          <a:lstStyle/>
          <a:p>
            <a:r>
              <a:rPr lang="es-ES" dirty="0"/>
              <a:t>Usaremos el gráfico para las siguientes explicaciones</a:t>
            </a:r>
            <a:endParaRPr lang="es-CL" dirty="0"/>
          </a:p>
        </p:txBody>
      </p:sp>
      <p:sp>
        <p:nvSpPr>
          <p:cNvPr id="14" name="Elipse 13">
            <a:extLst>
              <a:ext uri="{FF2B5EF4-FFF2-40B4-BE49-F238E27FC236}">
                <a16:creationId xmlns:a16="http://schemas.microsoft.com/office/drawing/2014/main" id="{066F71E4-A500-4503-AEA5-F0CA07D14E65}"/>
              </a:ext>
            </a:extLst>
          </p:cNvPr>
          <p:cNvSpPr/>
          <p:nvPr/>
        </p:nvSpPr>
        <p:spPr>
          <a:xfrm>
            <a:off x="4274184" y="519299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A</a:t>
            </a:r>
          </a:p>
        </p:txBody>
      </p:sp>
      <p:sp>
        <p:nvSpPr>
          <p:cNvPr id="15" name="Elipse 14">
            <a:extLst>
              <a:ext uri="{FF2B5EF4-FFF2-40B4-BE49-F238E27FC236}">
                <a16:creationId xmlns:a16="http://schemas.microsoft.com/office/drawing/2014/main" id="{F4D32EBE-BA97-4315-951C-CF6D5B161A0C}"/>
              </a:ext>
            </a:extLst>
          </p:cNvPr>
          <p:cNvSpPr/>
          <p:nvPr/>
        </p:nvSpPr>
        <p:spPr>
          <a:xfrm>
            <a:off x="4568474" y="5047280"/>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B</a:t>
            </a:r>
          </a:p>
        </p:txBody>
      </p:sp>
      <p:sp>
        <p:nvSpPr>
          <p:cNvPr id="16" name="Elipse 15">
            <a:extLst>
              <a:ext uri="{FF2B5EF4-FFF2-40B4-BE49-F238E27FC236}">
                <a16:creationId xmlns:a16="http://schemas.microsoft.com/office/drawing/2014/main" id="{5F50DD8C-16E9-414B-8FF1-0509B2DB90EA}"/>
              </a:ext>
            </a:extLst>
          </p:cNvPr>
          <p:cNvSpPr/>
          <p:nvPr/>
        </p:nvSpPr>
        <p:spPr>
          <a:xfrm>
            <a:off x="4948197" y="466291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C</a:t>
            </a:r>
          </a:p>
        </p:txBody>
      </p:sp>
      <p:sp>
        <p:nvSpPr>
          <p:cNvPr id="17" name="Elipse 16">
            <a:extLst>
              <a:ext uri="{FF2B5EF4-FFF2-40B4-BE49-F238E27FC236}">
                <a16:creationId xmlns:a16="http://schemas.microsoft.com/office/drawing/2014/main" id="{EB8BA997-27E9-454A-BBA6-7049FC6512AE}"/>
              </a:ext>
            </a:extLst>
          </p:cNvPr>
          <p:cNvSpPr/>
          <p:nvPr/>
        </p:nvSpPr>
        <p:spPr>
          <a:xfrm rot="20775443">
            <a:off x="6491036" y="376165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D</a:t>
            </a:r>
          </a:p>
        </p:txBody>
      </p:sp>
      <p:sp>
        <p:nvSpPr>
          <p:cNvPr id="18" name="Elipse 17">
            <a:extLst>
              <a:ext uri="{FF2B5EF4-FFF2-40B4-BE49-F238E27FC236}">
                <a16:creationId xmlns:a16="http://schemas.microsoft.com/office/drawing/2014/main" id="{11D60154-CAB9-424F-9BBF-36F0678616F0}"/>
              </a:ext>
            </a:extLst>
          </p:cNvPr>
          <p:cNvSpPr/>
          <p:nvPr/>
        </p:nvSpPr>
        <p:spPr>
          <a:xfrm>
            <a:off x="7074746"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E</a:t>
            </a:r>
          </a:p>
        </p:txBody>
      </p:sp>
      <p:sp>
        <p:nvSpPr>
          <p:cNvPr id="19" name="Elipse 18">
            <a:extLst>
              <a:ext uri="{FF2B5EF4-FFF2-40B4-BE49-F238E27FC236}">
                <a16:creationId xmlns:a16="http://schemas.microsoft.com/office/drawing/2014/main" id="{63CF7C91-795E-4EC2-9E96-CA7CDA76C2D4}"/>
              </a:ext>
            </a:extLst>
          </p:cNvPr>
          <p:cNvSpPr/>
          <p:nvPr/>
        </p:nvSpPr>
        <p:spPr>
          <a:xfrm rot="20631693">
            <a:off x="7671164"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F</a:t>
            </a:r>
          </a:p>
        </p:txBody>
      </p:sp>
      <p:grpSp>
        <p:nvGrpSpPr>
          <p:cNvPr id="5" name="Grupo 4">
            <a:extLst>
              <a:ext uri="{FF2B5EF4-FFF2-40B4-BE49-F238E27FC236}">
                <a16:creationId xmlns:a16="http://schemas.microsoft.com/office/drawing/2014/main" id="{E821C1D0-ED06-4BB1-9B3F-CD1BB7DEA4DC}"/>
              </a:ext>
            </a:extLst>
          </p:cNvPr>
          <p:cNvGrpSpPr/>
          <p:nvPr/>
        </p:nvGrpSpPr>
        <p:grpSpPr>
          <a:xfrm>
            <a:off x="1132915" y="1480053"/>
            <a:ext cx="10326931" cy="5168397"/>
            <a:chOff x="1132915" y="2570876"/>
            <a:chExt cx="10326931" cy="5168397"/>
          </a:xfrm>
        </p:grpSpPr>
        <p:grpSp>
          <p:nvGrpSpPr>
            <p:cNvPr id="10" name="Grupo 9">
              <a:extLst>
                <a:ext uri="{FF2B5EF4-FFF2-40B4-BE49-F238E27FC236}">
                  <a16:creationId xmlns:a16="http://schemas.microsoft.com/office/drawing/2014/main" id="{B883D135-E8C3-44AA-BF49-3163C809C6E3}"/>
                </a:ext>
              </a:extLst>
            </p:cNvPr>
            <p:cNvGrpSpPr/>
            <p:nvPr/>
          </p:nvGrpSpPr>
          <p:grpSpPr>
            <a:xfrm>
              <a:off x="1132915" y="2594481"/>
              <a:ext cx="10226774" cy="5144792"/>
              <a:chOff x="1075765" y="2575431"/>
              <a:chExt cx="10226774" cy="5144792"/>
            </a:xfrm>
          </p:grpSpPr>
          <p:cxnSp>
            <p:nvCxnSpPr>
              <p:cNvPr id="8" name="Conector recto de flecha 7">
                <a:extLst>
                  <a:ext uri="{FF2B5EF4-FFF2-40B4-BE49-F238E27FC236}">
                    <a16:creationId xmlns:a16="http://schemas.microsoft.com/office/drawing/2014/main" id="{D4EEC923-3A75-4861-9A8C-7AF95ADD8A79}"/>
                  </a:ext>
                </a:extLst>
              </p:cNvPr>
              <p:cNvCxnSpPr>
                <a:cxnSpLocks/>
              </p:cNvCxnSpPr>
              <p:nvPr/>
            </p:nvCxnSpPr>
            <p:spPr>
              <a:xfrm>
                <a:off x="1075765" y="5546968"/>
                <a:ext cx="102267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428E169B-464F-4855-8DB7-16A7EE1B7D92}"/>
                  </a:ext>
                </a:extLst>
              </p:cNvPr>
              <p:cNvCxnSpPr>
                <a:cxnSpLocks/>
              </p:cNvCxnSpPr>
              <p:nvPr/>
            </p:nvCxnSpPr>
            <p:spPr>
              <a:xfrm flipV="1">
                <a:off x="5841613" y="2575431"/>
                <a:ext cx="0" cy="51447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4" name="CuadroTexto 3">
              <a:extLst>
                <a:ext uri="{FF2B5EF4-FFF2-40B4-BE49-F238E27FC236}">
                  <a16:creationId xmlns:a16="http://schemas.microsoft.com/office/drawing/2014/main" id="{39040808-3D35-4358-A0AD-2FA746F170FF}"/>
                </a:ext>
              </a:extLst>
            </p:cNvPr>
            <p:cNvSpPr txBox="1"/>
            <p:nvPr/>
          </p:nvSpPr>
          <p:spPr>
            <a:xfrm>
              <a:off x="10314981" y="5692913"/>
              <a:ext cx="1144865" cy="523220"/>
            </a:xfrm>
            <a:prstGeom prst="rect">
              <a:avLst/>
            </a:prstGeom>
            <a:noFill/>
          </p:spPr>
          <p:txBody>
            <a:bodyPr wrap="none" rtlCol="0">
              <a:spAutoFit/>
            </a:bodyPr>
            <a:lstStyle/>
            <a:p>
              <a:r>
                <a:rPr lang="es-ES" sz="2800" dirty="0"/>
                <a:t>Renta</a:t>
              </a:r>
              <a:endParaRPr lang="es-CL" sz="2800" dirty="0"/>
            </a:p>
          </p:txBody>
        </p:sp>
        <p:sp>
          <p:nvSpPr>
            <p:cNvPr id="22" name="CuadroTexto 21">
              <a:extLst>
                <a:ext uri="{FF2B5EF4-FFF2-40B4-BE49-F238E27FC236}">
                  <a16:creationId xmlns:a16="http://schemas.microsoft.com/office/drawing/2014/main" id="{7993C613-A2B3-419B-B52D-3874C3FB8F07}"/>
                </a:ext>
              </a:extLst>
            </p:cNvPr>
            <p:cNvSpPr txBox="1"/>
            <p:nvPr/>
          </p:nvSpPr>
          <p:spPr>
            <a:xfrm>
              <a:off x="4714620" y="2570876"/>
              <a:ext cx="1124026" cy="523220"/>
            </a:xfrm>
            <a:prstGeom prst="rect">
              <a:avLst/>
            </a:prstGeom>
            <a:noFill/>
          </p:spPr>
          <p:txBody>
            <a:bodyPr wrap="none" rtlCol="0">
              <a:spAutoFit/>
            </a:bodyPr>
            <a:lstStyle/>
            <a:p>
              <a:r>
                <a:rPr lang="es-ES" sz="2800" dirty="0"/>
                <a:t>Venta</a:t>
              </a:r>
              <a:endParaRPr lang="es-CL" sz="2800" dirty="0"/>
            </a:p>
          </p:txBody>
        </p:sp>
      </p:grpSp>
      <p:cxnSp>
        <p:nvCxnSpPr>
          <p:cNvPr id="9" name="Conector recto 8">
            <a:extLst>
              <a:ext uri="{FF2B5EF4-FFF2-40B4-BE49-F238E27FC236}">
                <a16:creationId xmlns:a16="http://schemas.microsoft.com/office/drawing/2014/main" id="{56304C95-AF06-4C0A-BB64-8C81003DE37A}"/>
              </a:ext>
            </a:extLst>
          </p:cNvPr>
          <p:cNvCxnSpPr/>
          <p:nvPr/>
        </p:nvCxnSpPr>
        <p:spPr>
          <a:xfrm flipH="1">
            <a:off x="4825901" y="2331217"/>
            <a:ext cx="2111825" cy="4317233"/>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Conector recto de flecha 19">
            <a:extLst>
              <a:ext uri="{FF2B5EF4-FFF2-40B4-BE49-F238E27FC236}">
                <a16:creationId xmlns:a16="http://schemas.microsoft.com/office/drawing/2014/main" id="{84FAE948-0684-47D4-9229-98AC6A8F2731}"/>
              </a:ext>
            </a:extLst>
          </p:cNvPr>
          <p:cNvCxnSpPr>
            <a:cxnSpLocks/>
            <a:stCxn id="19" idx="1"/>
          </p:cNvCxnSpPr>
          <p:nvPr/>
        </p:nvCxnSpPr>
        <p:spPr>
          <a:xfrm flipH="1" flipV="1">
            <a:off x="6667500" y="2946567"/>
            <a:ext cx="1021941" cy="481369"/>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23" name="Conector recto de flecha 22">
            <a:extLst>
              <a:ext uri="{FF2B5EF4-FFF2-40B4-BE49-F238E27FC236}">
                <a16:creationId xmlns:a16="http://schemas.microsoft.com/office/drawing/2014/main" id="{B96D94B2-2A88-4419-9462-4A1D34C89FB0}"/>
              </a:ext>
            </a:extLst>
          </p:cNvPr>
          <p:cNvCxnSpPr>
            <a:cxnSpLocks/>
            <a:stCxn id="18" idx="2"/>
          </p:cNvCxnSpPr>
          <p:nvPr/>
        </p:nvCxnSpPr>
        <p:spPr>
          <a:xfrm flipH="1" flipV="1">
            <a:off x="6520894" y="3207582"/>
            <a:ext cx="553852" cy="291380"/>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24" name="Conector recto de flecha 23">
            <a:extLst>
              <a:ext uri="{FF2B5EF4-FFF2-40B4-BE49-F238E27FC236}">
                <a16:creationId xmlns:a16="http://schemas.microsoft.com/office/drawing/2014/main" id="{E853FFB9-C457-4D6B-8A90-468BC9B9ABC7}"/>
              </a:ext>
            </a:extLst>
          </p:cNvPr>
          <p:cNvCxnSpPr>
            <a:cxnSpLocks/>
            <a:stCxn id="17" idx="1"/>
          </p:cNvCxnSpPr>
          <p:nvPr/>
        </p:nvCxnSpPr>
        <p:spPr>
          <a:xfrm flipH="1" flipV="1">
            <a:off x="6293238" y="3714751"/>
            <a:ext cx="219157" cy="117700"/>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31" name="Conector recto de flecha 30">
            <a:extLst>
              <a:ext uri="{FF2B5EF4-FFF2-40B4-BE49-F238E27FC236}">
                <a16:creationId xmlns:a16="http://schemas.microsoft.com/office/drawing/2014/main" id="{AD476EF2-AE50-47B6-95B4-D7C481786004}"/>
              </a:ext>
            </a:extLst>
          </p:cNvPr>
          <p:cNvCxnSpPr>
            <a:cxnSpLocks/>
            <a:stCxn id="16" idx="6"/>
          </p:cNvCxnSpPr>
          <p:nvPr/>
        </p:nvCxnSpPr>
        <p:spPr>
          <a:xfrm>
            <a:off x="5242487" y="4810064"/>
            <a:ext cx="361311" cy="237216"/>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34" name="Conector recto de flecha 33">
            <a:extLst>
              <a:ext uri="{FF2B5EF4-FFF2-40B4-BE49-F238E27FC236}">
                <a16:creationId xmlns:a16="http://schemas.microsoft.com/office/drawing/2014/main" id="{76EF9053-D8F6-417D-A7BD-69D23087E3BF}"/>
              </a:ext>
            </a:extLst>
          </p:cNvPr>
          <p:cNvCxnSpPr>
            <a:cxnSpLocks/>
            <a:stCxn id="15" idx="5"/>
          </p:cNvCxnSpPr>
          <p:nvPr/>
        </p:nvCxnSpPr>
        <p:spPr>
          <a:xfrm>
            <a:off x="4819666" y="5298472"/>
            <a:ext cx="486825" cy="296361"/>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36" name="Conector recto de flecha 35">
            <a:extLst>
              <a:ext uri="{FF2B5EF4-FFF2-40B4-BE49-F238E27FC236}">
                <a16:creationId xmlns:a16="http://schemas.microsoft.com/office/drawing/2014/main" id="{35E07DD9-20CC-460D-BAE3-7ABE00FB8223}"/>
              </a:ext>
            </a:extLst>
          </p:cNvPr>
          <p:cNvCxnSpPr>
            <a:cxnSpLocks/>
            <a:stCxn id="14" idx="5"/>
          </p:cNvCxnSpPr>
          <p:nvPr/>
        </p:nvCxnSpPr>
        <p:spPr>
          <a:xfrm>
            <a:off x="4525376" y="5444191"/>
            <a:ext cx="699374" cy="414489"/>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sp>
        <p:nvSpPr>
          <p:cNvPr id="38" name="Signo de multiplicación 37">
            <a:extLst>
              <a:ext uri="{FF2B5EF4-FFF2-40B4-BE49-F238E27FC236}">
                <a16:creationId xmlns:a16="http://schemas.microsoft.com/office/drawing/2014/main" id="{3531E5AA-1591-4C31-BE8D-A565D5FCA8F6}"/>
              </a:ext>
            </a:extLst>
          </p:cNvPr>
          <p:cNvSpPr/>
          <p:nvPr/>
        </p:nvSpPr>
        <p:spPr>
          <a:xfrm>
            <a:off x="6445252" y="2811117"/>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sp>
        <p:nvSpPr>
          <p:cNvPr id="39" name="Signo de multiplicación 38">
            <a:extLst>
              <a:ext uri="{FF2B5EF4-FFF2-40B4-BE49-F238E27FC236}">
                <a16:creationId xmlns:a16="http://schemas.microsoft.com/office/drawing/2014/main" id="{32F810AE-50CB-4195-BAB4-C25DDC45E563}"/>
              </a:ext>
            </a:extLst>
          </p:cNvPr>
          <p:cNvSpPr/>
          <p:nvPr/>
        </p:nvSpPr>
        <p:spPr>
          <a:xfrm>
            <a:off x="6308232" y="3065647"/>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sp>
        <p:nvSpPr>
          <p:cNvPr id="40" name="Signo de multiplicación 39">
            <a:extLst>
              <a:ext uri="{FF2B5EF4-FFF2-40B4-BE49-F238E27FC236}">
                <a16:creationId xmlns:a16="http://schemas.microsoft.com/office/drawing/2014/main" id="{ACE09C18-DF3B-42C6-91C2-F7E66D6587D8}"/>
              </a:ext>
            </a:extLst>
          </p:cNvPr>
          <p:cNvSpPr/>
          <p:nvPr/>
        </p:nvSpPr>
        <p:spPr>
          <a:xfrm>
            <a:off x="6053301" y="3580841"/>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sp>
        <p:nvSpPr>
          <p:cNvPr id="41" name="Signo de multiplicación 40">
            <a:extLst>
              <a:ext uri="{FF2B5EF4-FFF2-40B4-BE49-F238E27FC236}">
                <a16:creationId xmlns:a16="http://schemas.microsoft.com/office/drawing/2014/main" id="{4631B261-A5ED-4A92-9780-F9CCA5FDCFAC}"/>
              </a:ext>
            </a:extLst>
          </p:cNvPr>
          <p:cNvSpPr/>
          <p:nvPr/>
        </p:nvSpPr>
        <p:spPr>
          <a:xfrm>
            <a:off x="5471156" y="4920794"/>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sp>
        <p:nvSpPr>
          <p:cNvPr id="42" name="Signo de multiplicación 41">
            <a:extLst>
              <a:ext uri="{FF2B5EF4-FFF2-40B4-BE49-F238E27FC236}">
                <a16:creationId xmlns:a16="http://schemas.microsoft.com/office/drawing/2014/main" id="{C5655947-A43D-438E-ABD4-84409DDA69FC}"/>
              </a:ext>
            </a:extLst>
          </p:cNvPr>
          <p:cNvSpPr/>
          <p:nvPr/>
        </p:nvSpPr>
        <p:spPr>
          <a:xfrm>
            <a:off x="5139340" y="5487289"/>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sp>
        <p:nvSpPr>
          <p:cNvPr id="43" name="Signo de multiplicación 42">
            <a:extLst>
              <a:ext uri="{FF2B5EF4-FFF2-40B4-BE49-F238E27FC236}">
                <a16:creationId xmlns:a16="http://schemas.microsoft.com/office/drawing/2014/main" id="{F8F66590-44E5-4660-B81B-30F203CE357B}"/>
              </a:ext>
            </a:extLst>
          </p:cNvPr>
          <p:cNvSpPr/>
          <p:nvPr/>
        </p:nvSpPr>
        <p:spPr>
          <a:xfrm>
            <a:off x="5034231" y="5688100"/>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231770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fade">
                                      <p:cBhvr>
                                        <p:cTn id="36" dur="500"/>
                                        <p:tgtEl>
                                          <p:spTgt spid="42"/>
                                        </p:tgtEl>
                                      </p:cBhvr>
                                    </p:animEffect>
                                  </p:childTnLst>
                                </p:cTn>
                              </p:par>
                            </p:childTnLst>
                          </p:cTn>
                        </p:par>
                        <p:par>
                          <p:cTn id="37" fill="hold">
                            <p:stCondLst>
                              <p:cond delay="1000"/>
                            </p:stCondLst>
                            <p:childTnLst>
                              <p:par>
                                <p:cTn id="38" presetID="10" presetClass="entr" presetSubtype="0" fill="hold" grpId="0" nodeType="after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fade">
                                      <p:cBhvr>
                                        <p:cTn id="40" dur="500"/>
                                        <p:tgtEl>
                                          <p:spTgt spid="41"/>
                                        </p:tgtEl>
                                      </p:cBhvr>
                                    </p:animEffect>
                                  </p:childTnLst>
                                </p:cTn>
                              </p:par>
                            </p:childTnLst>
                          </p:cTn>
                        </p:par>
                        <p:par>
                          <p:cTn id="41" fill="hold">
                            <p:stCondLst>
                              <p:cond delay="1500"/>
                            </p:stCondLst>
                            <p:childTnLst>
                              <p:par>
                                <p:cTn id="42" presetID="10" presetClass="entr" presetSubtype="0" fill="hold" grpId="0" nodeType="after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500"/>
                                        <p:tgtEl>
                                          <p:spTgt spid="40"/>
                                        </p:tgtEl>
                                      </p:cBhvr>
                                    </p:animEffect>
                                  </p:childTnLst>
                                </p:cTn>
                              </p:par>
                            </p:childTnLst>
                          </p:cTn>
                        </p:par>
                        <p:par>
                          <p:cTn id="45" fill="hold">
                            <p:stCondLst>
                              <p:cond delay="2000"/>
                            </p:stCondLst>
                            <p:childTnLst>
                              <p:par>
                                <p:cTn id="46" presetID="10" presetClass="entr" presetSubtype="0" fill="hold" grpId="0" nodeType="after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fade">
                                      <p:cBhvr>
                                        <p:cTn id="48" dur="500"/>
                                        <p:tgtEl>
                                          <p:spTgt spid="39"/>
                                        </p:tgtEl>
                                      </p:cBhvr>
                                    </p:animEffect>
                                  </p:childTnLst>
                                </p:cTn>
                              </p:par>
                            </p:childTnLst>
                          </p:cTn>
                        </p:par>
                        <p:par>
                          <p:cTn id="49" fill="hold">
                            <p:stCondLst>
                              <p:cond delay="2500"/>
                            </p:stCondLst>
                            <p:childTnLst>
                              <p:par>
                                <p:cTn id="50" presetID="10" presetClass="entr" presetSubtype="0" fill="hold" grpId="0" nodeType="after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2" grpId="0" animBg="1"/>
      <p:bldP spid="4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FD152-290F-4490-9EE3-1DE6425F47E6}"/>
              </a:ext>
            </a:extLst>
          </p:cNvPr>
          <p:cNvSpPr>
            <a:spLocks noGrp="1"/>
          </p:cNvSpPr>
          <p:nvPr>
            <p:ph type="title"/>
          </p:nvPr>
        </p:nvSpPr>
        <p:spPr/>
        <p:txBody>
          <a:bodyPr/>
          <a:lstStyle/>
          <a:p>
            <a:r>
              <a:rPr lang="es-ES" dirty="0"/>
              <a:t>Usaremos el gráfico para las siguientes explicaciones</a:t>
            </a:r>
            <a:endParaRPr lang="es-CL" dirty="0"/>
          </a:p>
        </p:txBody>
      </p:sp>
      <p:sp>
        <p:nvSpPr>
          <p:cNvPr id="14" name="Elipse 13">
            <a:extLst>
              <a:ext uri="{FF2B5EF4-FFF2-40B4-BE49-F238E27FC236}">
                <a16:creationId xmlns:a16="http://schemas.microsoft.com/office/drawing/2014/main" id="{066F71E4-A500-4503-AEA5-F0CA07D14E65}"/>
              </a:ext>
            </a:extLst>
          </p:cNvPr>
          <p:cNvSpPr/>
          <p:nvPr/>
        </p:nvSpPr>
        <p:spPr>
          <a:xfrm>
            <a:off x="4274184" y="519299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A</a:t>
            </a:r>
          </a:p>
        </p:txBody>
      </p:sp>
      <p:sp>
        <p:nvSpPr>
          <p:cNvPr id="15" name="Elipse 14">
            <a:extLst>
              <a:ext uri="{FF2B5EF4-FFF2-40B4-BE49-F238E27FC236}">
                <a16:creationId xmlns:a16="http://schemas.microsoft.com/office/drawing/2014/main" id="{F4D32EBE-BA97-4315-951C-CF6D5B161A0C}"/>
              </a:ext>
            </a:extLst>
          </p:cNvPr>
          <p:cNvSpPr/>
          <p:nvPr/>
        </p:nvSpPr>
        <p:spPr>
          <a:xfrm>
            <a:off x="4568474" y="5047280"/>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B</a:t>
            </a:r>
          </a:p>
        </p:txBody>
      </p:sp>
      <p:sp>
        <p:nvSpPr>
          <p:cNvPr id="16" name="Elipse 15">
            <a:extLst>
              <a:ext uri="{FF2B5EF4-FFF2-40B4-BE49-F238E27FC236}">
                <a16:creationId xmlns:a16="http://schemas.microsoft.com/office/drawing/2014/main" id="{5F50DD8C-16E9-414B-8FF1-0509B2DB90EA}"/>
              </a:ext>
            </a:extLst>
          </p:cNvPr>
          <p:cNvSpPr/>
          <p:nvPr/>
        </p:nvSpPr>
        <p:spPr>
          <a:xfrm>
            <a:off x="4948197" y="466291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C</a:t>
            </a:r>
          </a:p>
        </p:txBody>
      </p:sp>
      <p:sp>
        <p:nvSpPr>
          <p:cNvPr id="17" name="Elipse 16">
            <a:extLst>
              <a:ext uri="{FF2B5EF4-FFF2-40B4-BE49-F238E27FC236}">
                <a16:creationId xmlns:a16="http://schemas.microsoft.com/office/drawing/2014/main" id="{EB8BA997-27E9-454A-BBA6-7049FC6512AE}"/>
              </a:ext>
            </a:extLst>
          </p:cNvPr>
          <p:cNvSpPr/>
          <p:nvPr/>
        </p:nvSpPr>
        <p:spPr>
          <a:xfrm rot="20775443">
            <a:off x="6491036" y="376165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D</a:t>
            </a:r>
          </a:p>
        </p:txBody>
      </p:sp>
      <p:sp>
        <p:nvSpPr>
          <p:cNvPr id="18" name="Elipse 17">
            <a:extLst>
              <a:ext uri="{FF2B5EF4-FFF2-40B4-BE49-F238E27FC236}">
                <a16:creationId xmlns:a16="http://schemas.microsoft.com/office/drawing/2014/main" id="{11D60154-CAB9-424F-9BBF-36F0678616F0}"/>
              </a:ext>
            </a:extLst>
          </p:cNvPr>
          <p:cNvSpPr/>
          <p:nvPr/>
        </p:nvSpPr>
        <p:spPr>
          <a:xfrm>
            <a:off x="7074746"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E</a:t>
            </a:r>
          </a:p>
        </p:txBody>
      </p:sp>
      <p:sp>
        <p:nvSpPr>
          <p:cNvPr id="19" name="Elipse 18">
            <a:extLst>
              <a:ext uri="{FF2B5EF4-FFF2-40B4-BE49-F238E27FC236}">
                <a16:creationId xmlns:a16="http://schemas.microsoft.com/office/drawing/2014/main" id="{63CF7C91-795E-4EC2-9E96-CA7CDA76C2D4}"/>
              </a:ext>
            </a:extLst>
          </p:cNvPr>
          <p:cNvSpPr/>
          <p:nvPr/>
        </p:nvSpPr>
        <p:spPr>
          <a:xfrm>
            <a:off x="7671164"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F</a:t>
            </a:r>
          </a:p>
        </p:txBody>
      </p:sp>
      <p:grpSp>
        <p:nvGrpSpPr>
          <p:cNvPr id="5" name="Grupo 4">
            <a:extLst>
              <a:ext uri="{FF2B5EF4-FFF2-40B4-BE49-F238E27FC236}">
                <a16:creationId xmlns:a16="http://schemas.microsoft.com/office/drawing/2014/main" id="{E821C1D0-ED06-4BB1-9B3F-CD1BB7DEA4DC}"/>
              </a:ext>
            </a:extLst>
          </p:cNvPr>
          <p:cNvGrpSpPr/>
          <p:nvPr/>
        </p:nvGrpSpPr>
        <p:grpSpPr>
          <a:xfrm>
            <a:off x="1132915" y="1491022"/>
            <a:ext cx="10525686" cy="5157428"/>
            <a:chOff x="1132915" y="2581845"/>
            <a:chExt cx="10525686" cy="5157428"/>
          </a:xfrm>
        </p:grpSpPr>
        <p:grpSp>
          <p:nvGrpSpPr>
            <p:cNvPr id="10" name="Grupo 9">
              <a:extLst>
                <a:ext uri="{FF2B5EF4-FFF2-40B4-BE49-F238E27FC236}">
                  <a16:creationId xmlns:a16="http://schemas.microsoft.com/office/drawing/2014/main" id="{B883D135-E8C3-44AA-BF49-3163C809C6E3}"/>
                </a:ext>
              </a:extLst>
            </p:cNvPr>
            <p:cNvGrpSpPr/>
            <p:nvPr/>
          </p:nvGrpSpPr>
          <p:grpSpPr>
            <a:xfrm>
              <a:off x="1132915" y="2594481"/>
              <a:ext cx="10226774" cy="5144792"/>
              <a:chOff x="1075765" y="2575431"/>
              <a:chExt cx="10226774" cy="5144792"/>
            </a:xfrm>
          </p:grpSpPr>
          <p:cxnSp>
            <p:nvCxnSpPr>
              <p:cNvPr id="8" name="Conector recto de flecha 7">
                <a:extLst>
                  <a:ext uri="{FF2B5EF4-FFF2-40B4-BE49-F238E27FC236}">
                    <a16:creationId xmlns:a16="http://schemas.microsoft.com/office/drawing/2014/main" id="{D4EEC923-3A75-4861-9A8C-7AF95ADD8A79}"/>
                  </a:ext>
                </a:extLst>
              </p:cNvPr>
              <p:cNvCxnSpPr>
                <a:cxnSpLocks/>
              </p:cNvCxnSpPr>
              <p:nvPr/>
            </p:nvCxnSpPr>
            <p:spPr>
              <a:xfrm>
                <a:off x="1075765" y="5546968"/>
                <a:ext cx="102267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428E169B-464F-4855-8DB7-16A7EE1B7D92}"/>
                  </a:ext>
                </a:extLst>
              </p:cNvPr>
              <p:cNvCxnSpPr>
                <a:cxnSpLocks/>
              </p:cNvCxnSpPr>
              <p:nvPr/>
            </p:nvCxnSpPr>
            <p:spPr>
              <a:xfrm flipV="1">
                <a:off x="5841613" y="2575431"/>
                <a:ext cx="0" cy="51447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4" name="CuadroTexto 3">
              <a:extLst>
                <a:ext uri="{FF2B5EF4-FFF2-40B4-BE49-F238E27FC236}">
                  <a16:creationId xmlns:a16="http://schemas.microsoft.com/office/drawing/2014/main" id="{39040808-3D35-4358-A0AD-2FA746F170FF}"/>
                </a:ext>
              </a:extLst>
            </p:cNvPr>
            <p:cNvSpPr txBox="1"/>
            <p:nvPr/>
          </p:nvSpPr>
          <p:spPr>
            <a:xfrm>
              <a:off x="10513736" y="5731333"/>
              <a:ext cx="1144865" cy="523220"/>
            </a:xfrm>
            <a:prstGeom prst="rect">
              <a:avLst/>
            </a:prstGeom>
            <a:noFill/>
          </p:spPr>
          <p:txBody>
            <a:bodyPr wrap="none" rtlCol="0">
              <a:spAutoFit/>
            </a:bodyPr>
            <a:lstStyle/>
            <a:p>
              <a:r>
                <a:rPr lang="es-ES" sz="2800" dirty="0"/>
                <a:t>Renta</a:t>
              </a:r>
              <a:endParaRPr lang="es-CL" sz="2800" dirty="0"/>
            </a:p>
          </p:txBody>
        </p:sp>
        <p:sp>
          <p:nvSpPr>
            <p:cNvPr id="22" name="CuadroTexto 21">
              <a:extLst>
                <a:ext uri="{FF2B5EF4-FFF2-40B4-BE49-F238E27FC236}">
                  <a16:creationId xmlns:a16="http://schemas.microsoft.com/office/drawing/2014/main" id="{7993C613-A2B3-419B-B52D-3874C3FB8F07}"/>
                </a:ext>
              </a:extLst>
            </p:cNvPr>
            <p:cNvSpPr txBox="1"/>
            <p:nvPr/>
          </p:nvSpPr>
          <p:spPr>
            <a:xfrm>
              <a:off x="4709044" y="2581845"/>
              <a:ext cx="1124026" cy="523220"/>
            </a:xfrm>
            <a:prstGeom prst="rect">
              <a:avLst/>
            </a:prstGeom>
            <a:noFill/>
          </p:spPr>
          <p:txBody>
            <a:bodyPr wrap="none" rtlCol="0">
              <a:spAutoFit/>
            </a:bodyPr>
            <a:lstStyle/>
            <a:p>
              <a:r>
                <a:rPr lang="es-ES" sz="2800" dirty="0"/>
                <a:t>Venta</a:t>
              </a:r>
              <a:endParaRPr lang="es-CL" sz="2800" dirty="0"/>
            </a:p>
          </p:txBody>
        </p:sp>
      </p:grpSp>
      <p:cxnSp>
        <p:nvCxnSpPr>
          <p:cNvPr id="9" name="Conector recto 8">
            <a:extLst>
              <a:ext uri="{FF2B5EF4-FFF2-40B4-BE49-F238E27FC236}">
                <a16:creationId xmlns:a16="http://schemas.microsoft.com/office/drawing/2014/main" id="{56304C95-AF06-4C0A-BB64-8C81003DE37A}"/>
              </a:ext>
            </a:extLst>
          </p:cNvPr>
          <p:cNvCxnSpPr>
            <a:cxnSpLocks/>
          </p:cNvCxnSpPr>
          <p:nvPr/>
        </p:nvCxnSpPr>
        <p:spPr>
          <a:xfrm flipH="1">
            <a:off x="4825901" y="2331217"/>
            <a:ext cx="2111825" cy="4317233"/>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Conector recto de flecha 19">
            <a:extLst>
              <a:ext uri="{FF2B5EF4-FFF2-40B4-BE49-F238E27FC236}">
                <a16:creationId xmlns:a16="http://schemas.microsoft.com/office/drawing/2014/main" id="{84FAE948-0684-47D4-9229-98AC6A8F2731}"/>
              </a:ext>
            </a:extLst>
          </p:cNvPr>
          <p:cNvCxnSpPr>
            <a:cxnSpLocks/>
            <a:stCxn id="19" idx="2"/>
          </p:cNvCxnSpPr>
          <p:nvPr/>
        </p:nvCxnSpPr>
        <p:spPr>
          <a:xfrm flipH="1" flipV="1">
            <a:off x="6667502" y="2946570"/>
            <a:ext cx="1003662" cy="552392"/>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23" name="Conector recto de flecha 22">
            <a:extLst>
              <a:ext uri="{FF2B5EF4-FFF2-40B4-BE49-F238E27FC236}">
                <a16:creationId xmlns:a16="http://schemas.microsoft.com/office/drawing/2014/main" id="{B96D94B2-2A88-4419-9462-4A1D34C89FB0}"/>
              </a:ext>
            </a:extLst>
          </p:cNvPr>
          <p:cNvCxnSpPr>
            <a:cxnSpLocks/>
            <a:stCxn id="18" idx="2"/>
          </p:cNvCxnSpPr>
          <p:nvPr/>
        </p:nvCxnSpPr>
        <p:spPr>
          <a:xfrm flipH="1" flipV="1">
            <a:off x="6520894" y="3207582"/>
            <a:ext cx="553852" cy="291380"/>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24" name="Conector recto de flecha 23">
            <a:extLst>
              <a:ext uri="{FF2B5EF4-FFF2-40B4-BE49-F238E27FC236}">
                <a16:creationId xmlns:a16="http://schemas.microsoft.com/office/drawing/2014/main" id="{E853FFB9-C457-4D6B-8A90-468BC9B9ABC7}"/>
              </a:ext>
            </a:extLst>
          </p:cNvPr>
          <p:cNvCxnSpPr>
            <a:cxnSpLocks/>
            <a:stCxn id="17" idx="1"/>
          </p:cNvCxnSpPr>
          <p:nvPr/>
        </p:nvCxnSpPr>
        <p:spPr>
          <a:xfrm flipH="1" flipV="1">
            <a:off x="6293238" y="3714751"/>
            <a:ext cx="219157" cy="117700"/>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31" name="Conector recto de flecha 30">
            <a:extLst>
              <a:ext uri="{FF2B5EF4-FFF2-40B4-BE49-F238E27FC236}">
                <a16:creationId xmlns:a16="http://schemas.microsoft.com/office/drawing/2014/main" id="{AD476EF2-AE50-47B6-95B4-D7C481786004}"/>
              </a:ext>
            </a:extLst>
          </p:cNvPr>
          <p:cNvCxnSpPr>
            <a:cxnSpLocks/>
            <a:stCxn id="16" idx="6"/>
          </p:cNvCxnSpPr>
          <p:nvPr/>
        </p:nvCxnSpPr>
        <p:spPr>
          <a:xfrm>
            <a:off x="5242487" y="4810064"/>
            <a:ext cx="361311" cy="237216"/>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34" name="Conector recto de flecha 33">
            <a:extLst>
              <a:ext uri="{FF2B5EF4-FFF2-40B4-BE49-F238E27FC236}">
                <a16:creationId xmlns:a16="http://schemas.microsoft.com/office/drawing/2014/main" id="{76EF9053-D8F6-417D-A7BD-69D23087E3BF}"/>
              </a:ext>
            </a:extLst>
          </p:cNvPr>
          <p:cNvCxnSpPr>
            <a:cxnSpLocks/>
            <a:stCxn id="15" idx="5"/>
          </p:cNvCxnSpPr>
          <p:nvPr/>
        </p:nvCxnSpPr>
        <p:spPr>
          <a:xfrm>
            <a:off x="4819666" y="5298472"/>
            <a:ext cx="486825" cy="296361"/>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36" name="Conector recto de flecha 35">
            <a:extLst>
              <a:ext uri="{FF2B5EF4-FFF2-40B4-BE49-F238E27FC236}">
                <a16:creationId xmlns:a16="http://schemas.microsoft.com/office/drawing/2014/main" id="{35E07DD9-20CC-460D-BAE3-7ABE00FB8223}"/>
              </a:ext>
            </a:extLst>
          </p:cNvPr>
          <p:cNvCxnSpPr>
            <a:cxnSpLocks/>
            <a:stCxn id="14" idx="5"/>
          </p:cNvCxnSpPr>
          <p:nvPr/>
        </p:nvCxnSpPr>
        <p:spPr>
          <a:xfrm>
            <a:off x="4525376" y="5444191"/>
            <a:ext cx="699374" cy="414489"/>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sp>
        <p:nvSpPr>
          <p:cNvPr id="38" name="Signo de multiplicación 37">
            <a:extLst>
              <a:ext uri="{FF2B5EF4-FFF2-40B4-BE49-F238E27FC236}">
                <a16:creationId xmlns:a16="http://schemas.microsoft.com/office/drawing/2014/main" id="{3531E5AA-1591-4C31-BE8D-A565D5FCA8F6}"/>
              </a:ext>
            </a:extLst>
          </p:cNvPr>
          <p:cNvSpPr/>
          <p:nvPr/>
        </p:nvSpPr>
        <p:spPr>
          <a:xfrm>
            <a:off x="6445252" y="2811117"/>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sp>
        <p:nvSpPr>
          <p:cNvPr id="39" name="Signo de multiplicación 38">
            <a:extLst>
              <a:ext uri="{FF2B5EF4-FFF2-40B4-BE49-F238E27FC236}">
                <a16:creationId xmlns:a16="http://schemas.microsoft.com/office/drawing/2014/main" id="{32F810AE-50CB-4195-BAB4-C25DDC45E563}"/>
              </a:ext>
            </a:extLst>
          </p:cNvPr>
          <p:cNvSpPr/>
          <p:nvPr/>
        </p:nvSpPr>
        <p:spPr>
          <a:xfrm>
            <a:off x="6308232" y="3065647"/>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sp>
        <p:nvSpPr>
          <p:cNvPr id="40" name="Signo de multiplicación 39">
            <a:extLst>
              <a:ext uri="{FF2B5EF4-FFF2-40B4-BE49-F238E27FC236}">
                <a16:creationId xmlns:a16="http://schemas.microsoft.com/office/drawing/2014/main" id="{ACE09C18-DF3B-42C6-91C2-F7E66D6587D8}"/>
              </a:ext>
            </a:extLst>
          </p:cNvPr>
          <p:cNvSpPr/>
          <p:nvPr/>
        </p:nvSpPr>
        <p:spPr>
          <a:xfrm>
            <a:off x="6053301" y="3580841"/>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sp>
        <p:nvSpPr>
          <p:cNvPr id="41" name="Signo de multiplicación 40">
            <a:extLst>
              <a:ext uri="{FF2B5EF4-FFF2-40B4-BE49-F238E27FC236}">
                <a16:creationId xmlns:a16="http://schemas.microsoft.com/office/drawing/2014/main" id="{4631B261-A5ED-4A92-9780-F9CCA5FDCFAC}"/>
              </a:ext>
            </a:extLst>
          </p:cNvPr>
          <p:cNvSpPr/>
          <p:nvPr/>
        </p:nvSpPr>
        <p:spPr>
          <a:xfrm>
            <a:off x="5471156" y="4920794"/>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sp>
        <p:nvSpPr>
          <p:cNvPr id="42" name="Signo de multiplicación 41">
            <a:extLst>
              <a:ext uri="{FF2B5EF4-FFF2-40B4-BE49-F238E27FC236}">
                <a16:creationId xmlns:a16="http://schemas.microsoft.com/office/drawing/2014/main" id="{C5655947-A43D-438E-ABD4-84409DDA69FC}"/>
              </a:ext>
            </a:extLst>
          </p:cNvPr>
          <p:cNvSpPr/>
          <p:nvPr/>
        </p:nvSpPr>
        <p:spPr>
          <a:xfrm>
            <a:off x="5139340" y="5487289"/>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sp>
        <p:nvSpPr>
          <p:cNvPr id="43" name="Signo de multiplicación 42">
            <a:extLst>
              <a:ext uri="{FF2B5EF4-FFF2-40B4-BE49-F238E27FC236}">
                <a16:creationId xmlns:a16="http://schemas.microsoft.com/office/drawing/2014/main" id="{F8F66590-44E5-4660-B81B-30F203CE357B}"/>
              </a:ext>
            </a:extLst>
          </p:cNvPr>
          <p:cNvSpPr/>
          <p:nvPr/>
        </p:nvSpPr>
        <p:spPr>
          <a:xfrm>
            <a:off x="5034231" y="5688100"/>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sp>
        <p:nvSpPr>
          <p:cNvPr id="46" name="Flecha: curvada hacia la izquierda 45">
            <a:extLst>
              <a:ext uri="{FF2B5EF4-FFF2-40B4-BE49-F238E27FC236}">
                <a16:creationId xmlns:a16="http://schemas.microsoft.com/office/drawing/2014/main" id="{B0F8E0BC-130F-40B6-B008-5EF69718BDE7}"/>
              </a:ext>
            </a:extLst>
          </p:cNvPr>
          <p:cNvSpPr/>
          <p:nvPr/>
        </p:nvSpPr>
        <p:spPr>
          <a:xfrm rot="19047007">
            <a:off x="8333843" y="2542102"/>
            <a:ext cx="370813" cy="77163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
        <p:nvSpPr>
          <p:cNvPr id="47" name="Flecha: curvada hacia la izquierda 46">
            <a:extLst>
              <a:ext uri="{FF2B5EF4-FFF2-40B4-BE49-F238E27FC236}">
                <a16:creationId xmlns:a16="http://schemas.microsoft.com/office/drawing/2014/main" id="{0DFEA866-4013-4D6D-BCBA-D828E968ECE9}"/>
              </a:ext>
            </a:extLst>
          </p:cNvPr>
          <p:cNvSpPr/>
          <p:nvPr/>
        </p:nvSpPr>
        <p:spPr>
          <a:xfrm rot="9046372">
            <a:off x="3308856" y="5511077"/>
            <a:ext cx="370813" cy="77163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Tree>
    <p:extLst>
      <p:ext uri="{BB962C8B-B14F-4D97-AF65-F5344CB8AC3E}">
        <p14:creationId xmlns:p14="http://schemas.microsoft.com/office/powerpoint/2010/main" val="326008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FD152-290F-4490-9EE3-1DE6425F47E6}"/>
              </a:ext>
            </a:extLst>
          </p:cNvPr>
          <p:cNvSpPr>
            <a:spLocks noGrp="1"/>
          </p:cNvSpPr>
          <p:nvPr>
            <p:ph type="title"/>
          </p:nvPr>
        </p:nvSpPr>
        <p:spPr/>
        <p:txBody>
          <a:bodyPr/>
          <a:lstStyle/>
          <a:p>
            <a:r>
              <a:rPr lang="es-ES" dirty="0"/>
              <a:t>Para trabajar esto matemáticamente usemos un punto</a:t>
            </a:r>
            <a:endParaRPr lang="es-CL" dirty="0"/>
          </a:p>
        </p:txBody>
      </p:sp>
      <p:sp>
        <p:nvSpPr>
          <p:cNvPr id="19" name="Elipse 18">
            <a:extLst>
              <a:ext uri="{FF2B5EF4-FFF2-40B4-BE49-F238E27FC236}">
                <a16:creationId xmlns:a16="http://schemas.microsoft.com/office/drawing/2014/main" id="{63CF7C91-795E-4EC2-9E96-CA7CDA76C2D4}"/>
              </a:ext>
            </a:extLst>
          </p:cNvPr>
          <p:cNvSpPr/>
          <p:nvPr/>
        </p:nvSpPr>
        <p:spPr>
          <a:xfrm>
            <a:off x="7671164"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p>
        </p:txBody>
      </p:sp>
      <p:grpSp>
        <p:nvGrpSpPr>
          <p:cNvPr id="5" name="Grupo 4">
            <a:extLst>
              <a:ext uri="{FF2B5EF4-FFF2-40B4-BE49-F238E27FC236}">
                <a16:creationId xmlns:a16="http://schemas.microsoft.com/office/drawing/2014/main" id="{E821C1D0-ED06-4BB1-9B3F-CD1BB7DEA4DC}"/>
              </a:ext>
            </a:extLst>
          </p:cNvPr>
          <p:cNvGrpSpPr/>
          <p:nvPr/>
        </p:nvGrpSpPr>
        <p:grpSpPr>
          <a:xfrm>
            <a:off x="1132915" y="1503658"/>
            <a:ext cx="10226774" cy="5144792"/>
            <a:chOff x="1132915" y="2594481"/>
            <a:chExt cx="10226774" cy="5144792"/>
          </a:xfrm>
        </p:grpSpPr>
        <p:grpSp>
          <p:nvGrpSpPr>
            <p:cNvPr id="10" name="Grupo 9">
              <a:extLst>
                <a:ext uri="{FF2B5EF4-FFF2-40B4-BE49-F238E27FC236}">
                  <a16:creationId xmlns:a16="http://schemas.microsoft.com/office/drawing/2014/main" id="{B883D135-E8C3-44AA-BF49-3163C809C6E3}"/>
                </a:ext>
              </a:extLst>
            </p:cNvPr>
            <p:cNvGrpSpPr/>
            <p:nvPr/>
          </p:nvGrpSpPr>
          <p:grpSpPr>
            <a:xfrm>
              <a:off x="1132915" y="2594481"/>
              <a:ext cx="10226774" cy="5144792"/>
              <a:chOff x="1075765" y="2575431"/>
              <a:chExt cx="10226774" cy="5144792"/>
            </a:xfrm>
          </p:grpSpPr>
          <p:cxnSp>
            <p:nvCxnSpPr>
              <p:cNvPr id="8" name="Conector recto de flecha 7">
                <a:extLst>
                  <a:ext uri="{FF2B5EF4-FFF2-40B4-BE49-F238E27FC236}">
                    <a16:creationId xmlns:a16="http://schemas.microsoft.com/office/drawing/2014/main" id="{D4EEC923-3A75-4861-9A8C-7AF95ADD8A79}"/>
                  </a:ext>
                </a:extLst>
              </p:cNvPr>
              <p:cNvCxnSpPr>
                <a:cxnSpLocks/>
              </p:cNvCxnSpPr>
              <p:nvPr/>
            </p:nvCxnSpPr>
            <p:spPr>
              <a:xfrm>
                <a:off x="1075765" y="5546968"/>
                <a:ext cx="102267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428E169B-464F-4855-8DB7-16A7EE1B7D92}"/>
                  </a:ext>
                </a:extLst>
              </p:cNvPr>
              <p:cNvCxnSpPr>
                <a:cxnSpLocks/>
              </p:cNvCxnSpPr>
              <p:nvPr/>
            </p:nvCxnSpPr>
            <p:spPr>
              <a:xfrm flipV="1">
                <a:off x="5841613" y="2575431"/>
                <a:ext cx="0" cy="51447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4" name="CuadroTexto 3">
              <a:extLst>
                <a:ext uri="{FF2B5EF4-FFF2-40B4-BE49-F238E27FC236}">
                  <a16:creationId xmlns:a16="http://schemas.microsoft.com/office/drawing/2014/main" id="{39040808-3D35-4358-A0AD-2FA746F170FF}"/>
                </a:ext>
              </a:extLst>
            </p:cNvPr>
            <p:cNvSpPr txBox="1"/>
            <p:nvPr/>
          </p:nvSpPr>
          <p:spPr>
            <a:xfrm>
              <a:off x="7805697" y="5682694"/>
              <a:ext cx="1144865" cy="523220"/>
            </a:xfrm>
            <a:prstGeom prst="rect">
              <a:avLst/>
            </a:prstGeom>
            <a:noFill/>
          </p:spPr>
          <p:txBody>
            <a:bodyPr wrap="none" rtlCol="0">
              <a:spAutoFit/>
            </a:bodyPr>
            <a:lstStyle/>
            <a:p>
              <a:r>
                <a:rPr lang="es-ES" sz="2800" dirty="0"/>
                <a:t>Renta</a:t>
              </a:r>
              <a:endParaRPr lang="es-CL" sz="2800" dirty="0"/>
            </a:p>
          </p:txBody>
        </p:sp>
        <p:sp>
          <p:nvSpPr>
            <p:cNvPr id="22" name="CuadroTexto 21">
              <a:extLst>
                <a:ext uri="{FF2B5EF4-FFF2-40B4-BE49-F238E27FC236}">
                  <a16:creationId xmlns:a16="http://schemas.microsoft.com/office/drawing/2014/main" id="{7993C613-A2B3-419B-B52D-3874C3FB8F07}"/>
                </a:ext>
              </a:extLst>
            </p:cNvPr>
            <p:cNvSpPr txBox="1"/>
            <p:nvPr/>
          </p:nvSpPr>
          <p:spPr>
            <a:xfrm>
              <a:off x="4673501" y="3422040"/>
              <a:ext cx="1124026" cy="523220"/>
            </a:xfrm>
            <a:prstGeom prst="rect">
              <a:avLst/>
            </a:prstGeom>
            <a:noFill/>
          </p:spPr>
          <p:txBody>
            <a:bodyPr wrap="none" rtlCol="0">
              <a:spAutoFit/>
            </a:bodyPr>
            <a:lstStyle/>
            <a:p>
              <a:r>
                <a:rPr lang="es-ES" sz="2800" dirty="0"/>
                <a:t>Venta</a:t>
              </a:r>
              <a:endParaRPr lang="es-CL" sz="2800" dirty="0"/>
            </a:p>
          </p:txBody>
        </p:sp>
      </p:grpSp>
      <p:cxnSp>
        <p:nvCxnSpPr>
          <p:cNvPr id="9" name="Conector recto 8">
            <a:extLst>
              <a:ext uri="{FF2B5EF4-FFF2-40B4-BE49-F238E27FC236}">
                <a16:creationId xmlns:a16="http://schemas.microsoft.com/office/drawing/2014/main" id="{56304C95-AF06-4C0A-BB64-8C81003DE37A}"/>
              </a:ext>
            </a:extLst>
          </p:cNvPr>
          <p:cNvCxnSpPr>
            <a:cxnSpLocks/>
          </p:cNvCxnSpPr>
          <p:nvPr/>
        </p:nvCxnSpPr>
        <p:spPr>
          <a:xfrm flipH="1">
            <a:off x="4825901" y="2331217"/>
            <a:ext cx="2111825" cy="4317233"/>
          </a:xfrm>
          <a:prstGeom prst="line">
            <a:avLst/>
          </a:prstGeom>
        </p:spPr>
        <p:style>
          <a:lnRef idx="2">
            <a:schemeClr val="accent5"/>
          </a:lnRef>
          <a:fillRef idx="0">
            <a:schemeClr val="accent5"/>
          </a:fillRef>
          <a:effectRef idx="1">
            <a:schemeClr val="accent5"/>
          </a:effectRef>
          <a:fontRef idx="minor">
            <a:schemeClr val="tx1"/>
          </a:fontRef>
        </p:style>
      </p:cxnSp>
      <p:cxnSp>
        <p:nvCxnSpPr>
          <p:cNvPr id="28" name="Conector recto de flecha 27">
            <a:extLst>
              <a:ext uri="{FF2B5EF4-FFF2-40B4-BE49-F238E27FC236}">
                <a16:creationId xmlns:a16="http://schemas.microsoft.com/office/drawing/2014/main" id="{C03B5DE6-306B-4C5B-A665-A4235072FCFC}"/>
              </a:ext>
            </a:extLst>
          </p:cNvPr>
          <p:cNvCxnSpPr>
            <a:cxnSpLocks/>
          </p:cNvCxnSpPr>
          <p:nvPr/>
        </p:nvCxnSpPr>
        <p:spPr>
          <a:xfrm flipH="1" flipV="1">
            <a:off x="6667500" y="2946567"/>
            <a:ext cx="1021941" cy="481369"/>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6" name="Conector recto 5">
            <a:extLst>
              <a:ext uri="{FF2B5EF4-FFF2-40B4-BE49-F238E27FC236}">
                <a16:creationId xmlns:a16="http://schemas.microsoft.com/office/drawing/2014/main" id="{BED7570C-1443-4EE7-A008-5B2D3B62FBE2}"/>
              </a:ext>
            </a:extLst>
          </p:cNvPr>
          <p:cNvCxnSpPr/>
          <p:nvPr/>
        </p:nvCxnSpPr>
        <p:spPr>
          <a:xfrm>
            <a:off x="6517758" y="3242930"/>
            <a:ext cx="244549" cy="108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cto 31">
            <a:extLst>
              <a:ext uri="{FF2B5EF4-FFF2-40B4-BE49-F238E27FC236}">
                <a16:creationId xmlns:a16="http://schemas.microsoft.com/office/drawing/2014/main" id="{6F0DDCFF-DD2B-4862-938C-55F7F1A1B058}"/>
              </a:ext>
            </a:extLst>
          </p:cNvPr>
          <p:cNvCxnSpPr>
            <a:cxnSpLocks/>
          </p:cNvCxnSpPr>
          <p:nvPr/>
        </p:nvCxnSpPr>
        <p:spPr>
          <a:xfrm flipH="1">
            <a:off x="6762307" y="3094074"/>
            <a:ext cx="152400" cy="257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0AEAF072-EC0C-4FD6-BD78-B1240029A15D}"/>
              </a:ext>
            </a:extLst>
          </p:cNvPr>
          <p:cNvCxnSpPr>
            <a:stCxn id="19" idx="3"/>
          </p:cNvCxnSpPr>
          <p:nvPr/>
        </p:nvCxnSpPr>
        <p:spPr>
          <a:xfrm flipH="1">
            <a:off x="5898763" y="3603009"/>
            <a:ext cx="1815499" cy="872186"/>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35383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FD152-290F-4490-9EE3-1DE6425F47E6}"/>
              </a:ext>
            </a:extLst>
          </p:cNvPr>
          <p:cNvSpPr>
            <a:spLocks noGrp="1"/>
          </p:cNvSpPr>
          <p:nvPr>
            <p:ph type="title"/>
          </p:nvPr>
        </p:nvSpPr>
        <p:spPr/>
        <p:txBody>
          <a:bodyPr/>
          <a:lstStyle/>
          <a:p>
            <a:r>
              <a:rPr lang="es-ES" dirty="0"/>
              <a:t>Para trabajar esto matemáticamente usemos un punto</a:t>
            </a:r>
            <a:endParaRPr lang="es-CL" dirty="0"/>
          </a:p>
        </p:txBody>
      </p:sp>
      <p:sp>
        <p:nvSpPr>
          <p:cNvPr id="19" name="Elipse 18">
            <a:extLst>
              <a:ext uri="{FF2B5EF4-FFF2-40B4-BE49-F238E27FC236}">
                <a16:creationId xmlns:a16="http://schemas.microsoft.com/office/drawing/2014/main" id="{63CF7C91-795E-4EC2-9E96-CA7CDA76C2D4}"/>
              </a:ext>
            </a:extLst>
          </p:cNvPr>
          <p:cNvSpPr/>
          <p:nvPr/>
        </p:nvSpPr>
        <p:spPr>
          <a:xfrm>
            <a:off x="7671164"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p>
        </p:txBody>
      </p:sp>
      <p:grpSp>
        <p:nvGrpSpPr>
          <p:cNvPr id="5" name="Grupo 4">
            <a:extLst>
              <a:ext uri="{FF2B5EF4-FFF2-40B4-BE49-F238E27FC236}">
                <a16:creationId xmlns:a16="http://schemas.microsoft.com/office/drawing/2014/main" id="{E821C1D0-ED06-4BB1-9B3F-CD1BB7DEA4DC}"/>
              </a:ext>
            </a:extLst>
          </p:cNvPr>
          <p:cNvGrpSpPr/>
          <p:nvPr/>
        </p:nvGrpSpPr>
        <p:grpSpPr>
          <a:xfrm>
            <a:off x="1132915" y="1410206"/>
            <a:ext cx="10676562" cy="5238244"/>
            <a:chOff x="1132915" y="2501029"/>
            <a:chExt cx="10676562" cy="5238244"/>
          </a:xfrm>
        </p:grpSpPr>
        <p:grpSp>
          <p:nvGrpSpPr>
            <p:cNvPr id="10" name="Grupo 9">
              <a:extLst>
                <a:ext uri="{FF2B5EF4-FFF2-40B4-BE49-F238E27FC236}">
                  <a16:creationId xmlns:a16="http://schemas.microsoft.com/office/drawing/2014/main" id="{B883D135-E8C3-44AA-BF49-3163C809C6E3}"/>
                </a:ext>
              </a:extLst>
            </p:cNvPr>
            <p:cNvGrpSpPr/>
            <p:nvPr/>
          </p:nvGrpSpPr>
          <p:grpSpPr>
            <a:xfrm>
              <a:off x="1132915" y="2594481"/>
              <a:ext cx="10226774" cy="5144792"/>
              <a:chOff x="1075765" y="2575431"/>
              <a:chExt cx="10226774" cy="5144792"/>
            </a:xfrm>
          </p:grpSpPr>
          <p:cxnSp>
            <p:nvCxnSpPr>
              <p:cNvPr id="8" name="Conector recto de flecha 7">
                <a:extLst>
                  <a:ext uri="{FF2B5EF4-FFF2-40B4-BE49-F238E27FC236}">
                    <a16:creationId xmlns:a16="http://schemas.microsoft.com/office/drawing/2014/main" id="{D4EEC923-3A75-4861-9A8C-7AF95ADD8A79}"/>
                  </a:ext>
                </a:extLst>
              </p:cNvPr>
              <p:cNvCxnSpPr>
                <a:cxnSpLocks/>
              </p:cNvCxnSpPr>
              <p:nvPr/>
            </p:nvCxnSpPr>
            <p:spPr>
              <a:xfrm>
                <a:off x="1075765" y="5546968"/>
                <a:ext cx="102267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428E169B-464F-4855-8DB7-16A7EE1B7D92}"/>
                  </a:ext>
                </a:extLst>
              </p:cNvPr>
              <p:cNvCxnSpPr>
                <a:cxnSpLocks/>
              </p:cNvCxnSpPr>
              <p:nvPr/>
            </p:nvCxnSpPr>
            <p:spPr>
              <a:xfrm flipV="1">
                <a:off x="5841613" y="2575431"/>
                <a:ext cx="0" cy="51447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4" name="CuadroTexto 3">
              <a:extLst>
                <a:ext uri="{FF2B5EF4-FFF2-40B4-BE49-F238E27FC236}">
                  <a16:creationId xmlns:a16="http://schemas.microsoft.com/office/drawing/2014/main" id="{39040808-3D35-4358-A0AD-2FA746F170FF}"/>
                </a:ext>
              </a:extLst>
            </p:cNvPr>
            <p:cNvSpPr txBox="1"/>
            <p:nvPr/>
          </p:nvSpPr>
          <p:spPr>
            <a:xfrm>
              <a:off x="10664612" y="5701512"/>
              <a:ext cx="1144865" cy="523220"/>
            </a:xfrm>
            <a:prstGeom prst="rect">
              <a:avLst/>
            </a:prstGeom>
            <a:noFill/>
          </p:spPr>
          <p:txBody>
            <a:bodyPr wrap="none" rtlCol="0">
              <a:spAutoFit/>
            </a:bodyPr>
            <a:lstStyle/>
            <a:p>
              <a:r>
                <a:rPr lang="es-ES" sz="2800" dirty="0"/>
                <a:t>Renta</a:t>
              </a:r>
              <a:endParaRPr lang="es-CL" sz="2800" dirty="0"/>
            </a:p>
          </p:txBody>
        </p:sp>
        <p:sp>
          <p:nvSpPr>
            <p:cNvPr id="22" name="CuadroTexto 21">
              <a:extLst>
                <a:ext uri="{FF2B5EF4-FFF2-40B4-BE49-F238E27FC236}">
                  <a16:creationId xmlns:a16="http://schemas.microsoft.com/office/drawing/2014/main" id="{7993C613-A2B3-419B-B52D-3874C3FB8F07}"/>
                </a:ext>
              </a:extLst>
            </p:cNvPr>
            <p:cNvSpPr txBox="1"/>
            <p:nvPr/>
          </p:nvSpPr>
          <p:spPr>
            <a:xfrm>
              <a:off x="4774737" y="2501029"/>
              <a:ext cx="1124026" cy="523220"/>
            </a:xfrm>
            <a:prstGeom prst="rect">
              <a:avLst/>
            </a:prstGeom>
            <a:noFill/>
          </p:spPr>
          <p:txBody>
            <a:bodyPr wrap="none" rtlCol="0">
              <a:spAutoFit/>
            </a:bodyPr>
            <a:lstStyle/>
            <a:p>
              <a:r>
                <a:rPr lang="es-ES" sz="2800" dirty="0"/>
                <a:t>Venta</a:t>
              </a:r>
              <a:endParaRPr lang="es-CL" sz="2800" dirty="0"/>
            </a:p>
          </p:txBody>
        </p:sp>
      </p:grpSp>
      <p:cxnSp>
        <p:nvCxnSpPr>
          <p:cNvPr id="9" name="Conector recto 8">
            <a:extLst>
              <a:ext uri="{FF2B5EF4-FFF2-40B4-BE49-F238E27FC236}">
                <a16:creationId xmlns:a16="http://schemas.microsoft.com/office/drawing/2014/main" id="{56304C95-AF06-4C0A-BB64-8C81003DE37A}"/>
              </a:ext>
            </a:extLst>
          </p:cNvPr>
          <p:cNvCxnSpPr>
            <a:cxnSpLocks/>
          </p:cNvCxnSpPr>
          <p:nvPr/>
        </p:nvCxnSpPr>
        <p:spPr>
          <a:xfrm flipH="1">
            <a:off x="5898763" y="2946567"/>
            <a:ext cx="768737" cy="1528628"/>
          </a:xfrm>
          <a:prstGeom prst="line">
            <a:avLst/>
          </a:prstGeom>
        </p:spPr>
        <p:style>
          <a:lnRef idx="2">
            <a:schemeClr val="accent5"/>
          </a:lnRef>
          <a:fillRef idx="0">
            <a:schemeClr val="accent5"/>
          </a:fillRef>
          <a:effectRef idx="1">
            <a:schemeClr val="accent5"/>
          </a:effectRef>
          <a:fontRef idx="minor">
            <a:schemeClr val="tx1"/>
          </a:fontRef>
        </p:style>
      </p:cxnSp>
      <p:cxnSp>
        <p:nvCxnSpPr>
          <p:cNvPr id="28" name="Conector recto de flecha 27">
            <a:extLst>
              <a:ext uri="{FF2B5EF4-FFF2-40B4-BE49-F238E27FC236}">
                <a16:creationId xmlns:a16="http://schemas.microsoft.com/office/drawing/2014/main" id="{C03B5DE6-306B-4C5B-A665-A4235072FCFC}"/>
              </a:ext>
            </a:extLst>
          </p:cNvPr>
          <p:cNvCxnSpPr>
            <a:cxnSpLocks/>
          </p:cNvCxnSpPr>
          <p:nvPr/>
        </p:nvCxnSpPr>
        <p:spPr>
          <a:xfrm flipH="1" flipV="1">
            <a:off x="6667500" y="2946567"/>
            <a:ext cx="1021941" cy="481369"/>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6" name="Conector recto 5">
            <a:extLst>
              <a:ext uri="{FF2B5EF4-FFF2-40B4-BE49-F238E27FC236}">
                <a16:creationId xmlns:a16="http://schemas.microsoft.com/office/drawing/2014/main" id="{BED7570C-1443-4EE7-A008-5B2D3B62FBE2}"/>
              </a:ext>
            </a:extLst>
          </p:cNvPr>
          <p:cNvCxnSpPr/>
          <p:nvPr/>
        </p:nvCxnSpPr>
        <p:spPr>
          <a:xfrm>
            <a:off x="6517758" y="3242930"/>
            <a:ext cx="244549" cy="108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cto 31">
            <a:extLst>
              <a:ext uri="{FF2B5EF4-FFF2-40B4-BE49-F238E27FC236}">
                <a16:creationId xmlns:a16="http://schemas.microsoft.com/office/drawing/2014/main" id="{6F0DDCFF-DD2B-4862-938C-55F7F1A1B058}"/>
              </a:ext>
            </a:extLst>
          </p:cNvPr>
          <p:cNvCxnSpPr>
            <a:cxnSpLocks/>
          </p:cNvCxnSpPr>
          <p:nvPr/>
        </p:nvCxnSpPr>
        <p:spPr>
          <a:xfrm flipH="1">
            <a:off x="6762307" y="3094074"/>
            <a:ext cx="152400" cy="257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0AEAF072-EC0C-4FD6-BD78-B1240029A15D}"/>
              </a:ext>
            </a:extLst>
          </p:cNvPr>
          <p:cNvCxnSpPr>
            <a:stCxn id="19" idx="3"/>
          </p:cNvCxnSpPr>
          <p:nvPr/>
        </p:nvCxnSpPr>
        <p:spPr>
          <a:xfrm flipH="1">
            <a:off x="5898763" y="3603009"/>
            <a:ext cx="1815499" cy="872186"/>
          </a:xfrm>
          <a:prstGeom prst="line">
            <a:avLst/>
          </a:prstGeom>
          <a:ln w="28575"/>
        </p:spPr>
        <p:style>
          <a:lnRef idx="1">
            <a:schemeClr val="dk1"/>
          </a:lnRef>
          <a:fillRef idx="0">
            <a:schemeClr val="dk1"/>
          </a:fillRef>
          <a:effectRef idx="0">
            <a:schemeClr val="dk1"/>
          </a:effectRef>
          <a:fontRef idx="minor">
            <a:schemeClr val="tx1"/>
          </a:fontRef>
        </p:style>
      </p:cxnSp>
      <p:sp>
        <p:nvSpPr>
          <p:cNvPr id="11" name="CuadroTexto 10">
            <a:extLst>
              <a:ext uri="{FF2B5EF4-FFF2-40B4-BE49-F238E27FC236}">
                <a16:creationId xmlns:a16="http://schemas.microsoft.com/office/drawing/2014/main" id="{ADDE9AAA-D510-4F19-9B70-B9C0CAE6B72D}"/>
              </a:ext>
            </a:extLst>
          </p:cNvPr>
          <p:cNvSpPr txBox="1"/>
          <p:nvPr/>
        </p:nvSpPr>
        <p:spPr>
          <a:xfrm>
            <a:off x="7048855" y="3906763"/>
            <a:ext cx="284052" cy="307777"/>
          </a:xfrm>
          <a:prstGeom prst="rect">
            <a:avLst/>
          </a:prstGeom>
          <a:noFill/>
        </p:spPr>
        <p:txBody>
          <a:bodyPr wrap="none" rtlCol="0">
            <a:spAutoFit/>
          </a:bodyPr>
          <a:lstStyle/>
          <a:p>
            <a:r>
              <a:rPr lang="es-ES" dirty="0"/>
              <a:t>a</a:t>
            </a:r>
            <a:endParaRPr lang="es-CL" dirty="0"/>
          </a:p>
        </p:txBody>
      </p:sp>
      <p:sp>
        <p:nvSpPr>
          <p:cNvPr id="18" name="CuadroTexto 17">
            <a:extLst>
              <a:ext uri="{FF2B5EF4-FFF2-40B4-BE49-F238E27FC236}">
                <a16:creationId xmlns:a16="http://schemas.microsoft.com/office/drawing/2014/main" id="{7A256E51-62C6-427F-A0D4-7D8CB5B9EA0D}"/>
              </a:ext>
            </a:extLst>
          </p:cNvPr>
          <p:cNvSpPr txBox="1"/>
          <p:nvPr/>
        </p:nvSpPr>
        <p:spPr>
          <a:xfrm>
            <a:off x="7196165" y="2859471"/>
            <a:ext cx="284052" cy="307777"/>
          </a:xfrm>
          <a:prstGeom prst="rect">
            <a:avLst/>
          </a:prstGeom>
          <a:noFill/>
        </p:spPr>
        <p:txBody>
          <a:bodyPr wrap="none" rtlCol="0">
            <a:spAutoFit/>
          </a:bodyPr>
          <a:lstStyle/>
          <a:p>
            <a:r>
              <a:rPr lang="es-ES" dirty="0"/>
              <a:t>b</a:t>
            </a:r>
            <a:endParaRPr lang="es-CL" dirty="0"/>
          </a:p>
        </p:txBody>
      </p:sp>
      <p:sp>
        <p:nvSpPr>
          <p:cNvPr id="20" name="CuadroTexto 19">
            <a:extLst>
              <a:ext uri="{FF2B5EF4-FFF2-40B4-BE49-F238E27FC236}">
                <a16:creationId xmlns:a16="http://schemas.microsoft.com/office/drawing/2014/main" id="{59EA4D48-958C-4084-B872-1FEFBAB73C52}"/>
              </a:ext>
            </a:extLst>
          </p:cNvPr>
          <p:cNvSpPr txBox="1"/>
          <p:nvPr/>
        </p:nvSpPr>
        <p:spPr>
          <a:xfrm>
            <a:off x="6138093" y="3207695"/>
            <a:ext cx="284052" cy="307777"/>
          </a:xfrm>
          <a:prstGeom prst="rect">
            <a:avLst/>
          </a:prstGeom>
          <a:noFill/>
        </p:spPr>
        <p:txBody>
          <a:bodyPr wrap="none" rtlCol="0">
            <a:spAutoFit/>
          </a:bodyPr>
          <a:lstStyle/>
          <a:p>
            <a:r>
              <a:rPr lang="es-ES" dirty="0"/>
              <a:t>c</a:t>
            </a:r>
            <a:endParaRPr lang="es-CL" dirty="0"/>
          </a:p>
        </p:txBody>
      </p:sp>
      <mc:AlternateContent xmlns:mc="http://schemas.openxmlformats.org/markup-compatibility/2006">
        <mc:Choice xmlns:a14="http://schemas.microsoft.com/office/drawing/2010/main" Requires="a14">
          <p:sp>
            <p:nvSpPr>
              <p:cNvPr id="12" name="CuadroTexto 11">
                <a:extLst>
                  <a:ext uri="{FF2B5EF4-FFF2-40B4-BE49-F238E27FC236}">
                    <a16:creationId xmlns:a16="http://schemas.microsoft.com/office/drawing/2014/main" id="{A8C28FBB-597B-45C4-B9E2-ABBC20B7B846}"/>
                  </a:ext>
                </a:extLst>
              </p:cNvPr>
              <p:cNvSpPr txBox="1"/>
              <p:nvPr/>
            </p:nvSpPr>
            <p:spPr>
              <a:xfrm>
                <a:off x="2326937" y="3321255"/>
                <a:ext cx="2106839"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pt-BR" sz="2800" i="1" smtClean="0">
                              <a:latin typeface="Cambria Math" panose="02040503050406030204" pitchFamily="18" charset="0"/>
                            </a:rPr>
                          </m:ctrlPr>
                        </m:sSupPr>
                        <m:e>
                          <m:r>
                            <a:rPr lang="es-ES" sz="2800" b="0" i="1" smtClean="0">
                              <a:latin typeface="Cambria Math" panose="02040503050406030204" pitchFamily="18" charset="0"/>
                            </a:rPr>
                            <m:t>𝑏</m:t>
                          </m:r>
                        </m:e>
                        <m:sup>
                          <m:r>
                            <a:rPr lang="pt-BR" sz="2800" i="1" smtClean="0">
                              <a:latin typeface="Cambria Math" panose="02040503050406030204" pitchFamily="18" charset="0"/>
                            </a:rPr>
                            <m:t>2</m:t>
                          </m:r>
                        </m:sup>
                      </m:sSup>
                      <m:r>
                        <a:rPr lang="pt-BR" sz="2800" i="1" smtClean="0">
                          <a:latin typeface="Cambria Math" panose="02040503050406030204" pitchFamily="18" charset="0"/>
                        </a:rPr>
                        <m:t>+</m:t>
                      </m:r>
                      <m:sSup>
                        <m:sSupPr>
                          <m:ctrlPr>
                            <a:rPr lang="pt-BR" sz="2800" i="1" smtClean="0">
                              <a:latin typeface="Cambria Math" panose="02040503050406030204" pitchFamily="18" charset="0"/>
                            </a:rPr>
                          </m:ctrlPr>
                        </m:sSupPr>
                        <m:e>
                          <m:r>
                            <a:rPr lang="es-ES" sz="2800" b="0" i="1" smtClean="0">
                              <a:latin typeface="Cambria Math" panose="02040503050406030204" pitchFamily="18" charset="0"/>
                            </a:rPr>
                            <m:t>𝑐</m:t>
                          </m:r>
                        </m:e>
                        <m:sup>
                          <m:r>
                            <a:rPr lang="pt-BR" sz="2800" i="1" smtClean="0">
                              <a:latin typeface="Cambria Math" panose="02040503050406030204" pitchFamily="18" charset="0"/>
                            </a:rPr>
                            <m:t>2</m:t>
                          </m:r>
                        </m:sup>
                      </m:sSup>
                      <m:r>
                        <a:rPr lang="pt-BR" sz="2800" i="1" smtClean="0">
                          <a:latin typeface="Cambria Math" panose="02040503050406030204" pitchFamily="18" charset="0"/>
                        </a:rPr>
                        <m:t>=</m:t>
                      </m:r>
                      <m:sSup>
                        <m:sSupPr>
                          <m:ctrlPr>
                            <a:rPr lang="pt-BR" sz="2800" i="1" smtClean="0">
                              <a:latin typeface="Cambria Math" panose="02040503050406030204" pitchFamily="18" charset="0"/>
                            </a:rPr>
                          </m:ctrlPr>
                        </m:sSupPr>
                        <m:e>
                          <m:r>
                            <a:rPr lang="es-ES" sz="2800" b="0" i="1" smtClean="0">
                              <a:latin typeface="Cambria Math" panose="02040503050406030204" pitchFamily="18" charset="0"/>
                            </a:rPr>
                            <m:t>𝑎</m:t>
                          </m:r>
                        </m:e>
                        <m:sup>
                          <m:r>
                            <a:rPr lang="pt-BR" sz="2800" i="1" smtClean="0">
                              <a:latin typeface="Cambria Math" panose="02040503050406030204" pitchFamily="18" charset="0"/>
                            </a:rPr>
                            <m:t>2</m:t>
                          </m:r>
                        </m:sup>
                      </m:sSup>
                    </m:oMath>
                  </m:oMathPara>
                </a14:m>
                <a:endParaRPr lang="es-CL" sz="2800" dirty="0"/>
              </a:p>
            </p:txBody>
          </p:sp>
        </mc:Choice>
        <mc:Fallback>
          <p:sp>
            <p:nvSpPr>
              <p:cNvPr id="12" name="CuadroTexto 11">
                <a:extLst>
                  <a:ext uri="{FF2B5EF4-FFF2-40B4-BE49-F238E27FC236}">
                    <a16:creationId xmlns:a16="http://schemas.microsoft.com/office/drawing/2014/main" id="{A8C28FBB-597B-45C4-B9E2-ABBC20B7B846}"/>
                  </a:ext>
                </a:extLst>
              </p:cNvPr>
              <p:cNvSpPr txBox="1">
                <a:spLocks noRot="1" noChangeAspect="1" noMove="1" noResize="1" noEditPoints="1" noAdjustHandles="1" noChangeArrowheads="1" noChangeShapeType="1" noTextEdit="1"/>
              </p:cNvSpPr>
              <p:nvPr/>
            </p:nvSpPr>
            <p:spPr>
              <a:xfrm>
                <a:off x="2326937" y="3321255"/>
                <a:ext cx="2106839" cy="430887"/>
              </a:xfrm>
              <a:prstGeom prst="rect">
                <a:avLst/>
              </a:prstGeom>
              <a:blipFill>
                <a:blip r:embed="rId3"/>
                <a:stretch>
                  <a:fillRect/>
                </a:stretch>
              </a:blipFill>
            </p:spPr>
            <p:txBody>
              <a:bodyPr/>
              <a:lstStyle/>
              <a:p>
                <a:r>
                  <a:rPr lang="es-CL">
                    <a:noFill/>
                  </a:rPr>
                  <a:t> </a:t>
                </a:r>
              </a:p>
            </p:txBody>
          </p:sp>
        </mc:Fallback>
      </mc:AlternateContent>
      <p:sp>
        <p:nvSpPr>
          <p:cNvPr id="15" name="Forma libre: forma 14">
            <a:extLst>
              <a:ext uri="{FF2B5EF4-FFF2-40B4-BE49-F238E27FC236}">
                <a16:creationId xmlns:a16="http://schemas.microsoft.com/office/drawing/2014/main" id="{EB5B05ED-3314-4E38-B325-FA3BE95AFB50}"/>
              </a:ext>
            </a:extLst>
          </p:cNvPr>
          <p:cNvSpPr/>
          <p:nvPr/>
        </p:nvSpPr>
        <p:spPr>
          <a:xfrm>
            <a:off x="3349256" y="3076076"/>
            <a:ext cx="2711302" cy="283812"/>
          </a:xfrm>
          <a:custGeom>
            <a:avLst/>
            <a:gdLst>
              <a:gd name="connsiteX0" fmla="*/ 0 w 2711302"/>
              <a:gd name="connsiteY0" fmla="*/ 262547 h 283812"/>
              <a:gd name="connsiteX1" fmla="*/ 435935 w 2711302"/>
              <a:gd name="connsiteY1" fmla="*/ 28631 h 283812"/>
              <a:gd name="connsiteX2" fmla="*/ 978195 w 2711302"/>
              <a:gd name="connsiteY2" fmla="*/ 7366 h 283812"/>
              <a:gd name="connsiteX3" fmla="*/ 1648046 w 2711302"/>
              <a:gd name="connsiteY3" fmla="*/ 60529 h 283812"/>
              <a:gd name="connsiteX4" fmla="*/ 2317897 w 2711302"/>
              <a:gd name="connsiteY4" fmla="*/ 188119 h 283812"/>
              <a:gd name="connsiteX5" fmla="*/ 2711302 w 2711302"/>
              <a:gd name="connsiteY5" fmla="*/ 283812 h 283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1302" h="283812">
                <a:moveTo>
                  <a:pt x="0" y="262547"/>
                </a:moveTo>
                <a:cubicBezTo>
                  <a:pt x="136451" y="166854"/>
                  <a:pt x="272903" y="71161"/>
                  <a:pt x="435935" y="28631"/>
                </a:cubicBezTo>
                <a:cubicBezTo>
                  <a:pt x="598967" y="-13899"/>
                  <a:pt x="776177" y="2050"/>
                  <a:pt x="978195" y="7366"/>
                </a:cubicBezTo>
                <a:cubicBezTo>
                  <a:pt x="1180213" y="12682"/>
                  <a:pt x="1424762" y="30404"/>
                  <a:pt x="1648046" y="60529"/>
                </a:cubicBezTo>
                <a:cubicBezTo>
                  <a:pt x="1871330" y="90654"/>
                  <a:pt x="2140688" y="150905"/>
                  <a:pt x="2317897" y="188119"/>
                </a:cubicBezTo>
                <a:cubicBezTo>
                  <a:pt x="2495106" y="225333"/>
                  <a:pt x="2642190" y="221789"/>
                  <a:pt x="2711302" y="283812"/>
                </a:cubicBezTo>
              </a:path>
            </a:pathLst>
          </a:cu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s-CL"/>
          </a:p>
        </p:txBody>
      </p:sp>
      <p:sp>
        <p:nvSpPr>
          <p:cNvPr id="16" name="Forma libre: forma 15">
            <a:extLst>
              <a:ext uri="{FF2B5EF4-FFF2-40B4-BE49-F238E27FC236}">
                <a16:creationId xmlns:a16="http://schemas.microsoft.com/office/drawing/2014/main" id="{911D41DC-40C2-414F-A4D4-0F72B18CC214}"/>
              </a:ext>
            </a:extLst>
          </p:cNvPr>
          <p:cNvSpPr/>
          <p:nvPr/>
        </p:nvSpPr>
        <p:spPr>
          <a:xfrm>
            <a:off x="2551814" y="2020962"/>
            <a:ext cx="4836519" cy="1296396"/>
          </a:xfrm>
          <a:custGeom>
            <a:avLst/>
            <a:gdLst>
              <a:gd name="connsiteX0" fmla="*/ 0 w 4836519"/>
              <a:gd name="connsiteY0" fmla="*/ 1296396 h 1296396"/>
              <a:gd name="connsiteX1" fmla="*/ 350874 w 4836519"/>
              <a:gd name="connsiteY1" fmla="*/ 807298 h 1296396"/>
              <a:gd name="connsiteX2" fmla="*/ 1158949 w 4836519"/>
              <a:gd name="connsiteY2" fmla="*/ 413894 h 1296396"/>
              <a:gd name="connsiteX3" fmla="*/ 1594884 w 4836519"/>
              <a:gd name="connsiteY3" fmla="*/ 148080 h 1296396"/>
              <a:gd name="connsiteX4" fmla="*/ 2020186 w 4836519"/>
              <a:gd name="connsiteY4" fmla="*/ 20489 h 1296396"/>
              <a:gd name="connsiteX5" fmla="*/ 2860158 w 4836519"/>
              <a:gd name="connsiteY5" fmla="*/ 9857 h 1296396"/>
              <a:gd name="connsiteX6" fmla="*/ 3923414 w 4836519"/>
              <a:gd name="connsiteY6" fmla="*/ 9857 h 1296396"/>
              <a:gd name="connsiteX7" fmla="*/ 4742121 w 4836519"/>
              <a:gd name="connsiteY7" fmla="*/ 137447 h 1296396"/>
              <a:gd name="connsiteX8" fmla="*/ 4827181 w 4836519"/>
              <a:gd name="connsiteY8" fmla="*/ 456424 h 1296396"/>
              <a:gd name="connsiteX9" fmla="*/ 4816549 w 4836519"/>
              <a:gd name="connsiteY9" fmla="*/ 647810 h 1296396"/>
              <a:gd name="connsiteX10" fmla="*/ 4795284 w 4836519"/>
              <a:gd name="connsiteY10" fmla="*/ 743503 h 1296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36519" h="1296396">
                <a:moveTo>
                  <a:pt x="0" y="1296396"/>
                </a:moveTo>
                <a:cubicBezTo>
                  <a:pt x="78858" y="1125389"/>
                  <a:pt x="157716" y="954382"/>
                  <a:pt x="350874" y="807298"/>
                </a:cubicBezTo>
                <a:cubicBezTo>
                  <a:pt x="544032" y="660214"/>
                  <a:pt x="951614" y="523764"/>
                  <a:pt x="1158949" y="413894"/>
                </a:cubicBezTo>
                <a:cubicBezTo>
                  <a:pt x="1366284" y="304024"/>
                  <a:pt x="1451345" y="213647"/>
                  <a:pt x="1594884" y="148080"/>
                </a:cubicBezTo>
                <a:cubicBezTo>
                  <a:pt x="1738424" y="82512"/>
                  <a:pt x="1809307" y="43526"/>
                  <a:pt x="2020186" y="20489"/>
                </a:cubicBezTo>
                <a:cubicBezTo>
                  <a:pt x="2231065" y="-2548"/>
                  <a:pt x="2860158" y="9857"/>
                  <a:pt x="2860158" y="9857"/>
                </a:cubicBezTo>
                <a:cubicBezTo>
                  <a:pt x="3177363" y="8085"/>
                  <a:pt x="3609754" y="-11408"/>
                  <a:pt x="3923414" y="9857"/>
                </a:cubicBezTo>
                <a:cubicBezTo>
                  <a:pt x="4237074" y="31122"/>
                  <a:pt x="4591493" y="63019"/>
                  <a:pt x="4742121" y="137447"/>
                </a:cubicBezTo>
                <a:cubicBezTo>
                  <a:pt x="4892749" y="211875"/>
                  <a:pt x="4814776" y="371364"/>
                  <a:pt x="4827181" y="456424"/>
                </a:cubicBezTo>
                <a:cubicBezTo>
                  <a:pt x="4839586" y="541484"/>
                  <a:pt x="4821865" y="599964"/>
                  <a:pt x="4816549" y="647810"/>
                </a:cubicBezTo>
                <a:cubicBezTo>
                  <a:pt x="4811233" y="695656"/>
                  <a:pt x="4795284" y="743503"/>
                  <a:pt x="4795284" y="743503"/>
                </a:cubicBezTo>
              </a:path>
            </a:pathLst>
          </a:cu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s-CL"/>
          </a:p>
        </p:txBody>
      </p:sp>
    </p:spTree>
    <p:extLst>
      <p:ext uri="{BB962C8B-B14F-4D97-AF65-F5344CB8AC3E}">
        <p14:creationId xmlns:p14="http://schemas.microsoft.com/office/powerpoint/2010/main" val="56082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FD152-290F-4490-9EE3-1DE6425F47E6}"/>
              </a:ext>
            </a:extLst>
          </p:cNvPr>
          <p:cNvSpPr>
            <a:spLocks noGrp="1"/>
          </p:cNvSpPr>
          <p:nvPr>
            <p:ph type="title"/>
          </p:nvPr>
        </p:nvSpPr>
        <p:spPr/>
        <p:txBody>
          <a:bodyPr/>
          <a:lstStyle/>
          <a:p>
            <a:r>
              <a:rPr lang="es-ES" dirty="0"/>
              <a:t>Para trabajar esto matemáticamente usemos un punto</a:t>
            </a:r>
            <a:endParaRPr lang="es-CL" dirty="0"/>
          </a:p>
        </p:txBody>
      </p:sp>
      <p:sp>
        <p:nvSpPr>
          <p:cNvPr id="19" name="Elipse 18">
            <a:extLst>
              <a:ext uri="{FF2B5EF4-FFF2-40B4-BE49-F238E27FC236}">
                <a16:creationId xmlns:a16="http://schemas.microsoft.com/office/drawing/2014/main" id="{63CF7C91-795E-4EC2-9E96-CA7CDA76C2D4}"/>
              </a:ext>
            </a:extLst>
          </p:cNvPr>
          <p:cNvSpPr/>
          <p:nvPr/>
        </p:nvSpPr>
        <p:spPr>
          <a:xfrm>
            <a:off x="7671164"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p>
        </p:txBody>
      </p:sp>
      <p:grpSp>
        <p:nvGrpSpPr>
          <p:cNvPr id="5" name="Grupo 4">
            <a:extLst>
              <a:ext uri="{FF2B5EF4-FFF2-40B4-BE49-F238E27FC236}">
                <a16:creationId xmlns:a16="http://schemas.microsoft.com/office/drawing/2014/main" id="{E821C1D0-ED06-4BB1-9B3F-CD1BB7DEA4DC}"/>
              </a:ext>
            </a:extLst>
          </p:cNvPr>
          <p:cNvGrpSpPr/>
          <p:nvPr/>
        </p:nvGrpSpPr>
        <p:grpSpPr>
          <a:xfrm>
            <a:off x="1132915" y="1472235"/>
            <a:ext cx="10525686" cy="5176215"/>
            <a:chOff x="1132915" y="2563058"/>
            <a:chExt cx="10525686" cy="5176215"/>
          </a:xfrm>
        </p:grpSpPr>
        <p:grpSp>
          <p:nvGrpSpPr>
            <p:cNvPr id="10" name="Grupo 9">
              <a:extLst>
                <a:ext uri="{FF2B5EF4-FFF2-40B4-BE49-F238E27FC236}">
                  <a16:creationId xmlns:a16="http://schemas.microsoft.com/office/drawing/2014/main" id="{B883D135-E8C3-44AA-BF49-3163C809C6E3}"/>
                </a:ext>
              </a:extLst>
            </p:cNvPr>
            <p:cNvGrpSpPr/>
            <p:nvPr/>
          </p:nvGrpSpPr>
          <p:grpSpPr>
            <a:xfrm>
              <a:off x="1132915" y="2594481"/>
              <a:ext cx="10226774" cy="5144792"/>
              <a:chOff x="1075765" y="2575431"/>
              <a:chExt cx="10226774" cy="5144792"/>
            </a:xfrm>
          </p:grpSpPr>
          <p:cxnSp>
            <p:nvCxnSpPr>
              <p:cNvPr id="8" name="Conector recto de flecha 7">
                <a:extLst>
                  <a:ext uri="{FF2B5EF4-FFF2-40B4-BE49-F238E27FC236}">
                    <a16:creationId xmlns:a16="http://schemas.microsoft.com/office/drawing/2014/main" id="{D4EEC923-3A75-4861-9A8C-7AF95ADD8A79}"/>
                  </a:ext>
                </a:extLst>
              </p:cNvPr>
              <p:cNvCxnSpPr>
                <a:cxnSpLocks/>
              </p:cNvCxnSpPr>
              <p:nvPr/>
            </p:nvCxnSpPr>
            <p:spPr>
              <a:xfrm>
                <a:off x="1075765" y="5546968"/>
                <a:ext cx="102267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428E169B-464F-4855-8DB7-16A7EE1B7D92}"/>
                  </a:ext>
                </a:extLst>
              </p:cNvPr>
              <p:cNvCxnSpPr>
                <a:cxnSpLocks/>
              </p:cNvCxnSpPr>
              <p:nvPr/>
            </p:nvCxnSpPr>
            <p:spPr>
              <a:xfrm flipV="1">
                <a:off x="5841613" y="2575431"/>
                <a:ext cx="0" cy="51447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4" name="CuadroTexto 3">
              <a:extLst>
                <a:ext uri="{FF2B5EF4-FFF2-40B4-BE49-F238E27FC236}">
                  <a16:creationId xmlns:a16="http://schemas.microsoft.com/office/drawing/2014/main" id="{39040808-3D35-4358-A0AD-2FA746F170FF}"/>
                </a:ext>
              </a:extLst>
            </p:cNvPr>
            <p:cNvSpPr txBox="1"/>
            <p:nvPr/>
          </p:nvSpPr>
          <p:spPr>
            <a:xfrm>
              <a:off x="10513736" y="5765852"/>
              <a:ext cx="1144865" cy="523220"/>
            </a:xfrm>
            <a:prstGeom prst="rect">
              <a:avLst/>
            </a:prstGeom>
            <a:noFill/>
          </p:spPr>
          <p:txBody>
            <a:bodyPr wrap="none" rtlCol="0">
              <a:spAutoFit/>
            </a:bodyPr>
            <a:lstStyle/>
            <a:p>
              <a:r>
                <a:rPr lang="es-ES" sz="2800" dirty="0"/>
                <a:t>Renta</a:t>
              </a:r>
              <a:endParaRPr lang="es-CL" sz="2800" dirty="0"/>
            </a:p>
          </p:txBody>
        </p:sp>
        <p:sp>
          <p:nvSpPr>
            <p:cNvPr id="22" name="CuadroTexto 21">
              <a:extLst>
                <a:ext uri="{FF2B5EF4-FFF2-40B4-BE49-F238E27FC236}">
                  <a16:creationId xmlns:a16="http://schemas.microsoft.com/office/drawing/2014/main" id="{7993C613-A2B3-419B-B52D-3874C3FB8F07}"/>
                </a:ext>
              </a:extLst>
            </p:cNvPr>
            <p:cNvSpPr txBox="1"/>
            <p:nvPr/>
          </p:nvSpPr>
          <p:spPr>
            <a:xfrm>
              <a:off x="4785729" y="2563058"/>
              <a:ext cx="1124026" cy="523220"/>
            </a:xfrm>
            <a:prstGeom prst="rect">
              <a:avLst/>
            </a:prstGeom>
            <a:noFill/>
          </p:spPr>
          <p:txBody>
            <a:bodyPr wrap="none" rtlCol="0">
              <a:spAutoFit/>
            </a:bodyPr>
            <a:lstStyle/>
            <a:p>
              <a:r>
                <a:rPr lang="es-ES" sz="2800" dirty="0"/>
                <a:t>Venta</a:t>
              </a:r>
              <a:endParaRPr lang="es-CL" sz="2800" dirty="0"/>
            </a:p>
          </p:txBody>
        </p:sp>
      </p:grpSp>
      <p:cxnSp>
        <p:nvCxnSpPr>
          <p:cNvPr id="9" name="Conector recto 8">
            <a:extLst>
              <a:ext uri="{FF2B5EF4-FFF2-40B4-BE49-F238E27FC236}">
                <a16:creationId xmlns:a16="http://schemas.microsoft.com/office/drawing/2014/main" id="{56304C95-AF06-4C0A-BB64-8C81003DE37A}"/>
              </a:ext>
            </a:extLst>
          </p:cNvPr>
          <p:cNvCxnSpPr>
            <a:cxnSpLocks/>
          </p:cNvCxnSpPr>
          <p:nvPr/>
        </p:nvCxnSpPr>
        <p:spPr>
          <a:xfrm flipH="1">
            <a:off x="5898763" y="2946567"/>
            <a:ext cx="768737" cy="1528628"/>
          </a:xfrm>
          <a:prstGeom prst="line">
            <a:avLst/>
          </a:prstGeom>
        </p:spPr>
        <p:style>
          <a:lnRef idx="2">
            <a:schemeClr val="accent5"/>
          </a:lnRef>
          <a:fillRef idx="0">
            <a:schemeClr val="accent5"/>
          </a:fillRef>
          <a:effectRef idx="1">
            <a:schemeClr val="accent5"/>
          </a:effectRef>
          <a:fontRef idx="minor">
            <a:schemeClr val="tx1"/>
          </a:fontRef>
        </p:style>
      </p:cxnSp>
      <p:cxnSp>
        <p:nvCxnSpPr>
          <p:cNvPr id="28" name="Conector recto de flecha 27">
            <a:extLst>
              <a:ext uri="{FF2B5EF4-FFF2-40B4-BE49-F238E27FC236}">
                <a16:creationId xmlns:a16="http://schemas.microsoft.com/office/drawing/2014/main" id="{C03B5DE6-306B-4C5B-A665-A4235072FCFC}"/>
              </a:ext>
            </a:extLst>
          </p:cNvPr>
          <p:cNvCxnSpPr>
            <a:cxnSpLocks/>
          </p:cNvCxnSpPr>
          <p:nvPr/>
        </p:nvCxnSpPr>
        <p:spPr>
          <a:xfrm flipH="1" flipV="1">
            <a:off x="6667500" y="2946567"/>
            <a:ext cx="1021941" cy="481369"/>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6" name="Conector recto 5">
            <a:extLst>
              <a:ext uri="{FF2B5EF4-FFF2-40B4-BE49-F238E27FC236}">
                <a16:creationId xmlns:a16="http://schemas.microsoft.com/office/drawing/2014/main" id="{BED7570C-1443-4EE7-A008-5B2D3B62FBE2}"/>
              </a:ext>
            </a:extLst>
          </p:cNvPr>
          <p:cNvCxnSpPr/>
          <p:nvPr/>
        </p:nvCxnSpPr>
        <p:spPr>
          <a:xfrm>
            <a:off x="6517758" y="3242930"/>
            <a:ext cx="244549" cy="108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cto 31">
            <a:extLst>
              <a:ext uri="{FF2B5EF4-FFF2-40B4-BE49-F238E27FC236}">
                <a16:creationId xmlns:a16="http://schemas.microsoft.com/office/drawing/2014/main" id="{6F0DDCFF-DD2B-4862-938C-55F7F1A1B058}"/>
              </a:ext>
            </a:extLst>
          </p:cNvPr>
          <p:cNvCxnSpPr>
            <a:cxnSpLocks/>
          </p:cNvCxnSpPr>
          <p:nvPr/>
        </p:nvCxnSpPr>
        <p:spPr>
          <a:xfrm flipH="1">
            <a:off x="6762307" y="3094074"/>
            <a:ext cx="152400" cy="257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0AEAF072-EC0C-4FD6-BD78-B1240029A15D}"/>
              </a:ext>
            </a:extLst>
          </p:cNvPr>
          <p:cNvCxnSpPr>
            <a:stCxn id="19" idx="3"/>
          </p:cNvCxnSpPr>
          <p:nvPr/>
        </p:nvCxnSpPr>
        <p:spPr>
          <a:xfrm flipH="1">
            <a:off x="5898763" y="3603009"/>
            <a:ext cx="1815499" cy="872186"/>
          </a:xfrm>
          <a:prstGeom prst="line">
            <a:avLst/>
          </a:prstGeom>
          <a:ln w="28575"/>
        </p:spPr>
        <p:style>
          <a:lnRef idx="1">
            <a:schemeClr val="dk1"/>
          </a:lnRef>
          <a:fillRef idx="0">
            <a:schemeClr val="dk1"/>
          </a:fillRef>
          <a:effectRef idx="0">
            <a:schemeClr val="dk1"/>
          </a:effectRef>
          <a:fontRef idx="minor">
            <a:schemeClr val="tx1"/>
          </a:fontRef>
        </p:style>
      </p:cxnSp>
      <p:sp>
        <p:nvSpPr>
          <p:cNvPr id="11" name="CuadroTexto 10">
            <a:extLst>
              <a:ext uri="{FF2B5EF4-FFF2-40B4-BE49-F238E27FC236}">
                <a16:creationId xmlns:a16="http://schemas.microsoft.com/office/drawing/2014/main" id="{ADDE9AAA-D510-4F19-9B70-B9C0CAE6B72D}"/>
              </a:ext>
            </a:extLst>
          </p:cNvPr>
          <p:cNvSpPr txBox="1"/>
          <p:nvPr/>
        </p:nvSpPr>
        <p:spPr>
          <a:xfrm>
            <a:off x="7048855" y="3906763"/>
            <a:ext cx="284052" cy="307777"/>
          </a:xfrm>
          <a:prstGeom prst="rect">
            <a:avLst/>
          </a:prstGeom>
          <a:noFill/>
        </p:spPr>
        <p:txBody>
          <a:bodyPr wrap="none" rtlCol="0">
            <a:spAutoFit/>
          </a:bodyPr>
          <a:lstStyle/>
          <a:p>
            <a:r>
              <a:rPr lang="es-ES" dirty="0"/>
              <a:t>a</a:t>
            </a:r>
            <a:endParaRPr lang="es-CL" dirty="0"/>
          </a:p>
        </p:txBody>
      </p:sp>
      <p:sp>
        <p:nvSpPr>
          <p:cNvPr id="18" name="CuadroTexto 17">
            <a:extLst>
              <a:ext uri="{FF2B5EF4-FFF2-40B4-BE49-F238E27FC236}">
                <a16:creationId xmlns:a16="http://schemas.microsoft.com/office/drawing/2014/main" id="{7A256E51-62C6-427F-A0D4-7D8CB5B9EA0D}"/>
              </a:ext>
            </a:extLst>
          </p:cNvPr>
          <p:cNvSpPr txBox="1"/>
          <p:nvPr/>
        </p:nvSpPr>
        <p:spPr>
          <a:xfrm>
            <a:off x="7196165" y="2859471"/>
            <a:ext cx="284052" cy="307777"/>
          </a:xfrm>
          <a:prstGeom prst="rect">
            <a:avLst/>
          </a:prstGeom>
          <a:noFill/>
        </p:spPr>
        <p:txBody>
          <a:bodyPr wrap="none" rtlCol="0">
            <a:spAutoFit/>
          </a:bodyPr>
          <a:lstStyle/>
          <a:p>
            <a:r>
              <a:rPr lang="es-ES" dirty="0"/>
              <a:t>b</a:t>
            </a:r>
            <a:endParaRPr lang="es-CL" dirty="0"/>
          </a:p>
        </p:txBody>
      </p:sp>
      <p:sp>
        <p:nvSpPr>
          <p:cNvPr id="20" name="CuadroTexto 19">
            <a:extLst>
              <a:ext uri="{FF2B5EF4-FFF2-40B4-BE49-F238E27FC236}">
                <a16:creationId xmlns:a16="http://schemas.microsoft.com/office/drawing/2014/main" id="{59EA4D48-958C-4084-B872-1FEFBAB73C52}"/>
              </a:ext>
            </a:extLst>
          </p:cNvPr>
          <p:cNvSpPr txBox="1"/>
          <p:nvPr/>
        </p:nvSpPr>
        <p:spPr>
          <a:xfrm>
            <a:off x="6138093" y="3207695"/>
            <a:ext cx="284052" cy="307777"/>
          </a:xfrm>
          <a:prstGeom prst="rect">
            <a:avLst/>
          </a:prstGeom>
          <a:noFill/>
        </p:spPr>
        <p:txBody>
          <a:bodyPr wrap="none" rtlCol="0">
            <a:spAutoFit/>
          </a:bodyPr>
          <a:lstStyle/>
          <a:p>
            <a:r>
              <a:rPr lang="es-ES" dirty="0"/>
              <a:t>c</a:t>
            </a:r>
            <a:endParaRPr lang="es-CL" dirty="0"/>
          </a:p>
        </p:txBody>
      </p:sp>
      <mc:AlternateContent xmlns:mc="http://schemas.openxmlformats.org/markup-compatibility/2006">
        <mc:Choice xmlns:a14="http://schemas.microsoft.com/office/drawing/2010/main" Requires="a14">
          <p:sp>
            <p:nvSpPr>
              <p:cNvPr id="12" name="CuadroTexto 11">
                <a:extLst>
                  <a:ext uri="{FF2B5EF4-FFF2-40B4-BE49-F238E27FC236}">
                    <a16:creationId xmlns:a16="http://schemas.microsoft.com/office/drawing/2014/main" id="{A8C28FBB-597B-45C4-B9E2-ABBC20B7B846}"/>
                  </a:ext>
                </a:extLst>
              </p:cNvPr>
              <p:cNvSpPr txBox="1"/>
              <p:nvPr/>
            </p:nvSpPr>
            <p:spPr>
              <a:xfrm>
                <a:off x="2326937" y="3321255"/>
                <a:ext cx="2106839"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pt-BR" sz="2800" i="1" smtClean="0">
                              <a:latin typeface="Cambria Math" panose="02040503050406030204" pitchFamily="18" charset="0"/>
                            </a:rPr>
                          </m:ctrlPr>
                        </m:sSupPr>
                        <m:e>
                          <m:r>
                            <a:rPr lang="es-ES" sz="2800" b="0" i="1" smtClean="0">
                              <a:latin typeface="Cambria Math" panose="02040503050406030204" pitchFamily="18" charset="0"/>
                            </a:rPr>
                            <m:t>𝑏</m:t>
                          </m:r>
                        </m:e>
                        <m:sup>
                          <m:r>
                            <a:rPr lang="pt-BR" sz="2800" i="1" smtClean="0">
                              <a:latin typeface="Cambria Math" panose="02040503050406030204" pitchFamily="18" charset="0"/>
                            </a:rPr>
                            <m:t>2</m:t>
                          </m:r>
                        </m:sup>
                      </m:sSup>
                      <m:r>
                        <a:rPr lang="pt-BR" sz="2800" i="1" smtClean="0">
                          <a:latin typeface="Cambria Math" panose="02040503050406030204" pitchFamily="18" charset="0"/>
                        </a:rPr>
                        <m:t>+</m:t>
                      </m:r>
                      <m:sSup>
                        <m:sSupPr>
                          <m:ctrlPr>
                            <a:rPr lang="pt-BR" sz="2800" i="1" smtClean="0">
                              <a:latin typeface="Cambria Math" panose="02040503050406030204" pitchFamily="18" charset="0"/>
                            </a:rPr>
                          </m:ctrlPr>
                        </m:sSupPr>
                        <m:e>
                          <m:r>
                            <a:rPr lang="es-ES" sz="2800" b="0" i="1" smtClean="0">
                              <a:latin typeface="Cambria Math" panose="02040503050406030204" pitchFamily="18" charset="0"/>
                            </a:rPr>
                            <m:t>𝑐</m:t>
                          </m:r>
                        </m:e>
                        <m:sup>
                          <m:r>
                            <a:rPr lang="pt-BR" sz="2800" i="1" smtClean="0">
                              <a:latin typeface="Cambria Math" panose="02040503050406030204" pitchFamily="18" charset="0"/>
                            </a:rPr>
                            <m:t>2</m:t>
                          </m:r>
                        </m:sup>
                      </m:sSup>
                      <m:r>
                        <a:rPr lang="pt-BR" sz="2800" i="1" smtClean="0">
                          <a:latin typeface="Cambria Math" panose="02040503050406030204" pitchFamily="18" charset="0"/>
                        </a:rPr>
                        <m:t>=</m:t>
                      </m:r>
                      <m:sSup>
                        <m:sSupPr>
                          <m:ctrlPr>
                            <a:rPr lang="pt-BR" sz="2800" i="1" smtClean="0">
                              <a:latin typeface="Cambria Math" panose="02040503050406030204" pitchFamily="18" charset="0"/>
                            </a:rPr>
                          </m:ctrlPr>
                        </m:sSupPr>
                        <m:e>
                          <m:r>
                            <a:rPr lang="es-ES" sz="2800" b="0" i="1" smtClean="0">
                              <a:latin typeface="Cambria Math" panose="02040503050406030204" pitchFamily="18" charset="0"/>
                            </a:rPr>
                            <m:t>𝑎</m:t>
                          </m:r>
                        </m:e>
                        <m:sup>
                          <m:r>
                            <a:rPr lang="pt-BR" sz="2800" i="1" smtClean="0">
                              <a:latin typeface="Cambria Math" panose="02040503050406030204" pitchFamily="18" charset="0"/>
                            </a:rPr>
                            <m:t>2</m:t>
                          </m:r>
                        </m:sup>
                      </m:sSup>
                    </m:oMath>
                  </m:oMathPara>
                </a14:m>
                <a:endParaRPr lang="es-CL" sz="2800" dirty="0"/>
              </a:p>
            </p:txBody>
          </p:sp>
        </mc:Choice>
        <mc:Fallback>
          <p:sp>
            <p:nvSpPr>
              <p:cNvPr id="12" name="CuadroTexto 11">
                <a:extLst>
                  <a:ext uri="{FF2B5EF4-FFF2-40B4-BE49-F238E27FC236}">
                    <a16:creationId xmlns:a16="http://schemas.microsoft.com/office/drawing/2014/main" id="{A8C28FBB-597B-45C4-B9E2-ABBC20B7B846}"/>
                  </a:ext>
                </a:extLst>
              </p:cNvPr>
              <p:cNvSpPr txBox="1">
                <a:spLocks noRot="1" noChangeAspect="1" noMove="1" noResize="1" noEditPoints="1" noAdjustHandles="1" noChangeArrowheads="1" noChangeShapeType="1" noTextEdit="1"/>
              </p:cNvSpPr>
              <p:nvPr/>
            </p:nvSpPr>
            <p:spPr>
              <a:xfrm>
                <a:off x="2326937" y="3321255"/>
                <a:ext cx="2106839" cy="430887"/>
              </a:xfrm>
              <a:prstGeom prst="rect">
                <a:avLst/>
              </a:prstGeom>
              <a:blipFill>
                <a:blip r:embed="rId3"/>
                <a:stretch>
                  <a:fillRect/>
                </a:stretch>
              </a:blipFill>
            </p:spPr>
            <p:txBody>
              <a:bodyPr/>
              <a:lstStyle/>
              <a:p>
                <a:r>
                  <a:rPr lang="es-CL">
                    <a:noFill/>
                  </a:rPr>
                  <a:t> </a:t>
                </a:r>
              </a:p>
            </p:txBody>
          </p:sp>
        </mc:Fallback>
      </mc:AlternateContent>
      <p:sp>
        <p:nvSpPr>
          <p:cNvPr id="3" name="Forma libre: forma 2">
            <a:extLst>
              <a:ext uri="{FF2B5EF4-FFF2-40B4-BE49-F238E27FC236}">
                <a16:creationId xmlns:a16="http://schemas.microsoft.com/office/drawing/2014/main" id="{7B76F35F-0A0D-41EA-B138-42F60E5A3FD2}"/>
              </a:ext>
            </a:extLst>
          </p:cNvPr>
          <p:cNvSpPr/>
          <p:nvPr/>
        </p:nvSpPr>
        <p:spPr>
          <a:xfrm>
            <a:off x="3264195" y="3246853"/>
            <a:ext cx="2828261" cy="973739"/>
          </a:xfrm>
          <a:custGeom>
            <a:avLst/>
            <a:gdLst>
              <a:gd name="connsiteX0" fmla="*/ 0 w 2828261"/>
              <a:gd name="connsiteY0" fmla="*/ 517073 h 973739"/>
              <a:gd name="connsiteX1" fmla="*/ 170121 w 2828261"/>
              <a:gd name="connsiteY1" fmla="*/ 761621 h 973739"/>
              <a:gd name="connsiteX2" fmla="*/ 563526 w 2828261"/>
              <a:gd name="connsiteY2" fmla="*/ 953007 h 973739"/>
              <a:gd name="connsiteX3" fmla="*/ 967563 w 2828261"/>
              <a:gd name="connsiteY3" fmla="*/ 953007 h 973739"/>
              <a:gd name="connsiteX4" fmla="*/ 1307805 w 2828261"/>
              <a:gd name="connsiteY4" fmla="*/ 814784 h 973739"/>
              <a:gd name="connsiteX5" fmla="*/ 1616149 w 2828261"/>
              <a:gd name="connsiteY5" fmla="*/ 570235 h 973739"/>
              <a:gd name="connsiteX6" fmla="*/ 1754372 w 2828261"/>
              <a:gd name="connsiteY6" fmla="*/ 315054 h 973739"/>
              <a:gd name="connsiteX7" fmla="*/ 2073349 w 2828261"/>
              <a:gd name="connsiteY7" fmla="*/ 70505 h 973739"/>
              <a:gd name="connsiteX8" fmla="*/ 2328531 w 2828261"/>
              <a:gd name="connsiteY8" fmla="*/ 6710 h 973739"/>
              <a:gd name="connsiteX9" fmla="*/ 2700670 w 2828261"/>
              <a:gd name="connsiteY9" fmla="*/ 6710 h 973739"/>
              <a:gd name="connsiteX10" fmla="*/ 2828261 w 2828261"/>
              <a:gd name="connsiteY10" fmla="*/ 49240 h 973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28261" h="973739">
                <a:moveTo>
                  <a:pt x="0" y="517073"/>
                </a:moveTo>
                <a:cubicBezTo>
                  <a:pt x="38100" y="603019"/>
                  <a:pt x="76200" y="688965"/>
                  <a:pt x="170121" y="761621"/>
                </a:cubicBezTo>
                <a:cubicBezTo>
                  <a:pt x="264042" y="834277"/>
                  <a:pt x="430619" y="921109"/>
                  <a:pt x="563526" y="953007"/>
                </a:cubicBezTo>
                <a:cubicBezTo>
                  <a:pt x="696433" y="984905"/>
                  <a:pt x="843517" y="976044"/>
                  <a:pt x="967563" y="953007"/>
                </a:cubicBezTo>
                <a:cubicBezTo>
                  <a:pt x="1091609" y="929970"/>
                  <a:pt x="1199707" y="878579"/>
                  <a:pt x="1307805" y="814784"/>
                </a:cubicBezTo>
                <a:cubicBezTo>
                  <a:pt x="1415903" y="750989"/>
                  <a:pt x="1541721" y="653523"/>
                  <a:pt x="1616149" y="570235"/>
                </a:cubicBezTo>
                <a:cubicBezTo>
                  <a:pt x="1690577" y="486947"/>
                  <a:pt x="1678172" y="398342"/>
                  <a:pt x="1754372" y="315054"/>
                </a:cubicBezTo>
                <a:cubicBezTo>
                  <a:pt x="1830572" y="231766"/>
                  <a:pt x="1977656" y="121896"/>
                  <a:pt x="2073349" y="70505"/>
                </a:cubicBezTo>
                <a:cubicBezTo>
                  <a:pt x="2169042" y="19114"/>
                  <a:pt x="2223978" y="17342"/>
                  <a:pt x="2328531" y="6710"/>
                </a:cubicBezTo>
                <a:cubicBezTo>
                  <a:pt x="2433085" y="-3923"/>
                  <a:pt x="2617382" y="-378"/>
                  <a:pt x="2700670" y="6710"/>
                </a:cubicBezTo>
                <a:cubicBezTo>
                  <a:pt x="2783958" y="13798"/>
                  <a:pt x="2806109" y="31519"/>
                  <a:pt x="2828261" y="49240"/>
                </a:cubicBezTo>
              </a:path>
            </a:pathLst>
          </a:cu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s-CL"/>
          </a:p>
        </p:txBody>
      </p:sp>
      <p:sp>
        <p:nvSpPr>
          <p:cNvPr id="7" name="Rectángulo 6">
            <a:extLst>
              <a:ext uri="{FF2B5EF4-FFF2-40B4-BE49-F238E27FC236}">
                <a16:creationId xmlns:a16="http://schemas.microsoft.com/office/drawing/2014/main" id="{A14F5422-2D76-42E2-9040-3CFA963E9967}"/>
              </a:ext>
            </a:extLst>
          </p:cNvPr>
          <p:cNvSpPr/>
          <p:nvPr/>
        </p:nvSpPr>
        <p:spPr>
          <a:xfrm>
            <a:off x="6517758" y="4726387"/>
            <a:ext cx="3221665" cy="185983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ES" sz="2400" dirty="0"/>
              <a:t>Misión! </a:t>
            </a:r>
            <a:r>
              <a:rPr lang="es-ES" sz="2400" b="1" dirty="0"/>
              <a:t>Maximizar</a:t>
            </a:r>
            <a:r>
              <a:rPr lang="es-ES" sz="2400" dirty="0"/>
              <a:t> las distancias cuadráticas desde los puntos proyectados al origen</a:t>
            </a:r>
            <a:endParaRPr lang="es-CL" sz="2400" dirty="0"/>
          </a:p>
        </p:txBody>
      </p:sp>
    </p:spTree>
    <p:extLst>
      <p:ext uri="{BB962C8B-B14F-4D97-AF65-F5344CB8AC3E}">
        <p14:creationId xmlns:p14="http://schemas.microsoft.com/office/powerpoint/2010/main" val="3748876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138C430-275F-4861-A3BD-40B776CCDC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84878"/>
            <a:ext cx="12192000" cy="2713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380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FD152-290F-4490-9EE3-1DE6425F47E6}"/>
              </a:ext>
            </a:extLst>
          </p:cNvPr>
          <p:cNvSpPr>
            <a:spLocks noGrp="1"/>
          </p:cNvSpPr>
          <p:nvPr>
            <p:ph type="title"/>
          </p:nvPr>
        </p:nvSpPr>
        <p:spPr/>
        <p:txBody>
          <a:bodyPr/>
          <a:lstStyle/>
          <a:p>
            <a:r>
              <a:rPr lang="es-ES" dirty="0"/>
              <a:t>Entonces si medimos las distancias al origen…</a:t>
            </a:r>
            <a:endParaRPr lang="es-CL" dirty="0"/>
          </a:p>
        </p:txBody>
      </p:sp>
      <p:sp>
        <p:nvSpPr>
          <p:cNvPr id="14" name="Elipse 13">
            <a:extLst>
              <a:ext uri="{FF2B5EF4-FFF2-40B4-BE49-F238E27FC236}">
                <a16:creationId xmlns:a16="http://schemas.microsoft.com/office/drawing/2014/main" id="{066F71E4-A500-4503-AEA5-F0CA07D14E65}"/>
              </a:ext>
            </a:extLst>
          </p:cNvPr>
          <p:cNvSpPr/>
          <p:nvPr/>
        </p:nvSpPr>
        <p:spPr>
          <a:xfrm>
            <a:off x="4274184" y="519299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A</a:t>
            </a:r>
          </a:p>
        </p:txBody>
      </p:sp>
      <p:sp>
        <p:nvSpPr>
          <p:cNvPr id="15" name="Elipse 14">
            <a:extLst>
              <a:ext uri="{FF2B5EF4-FFF2-40B4-BE49-F238E27FC236}">
                <a16:creationId xmlns:a16="http://schemas.microsoft.com/office/drawing/2014/main" id="{F4D32EBE-BA97-4315-951C-CF6D5B161A0C}"/>
              </a:ext>
            </a:extLst>
          </p:cNvPr>
          <p:cNvSpPr/>
          <p:nvPr/>
        </p:nvSpPr>
        <p:spPr>
          <a:xfrm>
            <a:off x="4568474" y="5047280"/>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B</a:t>
            </a:r>
          </a:p>
        </p:txBody>
      </p:sp>
      <p:sp>
        <p:nvSpPr>
          <p:cNvPr id="16" name="Elipse 15">
            <a:extLst>
              <a:ext uri="{FF2B5EF4-FFF2-40B4-BE49-F238E27FC236}">
                <a16:creationId xmlns:a16="http://schemas.microsoft.com/office/drawing/2014/main" id="{5F50DD8C-16E9-414B-8FF1-0509B2DB90EA}"/>
              </a:ext>
            </a:extLst>
          </p:cNvPr>
          <p:cNvSpPr/>
          <p:nvPr/>
        </p:nvSpPr>
        <p:spPr>
          <a:xfrm>
            <a:off x="4948197" y="466291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C</a:t>
            </a:r>
          </a:p>
        </p:txBody>
      </p:sp>
      <p:sp>
        <p:nvSpPr>
          <p:cNvPr id="17" name="Elipse 16">
            <a:extLst>
              <a:ext uri="{FF2B5EF4-FFF2-40B4-BE49-F238E27FC236}">
                <a16:creationId xmlns:a16="http://schemas.microsoft.com/office/drawing/2014/main" id="{EB8BA997-27E9-454A-BBA6-7049FC6512AE}"/>
              </a:ext>
            </a:extLst>
          </p:cNvPr>
          <p:cNvSpPr/>
          <p:nvPr/>
        </p:nvSpPr>
        <p:spPr>
          <a:xfrm rot="20775443">
            <a:off x="6491036" y="376165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D</a:t>
            </a:r>
          </a:p>
        </p:txBody>
      </p:sp>
      <p:sp>
        <p:nvSpPr>
          <p:cNvPr id="18" name="Elipse 17">
            <a:extLst>
              <a:ext uri="{FF2B5EF4-FFF2-40B4-BE49-F238E27FC236}">
                <a16:creationId xmlns:a16="http://schemas.microsoft.com/office/drawing/2014/main" id="{11D60154-CAB9-424F-9BBF-36F0678616F0}"/>
              </a:ext>
            </a:extLst>
          </p:cNvPr>
          <p:cNvSpPr/>
          <p:nvPr/>
        </p:nvSpPr>
        <p:spPr>
          <a:xfrm>
            <a:off x="7074746"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E</a:t>
            </a:r>
          </a:p>
        </p:txBody>
      </p:sp>
      <p:sp>
        <p:nvSpPr>
          <p:cNvPr id="19" name="Elipse 18">
            <a:extLst>
              <a:ext uri="{FF2B5EF4-FFF2-40B4-BE49-F238E27FC236}">
                <a16:creationId xmlns:a16="http://schemas.microsoft.com/office/drawing/2014/main" id="{63CF7C91-795E-4EC2-9E96-CA7CDA76C2D4}"/>
              </a:ext>
            </a:extLst>
          </p:cNvPr>
          <p:cNvSpPr/>
          <p:nvPr/>
        </p:nvSpPr>
        <p:spPr>
          <a:xfrm rot="20631693">
            <a:off x="7671164"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F</a:t>
            </a:r>
          </a:p>
        </p:txBody>
      </p:sp>
      <p:grpSp>
        <p:nvGrpSpPr>
          <p:cNvPr id="5" name="Grupo 4">
            <a:extLst>
              <a:ext uri="{FF2B5EF4-FFF2-40B4-BE49-F238E27FC236}">
                <a16:creationId xmlns:a16="http://schemas.microsoft.com/office/drawing/2014/main" id="{E821C1D0-ED06-4BB1-9B3F-CD1BB7DEA4DC}"/>
              </a:ext>
            </a:extLst>
          </p:cNvPr>
          <p:cNvGrpSpPr/>
          <p:nvPr/>
        </p:nvGrpSpPr>
        <p:grpSpPr>
          <a:xfrm>
            <a:off x="1132915" y="1480053"/>
            <a:ext cx="10326931" cy="5168397"/>
            <a:chOff x="1132915" y="2570876"/>
            <a:chExt cx="10326931" cy="5168397"/>
          </a:xfrm>
        </p:grpSpPr>
        <p:grpSp>
          <p:nvGrpSpPr>
            <p:cNvPr id="10" name="Grupo 9">
              <a:extLst>
                <a:ext uri="{FF2B5EF4-FFF2-40B4-BE49-F238E27FC236}">
                  <a16:creationId xmlns:a16="http://schemas.microsoft.com/office/drawing/2014/main" id="{B883D135-E8C3-44AA-BF49-3163C809C6E3}"/>
                </a:ext>
              </a:extLst>
            </p:cNvPr>
            <p:cNvGrpSpPr/>
            <p:nvPr/>
          </p:nvGrpSpPr>
          <p:grpSpPr>
            <a:xfrm>
              <a:off x="1132915" y="2594481"/>
              <a:ext cx="10226774" cy="5144792"/>
              <a:chOff x="1075765" y="2575431"/>
              <a:chExt cx="10226774" cy="5144792"/>
            </a:xfrm>
          </p:grpSpPr>
          <p:cxnSp>
            <p:nvCxnSpPr>
              <p:cNvPr id="8" name="Conector recto de flecha 7">
                <a:extLst>
                  <a:ext uri="{FF2B5EF4-FFF2-40B4-BE49-F238E27FC236}">
                    <a16:creationId xmlns:a16="http://schemas.microsoft.com/office/drawing/2014/main" id="{D4EEC923-3A75-4861-9A8C-7AF95ADD8A79}"/>
                  </a:ext>
                </a:extLst>
              </p:cNvPr>
              <p:cNvCxnSpPr>
                <a:cxnSpLocks/>
              </p:cNvCxnSpPr>
              <p:nvPr/>
            </p:nvCxnSpPr>
            <p:spPr>
              <a:xfrm>
                <a:off x="1075765" y="5546968"/>
                <a:ext cx="102267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428E169B-464F-4855-8DB7-16A7EE1B7D92}"/>
                  </a:ext>
                </a:extLst>
              </p:cNvPr>
              <p:cNvCxnSpPr>
                <a:cxnSpLocks/>
              </p:cNvCxnSpPr>
              <p:nvPr/>
            </p:nvCxnSpPr>
            <p:spPr>
              <a:xfrm flipV="1">
                <a:off x="5841613" y="2575431"/>
                <a:ext cx="0" cy="51447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4" name="CuadroTexto 3">
              <a:extLst>
                <a:ext uri="{FF2B5EF4-FFF2-40B4-BE49-F238E27FC236}">
                  <a16:creationId xmlns:a16="http://schemas.microsoft.com/office/drawing/2014/main" id="{39040808-3D35-4358-A0AD-2FA746F170FF}"/>
                </a:ext>
              </a:extLst>
            </p:cNvPr>
            <p:cNvSpPr txBox="1"/>
            <p:nvPr/>
          </p:nvSpPr>
          <p:spPr>
            <a:xfrm>
              <a:off x="10314981" y="5692913"/>
              <a:ext cx="1144865" cy="523220"/>
            </a:xfrm>
            <a:prstGeom prst="rect">
              <a:avLst/>
            </a:prstGeom>
            <a:noFill/>
          </p:spPr>
          <p:txBody>
            <a:bodyPr wrap="none" rtlCol="0">
              <a:spAutoFit/>
            </a:bodyPr>
            <a:lstStyle/>
            <a:p>
              <a:r>
                <a:rPr lang="es-ES" sz="2800" dirty="0"/>
                <a:t>Renta</a:t>
              </a:r>
              <a:endParaRPr lang="es-CL" sz="2800" dirty="0"/>
            </a:p>
          </p:txBody>
        </p:sp>
        <p:sp>
          <p:nvSpPr>
            <p:cNvPr id="22" name="CuadroTexto 21">
              <a:extLst>
                <a:ext uri="{FF2B5EF4-FFF2-40B4-BE49-F238E27FC236}">
                  <a16:creationId xmlns:a16="http://schemas.microsoft.com/office/drawing/2014/main" id="{7993C613-A2B3-419B-B52D-3874C3FB8F07}"/>
                </a:ext>
              </a:extLst>
            </p:cNvPr>
            <p:cNvSpPr txBox="1"/>
            <p:nvPr/>
          </p:nvSpPr>
          <p:spPr>
            <a:xfrm>
              <a:off x="4714620" y="2570876"/>
              <a:ext cx="1124026" cy="523220"/>
            </a:xfrm>
            <a:prstGeom prst="rect">
              <a:avLst/>
            </a:prstGeom>
            <a:noFill/>
          </p:spPr>
          <p:txBody>
            <a:bodyPr wrap="none" rtlCol="0">
              <a:spAutoFit/>
            </a:bodyPr>
            <a:lstStyle/>
            <a:p>
              <a:r>
                <a:rPr lang="es-ES" sz="2800" dirty="0"/>
                <a:t>Venta</a:t>
              </a:r>
              <a:endParaRPr lang="es-CL" sz="2800" dirty="0"/>
            </a:p>
          </p:txBody>
        </p:sp>
      </p:grpSp>
      <p:cxnSp>
        <p:nvCxnSpPr>
          <p:cNvPr id="9" name="Conector recto 8">
            <a:extLst>
              <a:ext uri="{FF2B5EF4-FFF2-40B4-BE49-F238E27FC236}">
                <a16:creationId xmlns:a16="http://schemas.microsoft.com/office/drawing/2014/main" id="{56304C95-AF06-4C0A-BB64-8C81003DE37A}"/>
              </a:ext>
            </a:extLst>
          </p:cNvPr>
          <p:cNvCxnSpPr/>
          <p:nvPr/>
        </p:nvCxnSpPr>
        <p:spPr>
          <a:xfrm flipH="1">
            <a:off x="4825901" y="2331217"/>
            <a:ext cx="2111825" cy="4317233"/>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Conector recto de flecha 19">
            <a:extLst>
              <a:ext uri="{FF2B5EF4-FFF2-40B4-BE49-F238E27FC236}">
                <a16:creationId xmlns:a16="http://schemas.microsoft.com/office/drawing/2014/main" id="{84FAE948-0684-47D4-9229-98AC6A8F2731}"/>
              </a:ext>
            </a:extLst>
          </p:cNvPr>
          <p:cNvCxnSpPr>
            <a:cxnSpLocks/>
            <a:stCxn id="19" idx="1"/>
          </p:cNvCxnSpPr>
          <p:nvPr/>
        </p:nvCxnSpPr>
        <p:spPr>
          <a:xfrm flipH="1" flipV="1">
            <a:off x="6667500" y="2946567"/>
            <a:ext cx="1021941" cy="481369"/>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23" name="Conector recto de flecha 22">
            <a:extLst>
              <a:ext uri="{FF2B5EF4-FFF2-40B4-BE49-F238E27FC236}">
                <a16:creationId xmlns:a16="http://schemas.microsoft.com/office/drawing/2014/main" id="{B96D94B2-2A88-4419-9462-4A1D34C89FB0}"/>
              </a:ext>
            </a:extLst>
          </p:cNvPr>
          <p:cNvCxnSpPr>
            <a:cxnSpLocks/>
            <a:stCxn id="18" idx="2"/>
          </p:cNvCxnSpPr>
          <p:nvPr/>
        </p:nvCxnSpPr>
        <p:spPr>
          <a:xfrm flipH="1" flipV="1">
            <a:off x="6520894" y="3207582"/>
            <a:ext cx="553852" cy="291380"/>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24" name="Conector recto de flecha 23">
            <a:extLst>
              <a:ext uri="{FF2B5EF4-FFF2-40B4-BE49-F238E27FC236}">
                <a16:creationId xmlns:a16="http://schemas.microsoft.com/office/drawing/2014/main" id="{E853FFB9-C457-4D6B-8A90-468BC9B9ABC7}"/>
              </a:ext>
            </a:extLst>
          </p:cNvPr>
          <p:cNvCxnSpPr>
            <a:cxnSpLocks/>
            <a:stCxn id="17" idx="1"/>
          </p:cNvCxnSpPr>
          <p:nvPr/>
        </p:nvCxnSpPr>
        <p:spPr>
          <a:xfrm flipH="1" flipV="1">
            <a:off x="6293238" y="3714751"/>
            <a:ext cx="219157" cy="117700"/>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31" name="Conector recto de flecha 30">
            <a:extLst>
              <a:ext uri="{FF2B5EF4-FFF2-40B4-BE49-F238E27FC236}">
                <a16:creationId xmlns:a16="http://schemas.microsoft.com/office/drawing/2014/main" id="{AD476EF2-AE50-47B6-95B4-D7C481786004}"/>
              </a:ext>
            </a:extLst>
          </p:cNvPr>
          <p:cNvCxnSpPr>
            <a:cxnSpLocks/>
            <a:stCxn id="16" idx="6"/>
          </p:cNvCxnSpPr>
          <p:nvPr/>
        </p:nvCxnSpPr>
        <p:spPr>
          <a:xfrm>
            <a:off x="5242487" y="4810064"/>
            <a:ext cx="361311" cy="237216"/>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34" name="Conector recto de flecha 33">
            <a:extLst>
              <a:ext uri="{FF2B5EF4-FFF2-40B4-BE49-F238E27FC236}">
                <a16:creationId xmlns:a16="http://schemas.microsoft.com/office/drawing/2014/main" id="{76EF9053-D8F6-417D-A7BD-69D23087E3BF}"/>
              </a:ext>
            </a:extLst>
          </p:cNvPr>
          <p:cNvCxnSpPr>
            <a:cxnSpLocks/>
            <a:stCxn id="15" idx="5"/>
          </p:cNvCxnSpPr>
          <p:nvPr/>
        </p:nvCxnSpPr>
        <p:spPr>
          <a:xfrm>
            <a:off x="4819666" y="5298472"/>
            <a:ext cx="486825" cy="296361"/>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36" name="Conector recto de flecha 35">
            <a:extLst>
              <a:ext uri="{FF2B5EF4-FFF2-40B4-BE49-F238E27FC236}">
                <a16:creationId xmlns:a16="http://schemas.microsoft.com/office/drawing/2014/main" id="{35E07DD9-20CC-460D-BAE3-7ABE00FB8223}"/>
              </a:ext>
            </a:extLst>
          </p:cNvPr>
          <p:cNvCxnSpPr>
            <a:cxnSpLocks/>
            <a:stCxn id="14" idx="5"/>
          </p:cNvCxnSpPr>
          <p:nvPr/>
        </p:nvCxnSpPr>
        <p:spPr>
          <a:xfrm>
            <a:off x="4525376" y="5444191"/>
            <a:ext cx="699374" cy="414489"/>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sp>
        <p:nvSpPr>
          <p:cNvPr id="38" name="Signo de multiplicación 37">
            <a:extLst>
              <a:ext uri="{FF2B5EF4-FFF2-40B4-BE49-F238E27FC236}">
                <a16:creationId xmlns:a16="http://schemas.microsoft.com/office/drawing/2014/main" id="{3531E5AA-1591-4C31-BE8D-A565D5FCA8F6}"/>
              </a:ext>
            </a:extLst>
          </p:cNvPr>
          <p:cNvSpPr/>
          <p:nvPr/>
        </p:nvSpPr>
        <p:spPr>
          <a:xfrm>
            <a:off x="6445252" y="2811117"/>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sp>
        <p:nvSpPr>
          <p:cNvPr id="39" name="Signo de multiplicación 38">
            <a:extLst>
              <a:ext uri="{FF2B5EF4-FFF2-40B4-BE49-F238E27FC236}">
                <a16:creationId xmlns:a16="http://schemas.microsoft.com/office/drawing/2014/main" id="{32F810AE-50CB-4195-BAB4-C25DDC45E563}"/>
              </a:ext>
            </a:extLst>
          </p:cNvPr>
          <p:cNvSpPr/>
          <p:nvPr/>
        </p:nvSpPr>
        <p:spPr>
          <a:xfrm>
            <a:off x="6308232" y="3065647"/>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sp>
        <p:nvSpPr>
          <p:cNvPr id="40" name="Signo de multiplicación 39">
            <a:extLst>
              <a:ext uri="{FF2B5EF4-FFF2-40B4-BE49-F238E27FC236}">
                <a16:creationId xmlns:a16="http://schemas.microsoft.com/office/drawing/2014/main" id="{ACE09C18-DF3B-42C6-91C2-F7E66D6587D8}"/>
              </a:ext>
            </a:extLst>
          </p:cNvPr>
          <p:cNvSpPr/>
          <p:nvPr/>
        </p:nvSpPr>
        <p:spPr>
          <a:xfrm>
            <a:off x="6053301" y="3580841"/>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sp>
        <p:nvSpPr>
          <p:cNvPr id="41" name="Signo de multiplicación 40">
            <a:extLst>
              <a:ext uri="{FF2B5EF4-FFF2-40B4-BE49-F238E27FC236}">
                <a16:creationId xmlns:a16="http://schemas.microsoft.com/office/drawing/2014/main" id="{4631B261-A5ED-4A92-9780-F9CCA5FDCFAC}"/>
              </a:ext>
            </a:extLst>
          </p:cNvPr>
          <p:cNvSpPr/>
          <p:nvPr/>
        </p:nvSpPr>
        <p:spPr>
          <a:xfrm>
            <a:off x="5471156" y="4920794"/>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sp>
        <p:nvSpPr>
          <p:cNvPr id="42" name="Signo de multiplicación 41">
            <a:extLst>
              <a:ext uri="{FF2B5EF4-FFF2-40B4-BE49-F238E27FC236}">
                <a16:creationId xmlns:a16="http://schemas.microsoft.com/office/drawing/2014/main" id="{C5655947-A43D-438E-ABD4-84409DDA69FC}"/>
              </a:ext>
            </a:extLst>
          </p:cNvPr>
          <p:cNvSpPr/>
          <p:nvPr/>
        </p:nvSpPr>
        <p:spPr>
          <a:xfrm>
            <a:off x="5139340" y="5487289"/>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sp>
        <p:nvSpPr>
          <p:cNvPr id="43" name="Signo de multiplicación 42">
            <a:extLst>
              <a:ext uri="{FF2B5EF4-FFF2-40B4-BE49-F238E27FC236}">
                <a16:creationId xmlns:a16="http://schemas.microsoft.com/office/drawing/2014/main" id="{F8F66590-44E5-4660-B81B-30F203CE357B}"/>
              </a:ext>
            </a:extLst>
          </p:cNvPr>
          <p:cNvSpPr/>
          <p:nvPr/>
        </p:nvSpPr>
        <p:spPr>
          <a:xfrm>
            <a:off x="5034231" y="5688100"/>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cxnSp>
        <p:nvCxnSpPr>
          <p:cNvPr id="6" name="Conector recto 5">
            <a:extLst>
              <a:ext uri="{FF2B5EF4-FFF2-40B4-BE49-F238E27FC236}">
                <a16:creationId xmlns:a16="http://schemas.microsoft.com/office/drawing/2014/main" id="{9CA9AF58-568A-41E6-BE5F-B0F672677280}"/>
              </a:ext>
            </a:extLst>
          </p:cNvPr>
          <p:cNvCxnSpPr/>
          <p:nvPr/>
        </p:nvCxnSpPr>
        <p:spPr>
          <a:xfrm flipH="1">
            <a:off x="5603798" y="2811117"/>
            <a:ext cx="704434" cy="1420641"/>
          </a:xfrm>
          <a:prstGeom prst="line">
            <a:avLst/>
          </a:prstGeom>
        </p:spPr>
        <p:style>
          <a:lnRef idx="3">
            <a:schemeClr val="accent2"/>
          </a:lnRef>
          <a:fillRef idx="0">
            <a:schemeClr val="accent2"/>
          </a:fillRef>
          <a:effectRef idx="2">
            <a:schemeClr val="accent2"/>
          </a:effectRef>
          <a:fontRef idx="minor">
            <a:schemeClr val="tx1"/>
          </a:fontRef>
        </p:style>
      </p:cxnSp>
      <p:cxnSp>
        <p:nvCxnSpPr>
          <p:cNvPr id="30" name="Conector recto 29">
            <a:extLst>
              <a:ext uri="{FF2B5EF4-FFF2-40B4-BE49-F238E27FC236}">
                <a16:creationId xmlns:a16="http://schemas.microsoft.com/office/drawing/2014/main" id="{D9810A23-DC65-45DE-9CF4-5B340931CDD3}"/>
              </a:ext>
            </a:extLst>
          </p:cNvPr>
          <p:cNvCxnSpPr>
            <a:cxnSpLocks/>
          </p:cNvCxnSpPr>
          <p:nvPr/>
        </p:nvCxnSpPr>
        <p:spPr>
          <a:xfrm flipH="1" flipV="1">
            <a:off x="5530321" y="4176718"/>
            <a:ext cx="146953" cy="127954"/>
          </a:xfrm>
          <a:prstGeom prst="line">
            <a:avLst/>
          </a:prstGeom>
        </p:spPr>
        <p:style>
          <a:lnRef idx="3">
            <a:schemeClr val="accent2"/>
          </a:lnRef>
          <a:fillRef idx="0">
            <a:schemeClr val="accent2"/>
          </a:fillRef>
          <a:effectRef idx="2">
            <a:schemeClr val="accent2"/>
          </a:effectRef>
          <a:fontRef idx="minor">
            <a:schemeClr val="tx1"/>
          </a:fontRef>
        </p:style>
      </p:cxnSp>
      <p:cxnSp>
        <p:nvCxnSpPr>
          <p:cNvPr id="32" name="Conector recto 31">
            <a:extLst>
              <a:ext uri="{FF2B5EF4-FFF2-40B4-BE49-F238E27FC236}">
                <a16:creationId xmlns:a16="http://schemas.microsoft.com/office/drawing/2014/main" id="{86BCBB92-2F74-4AB8-A82A-4D5B10FEC0DD}"/>
              </a:ext>
            </a:extLst>
          </p:cNvPr>
          <p:cNvCxnSpPr>
            <a:cxnSpLocks/>
          </p:cNvCxnSpPr>
          <p:nvPr/>
        </p:nvCxnSpPr>
        <p:spPr>
          <a:xfrm flipH="1" flipV="1">
            <a:off x="6215818" y="2774216"/>
            <a:ext cx="186998" cy="111088"/>
          </a:xfrm>
          <a:prstGeom prst="line">
            <a:avLst/>
          </a:prstGeom>
        </p:spPr>
        <p:style>
          <a:lnRef idx="3">
            <a:schemeClr val="accent2"/>
          </a:lnRef>
          <a:fillRef idx="0">
            <a:schemeClr val="accent2"/>
          </a:fillRef>
          <a:effectRef idx="2">
            <a:schemeClr val="accent2"/>
          </a:effectRef>
          <a:fontRef idx="minor">
            <a:schemeClr val="tx1"/>
          </a:fontRef>
        </p:style>
      </p:cxnSp>
      <p:sp>
        <p:nvSpPr>
          <p:cNvPr id="13" name="CuadroTexto 12">
            <a:extLst>
              <a:ext uri="{FF2B5EF4-FFF2-40B4-BE49-F238E27FC236}">
                <a16:creationId xmlns:a16="http://schemas.microsoft.com/office/drawing/2014/main" id="{729DA962-C9AE-4831-B0CF-5F625A22243B}"/>
              </a:ext>
            </a:extLst>
          </p:cNvPr>
          <p:cNvSpPr txBox="1"/>
          <p:nvPr/>
        </p:nvSpPr>
        <p:spPr>
          <a:xfrm>
            <a:off x="5471156" y="3646107"/>
            <a:ext cx="383438" cy="307777"/>
          </a:xfrm>
          <a:prstGeom prst="rect">
            <a:avLst/>
          </a:prstGeom>
          <a:noFill/>
        </p:spPr>
        <p:txBody>
          <a:bodyPr wrap="none" rtlCol="0">
            <a:spAutoFit/>
          </a:bodyPr>
          <a:lstStyle/>
          <a:p>
            <a:r>
              <a:rPr lang="es-ES" dirty="0"/>
              <a:t>d1</a:t>
            </a:r>
            <a:endParaRPr lang="es-CL" dirty="0"/>
          </a:p>
        </p:txBody>
      </p:sp>
      <p:sp>
        <p:nvSpPr>
          <p:cNvPr id="25" name="CuadroTexto 24">
            <a:extLst>
              <a:ext uri="{FF2B5EF4-FFF2-40B4-BE49-F238E27FC236}">
                <a16:creationId xmlns:a16="http://schemas.microsoft.com/office/drawing/2014/main" id="{A4651F47-2EB1-4AD9-9E56-C5FFAB53E8A6}"/>
              </a:ext>
            </a:extLst>
          </p:cNvPr>
          <p:cNvSpPr txBox="1"/>
          <p:nvPr/>
        </p:nvSpPr>
        <p:spPr>
          <a:xfrm>
            <a:off x="701749" y="1828800"/>
            <a:ext cx="527709" cy="461665"/>
          </a:xfrm>
          <a:prstGeom prst="rect">
            <a:avLst/>
          </a:prstGeom>
          <a:noFill/>
        </p:spPr>
        <p:txBody>
          <a:bodyPr wrap="none" rtlCol="0">
            <a:spAutoFit/>
          </a:bodyPr>
          <a:lstStyle/>
          <a:p>
            <a:r>
              <a:rPr lang="es-ES" sz="2400" dirty="0"/>
              <a:t>d1</a:t>
            </a:r>
            <a:endParaRPr lang="es-CL" sz="2400" dirty="0"/>
          </a:p>
        </p:txBody>
      </p:sp>
    </p:spTree>
    <p:extLst>
      <p:ext uri="{BB962C8B-B14F-4D97-AF65-F5344CB8AC3E}">
        <p14:creationId xmlns:p14="http://schemas.microsoft.com/office/powerpoint/2010/main" val="1191294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FD152-290F-4490-9EE3-1DE6425F47E6}"/>
              </a:ext>
            </a:extLst>
          </p:cNvPr>
          <p:cNvSpPr>
            <a:spLocks noGrp="1"/>
          </p:cNvSpPr>
          <p:nvPr>
            <p:ph type="title"/>
          </p:nvPr>
        </p:nvSpPr>
        <p:spPr/>
        <p:txBody>
          <a:bodyPr/>
          <a:lstStyle/>
          <a:p>
            <a:r>
              <a:rPr lang="es-ES" dirty="0"/>
              <a:t>Entonces si medimos las distancias al origen…</a:t>
            </a:r>
            <a:endParaRPr lang="es-CL" dirty="0"/>
          </a:p>
        </p:txBody>
      </p:sp>
      <p:sp>
        <p:nvSpPr>
          <p:cNvPr id="14" name="Elipse 13">
            <a:extLst>
              <a:ext uri="{FF2B5EF4-FFF2-40B4-BE49-F238E27FC236}">
                <a16:creationId xmlns:a16="http://schemas.microsoft.com/office/drawing/2014/main" id="{066F71E4-A500-4503-AEA5-F0CA07D14E65}"/>
              </a:ext>
            </a:extLst>
          </p:cNvPr>
          <p:cNvSpPr/>
          <p:nvPr/>
        </p:nvSpPr>
        <p:spPr>
          <a:xfrm>
            <a:off x="4274184" y="519299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A</a:t>
            </a:r>
          </a:p>
        </p:txBody>
      </p:sp>
      <p:sp>
        <p:nvSpPr>
          <p:cNvPr id="15" name="Elipse 14">
            <a:extLst>
              <a:ext uri="{FF2B5EF4-FFF2-40B4-BE49-F238E27FC236}">
                <a16:creationId xmlns:a16="http://schemas.microsoft.com/office/drawing/2014/main" id="{F4D32EBE-BA97-4315-951C-CF6D5B161A0C}"/>
              </a:ext>
            </a:extLst>
          </p:cNvPr>
          <p:cNvSpPr/>
          <p:nvPr/>
        </p:nvSpPr>
        <p:spPr>
          <a:xfrm>
            <a:off x="4568474" y="5047280"/>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B</a:t>
            </a:r>
          </a:p>
        </p:txBody>
      </p:sp>
      <p:sp>
        <p:nvSpPr>
          <p:cNvPr id="16" name="Elipse 15">
            <a:extLst>
              <a:ext uri="{FF2B5EF4-FFF2-40B4-BE49-F238E27FC236}">
                <a16:creationId xmlns:a16="http://schemas.microsoft.com/office/drawing/2014/main" id="{5F50DD8C-16E9-414B-8FF1-0509B2DB90EA}"/>
              </a:ext>
            </a:extLst>
          </p:cNvPr>
          <p:cNvSpPr/>
          <p:nvPr/>
        </p:nvSpPr>
        <p:spPr>
          <a:xfrm>
            <a:off x="4948197" y="466291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C</a:t>
            </a:r>
          </a:p>
        </p:txBody>
      </p:sp>
      <p:sp>
        <p:nvSpPr>
          <p:cNvPr id="17" name="Elipse 16">
            <a:extLst>
              <a:ext uri="{FF2B5EF4-FFF2-40B4-BE49-F238E27FC236}">
                <a16:creationId xmlns:a16="http://schemas.microsoft.com/office/drawing/2014/main" id="{EB8BA997-27E9-454A-BBA6-7049FC6512AE}"/>
              </a:ext>
            </a:extLst>
          </p:cNvPr>
          <p:cNvSpPr/>
          <p:nvPr/>
        </p:nvSpPr>
        <p:spPr>
          <a:xfrm rot="20775443">
            <a:off x="6491036" y="376165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D</a:t>
            </a:r>
          </a:p>
        </p:txBody>
      </p:sp>
      <p:sp>
        <p:nvSpPr>
          <p:cNvPr id="18" name="Elipse 17">
            <a:extLst>
              <a:ext uri="{FF2B5EF4-FFF2-40B4-BE49-F238E27FC236}">
                <a16:creationId xmlns:a16="http://schemas.microsoft.com/office/drawing/2014/main" id="{11D60154-CAB9-424F-9BBF-36F0678616F0}"/>
              </a:ext>
            </a:extLst>
          </p:cNvPr>
          <p:cNvSpPr/>
          <p:nvPr/>
        </p:nvSpPr>
        <p:spPr>
          <a:xfrm>
            <a:off x="7074746"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E</a:t>
            </a:r>
          </a:p>
        </p:txBody>
      </p:sp>
      <p:sp>
        <p:nvSpPr>
          <p:cNvPr id="19" name="Elipse 18">
            <a:extLst>
              <a:ext uri="{FF2B5EF4-FFF2-40B4-BE49-F238E27FC236}">
                <a16:creationId xmlns:a16="http://schemas.microsoft.com/office/drawing/2014/main" id="{63CF7C91-795E-4EC2-9E96-CA7CDA76C2D4}"/>
              </a:ext>
            </a:extLst>
          </p:cNvPr>
          <p:cNvSpPr/>
          <p:nvPr/>
        </p:nvSpPr>
        <p:spPr>
          <a:xfrm rot="20631693">
            <a:off x="7671164"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F</a:t>
            </a:r>
          </a:p>
        </p:txBody>
      </p:sp>
      <p:grpSp>
        <p:nvGrpSpPr>
          <p:cNvPr id="5" name="Grupo 4">
            <a:extLst>
              <a:ext uri="{FF2B5EF4-FFF2-40B4-BE49-F238E27FC236}">
                <a16:creationId xmlns:a16="http://schemas.microsoft.com/office/drawing/2014/main" id="{E821C1D0-ED06-4BB1-9B3F-CD1BB7DEA4DC}"/>
              </a:ext>
            </a:extLst>
          </p:cNvPr>
          <p:cNvGrpSpPr/>
          <p:nvPr/>
        </p:nvGrpSpPr>
        <p:grpSpPr>
          <a:xfrm>
            <a:off x="1132915" y="1480053"/>
            <a:ext cx="10326931" cy="5168397"/>
            <a:chOff x="1132915" y="2570876"/>
            <a:chExt cx="10326931" cy="5168397"/>
          </a:xfrm>
        </p:grpSpPr>
        <p:grpSp>
          <p:nvGrpSpPr>
            <p:cNvPr id="10" name="Grupo 9">
              <a:extLst>
                <a:ext uri="{FF2B5EF4-FFF2-40B4-BE49-F238E27FC236}">
                  <a16:creationId xmlns:a16="http://schemas.microsoft.com/office/drawing/2014/main" id="{B883D135-E8C3-44AA-BF49-3163C809C6E3}"/>
                </a:ext>
              </a:extLst>
            </p:cNvPr>
            <p:cNvGrpSpPr/>
            <p:nvPr/>
          </p:nvGrpSpPr>
          <p:grpSpPr>
            <a:xfrm>
              <a:off x="1132915" y="2594481"/>
              <a:ext cx="10226774" cy="5144792"/>
              <a:chOff x="1075765" y="2575431"/>
              <a:chExt cx="10226774" cy="5144792"/>
            </a:xfrm>
          </p:grpSpPr>
          <p:cxnSp>
            <p:nvCxnSpPr>
              <p:cNvPr id="8" name="Conector recto de flecha 7">
                <a:extLst>
                  <a:ext uri="{FF2B5EF4-FFF2-40B4-BE49-F238E27FC236}">
                    <a16:creationId xmlns:a16="http://schemas.microsoft.com/office/drawing/2014/main" id="{D4EEC923-3A75-4861-9A8C-7AF95ADD8A79}"/>
                  </a:ext>
                </a:extLst>
              </p:cNvPr>
              <p:cNvCxnSpPr>
                <a:cxnSpLocks/>
              </p:cNvCxnSpPr>
              <p:nvPr/>
            </p:nvCxnSpPr>
            <p:spPr>
              <a:xfrm>
                <a:off x="1075765" y="5546968"/>
                <a:ext cx="102267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428E169B-464F-4855-8DB7-16A7EE1B7D92}"/>
                  </a:ext>
                </a:extLst>
              </p:cNvPr>
              <p:cNvCxnSpPr>
                <a:cxnSpLocks/>
              </p:cNvCxnSpPr>
              <p:nvPr/>
            </p:nvCxnSpPr>
            <p:spPr>
              <a:xfrm flipV="1">
                <a:off x="5841613" y="2575431"/>
                <a:ext cx="0" cy="51447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4" name="CuadroTexto 3">
              <a:extLst>
                <a:ext uri="{FF2B5EF4-FFF2-40B4-BE49-F238E27FC236}">
                  <a16:creationId xmlns:a16="http://schemas.microsoft.com/office/drawing/2014/main" id="{39040808-3D35-4358-A0AD-2FA746F170FF}"/>
                </a:ext>
              </a:extLst>
            </p:cNvPr>
            <p:cNvSpPr txBox="1"/>
            <p:nvPr/>
          </p:nvSpPr>
          <p:spPr>
            <a:xfrm>
              <a:off x="10314981" y="5692913"/>
              <a:ext cx="1144865" cy="523220"/>
            </a:xfrm>
            <a:prstGeom prst="rect">
              <a:avLst/>
            </a:prstGeom>
            <a:noFill/>
          </p:spPr>
          <p:txBody>
            <a:bodyPr wrap="none" rtlCol="0">
              <a:spAutoFit/>
            </a:bodyPr>
            <a:lstStyle/>
            <a:p>
              <a:r>
                <a:rPr lang="es-ES" sz="2800" dirty="0"/>
                <a:t>Renta</a:t>
              </a:r>
              <a:endParaRPr lang="es-CL" sz="2800" dirty="0"/>
            </a:p>
          </p:txBody>
        </p:sp>
        <p:sp>
          <p:nvSpPr>
            <p:cNvPr id="22" name="CuadroTexto 21">
              <a:extLst>
                <a:ext uri="{FF2B5EF4-FFF2-40B4-BE49-F238E27FC236}">
                  <a16:creationId xmlns:a16="http://schemas.microsoft.com/office/drawing/2014/main" id="{7993C613-A2B3-419B-B52D-3874C3FB8F07}"/>
                </a:ext>
              </a:extLst>
            </p:cNvPr>
            <p:cNvSpPr txBox="1"/>
            <p:nvPr/>
          </p:nvSpPr>
          <p:spPr>
            <a:xfrm>
              <a:off x="4714620" y="2570876"/>
              <a:ext cx="1124026" cy="523220"/>
            </a:xfrm>
            <a:prstGeom prst="rect">
              <a:avLst/>
            </a:prstGeom>
            <a:noFill/>
          </p:spPr>
          <p:txBody>
            <a:bodyPr wrap="none" rtlCol="0">
              <a:spAutoFit/>
            </a:bodyPr>
            <a:lstStyle/>
            <a:p>
              <a:r>
                <a:rPr lang="es-ES" sz="2800" dirty="0"/>
                <a:t>Venta</a:t>
              </a:r>
              <a:endParaRPr lang="es-CL" sz="2800" dirty="0"/>
            </a:p>
          </p:txBody>
        </p:sp>
      </p:grpSp>
      <p:cxnSp>
        <p:nvCxnSpPr>
          <p:cNvPr id="9" name="Conector recto 8">
            <a:extLst>
              <a:ext uri="{FF2B5EF4-FFF2-40B4-BE49-F238E27FC236}">
                <a16:creationId xmlns:a16="http://schemas.microsoft.com/office/drawing/2014/main" id="{56304C95-AF06-4C0A-BB64-8C81003DE37A}"/>
              </a:ext>
            </a:extLst>
          </p:cNvPr>
          <p:cNvCxnSpPr/>
          <p:nvPr/>
        </p:nvCxnSpPr>
        <p:spPr>
          <a:xfrm flipH="1">
            <a:off x="4825901" y="2331217"/>
            <a:ext cx="2111825" cy="4317233"/>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Conector recto de flecha 19">
            <a:extLst>
              <a:ext uri="{FF2B5EF4-FFF2-40B4-BE49-F238E27FC236}">
                <a16:creationId xmlns:a16="http://schemas.microsoft.com/office/drawing/2014/main" id="{84FAE948-0684-47D4-9229-98AC6A8F2731}"/>
              </a:ext>
            </a:extLst>
          </p:cNvPr>
          <p:cNvCxnSpPr>
            <a:cxnSpLocks/>
            <a:stCxn id="19" idx="1"/>
          </p:cNvCxnSpPr>
          <p:nvPr/>
        </p:nvCxnSpPr>
        <p:spPr>
          <a:xfrm flipH="1" flipV="1">
            <a:off x="6667500" y="2946567"/>
            <a:ext cx="1021941" cy="481369"/>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23" name="Conector recto de flecha 22">
            <a:extLst>
              <a:ext uri="{FF2B5EF4-FFF2-40B4-BE49-F238E27FC236}">
                <a16:creationId xmlns:a16="http://schemas.microsoft.com/office/drawing/2014/main" id="{B96D94B2-2A88-4419-9462-4A1D34C89FB0}"/>
              </a:ext>
            </a:extLst>
          </p:cNvPr>
          <p:cNvCxnSpPr>
            <a:cxnSpLocks/>
            <a:stCxn id="18" idx="2"/>
          </p:cNvCxnSpPr>
          <p:nvPr/>
        </p:nvCxnSpPr>
        <p:spPr>
          <a:xfrm flipH="1" flipV="1">
            <a:off x="6520894" y="3207582"/>
            <a:ext cx="553852" cy="291380"/>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24" name="Conector recto de flecha 23">
            <a:extLst>
              <a:ext uri="{FF2B5EF4-FFF2-40B4-BE49-F238E27FC236}">
                <a16:creationId xmlns:a16="http://schemas.microsoft.com/office/drawing/2014/main" id="{E853FFB9-C457-4D6B-8A90-468BC9B9ABC7}"/>
              </a:ext>
            </a:extLst>
          </p:cNvPr>
          <p:cNvCxnSpPr>
            <a:cxnSpLocks/>
            <a:stCxn id="17" idx="1"/>
          </p:cNvCxnSpPr>
          <p:nvPr/>
        </p:nvCxnSpPr>
        <p:spPr>
          <a:xfrm flipH="1" flipV="1">
            <a:off x="6293238" y="3714751"/>
            <a:ext cx="219157" cy="117700"/>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31" name="Conector recto de flecha 30">
            <a:extLst>
              <a:ext uri="{FF2B5EF4-FFF2-40B4-BE49-F238E27FC236}">
                <a16:creationId xmlns:a16="http://schemas.microsoft.com/office/drawing/2014/main" id="{AD476EF2-AE50-47B6-95B4-D7C481786004}"/>
              </a:ext>
            </a:extLst>
          </p:cNvPr>
          <p:cNvCxnSpPr>
            <a:cxnSpLocks/>
            <a:stCxn id="16" idx="6"/>
          </p:cNvCxnSpPr>
          <p:nvPr/>
        </p:nvCxnSpPr>
        <p:spPr>
          <a:xfrm>
            <a:off x="5242487" y="4810064"/>
            <a:ext cx="361311" cy="237216"/>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34" name="Conector recto de flecha 33">
            <a:extLst>
              <a:ext uri="{FF2B5EF4-FFF2-40B4-BE49-F238E27FC236}">
                <a16:creationId xmlns:a16="http://schemas.microsoft.com/office/drawing/2014/main" id="{76EF9053-D8F6-417D-A7BD-69D23087E3BF}"/>
              </a:ext>
            </a:extLst>
          </p:cNvPr>
          <p:cNvCxnSpPr>
            <a:cxnSpLocks/>
            <a:stCxn id="15" idx="5"/>
          </p:cNvCxnSpPr>
          <p:nvPr/>
        </p:nvCxnSpPr>
        <p:spPr>
          <a:xfrm>
            <a:off x="4819666" y="5298472"/>
            <a:ext cx="486825" cy="296361"/>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36" name="Conector recto de flecha 35">
            <a:extLst>
              <a:ext uri="{FF2B5EF4-FFF2-40B4-BE49-F238E27FC236}">
                <a16:creationId xmlns:a16="http://schemas.microsoft.com/office/drawing/2014/main" id="{35E07DD9-20CC-460D-BAE3-7ABE00FB8223}"/>
              </a:ext>
            </a:extLst>
          </p:cNvPr>
          <p:cNvCxnSpPr>
            <a:cxnSpLocks/>
            <a:stCxn id="14" idx="5"/>
          </p:cNvCxnSpPr>
          <p:nvPr/>
        </p:nvCxnSpPr>
        <p:spPr>
          <a:xfrm>
            <a:off x="4525376" y="5444191"/>
            <a:ext cx="699374" cy="414489"/>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sp>
        <p:nvSpPr>
          <p:cNvPr id="38" name="Signo de multiplicación 37">
            <a:extLst>
              <a:ext uri="{FF2B5EF4-FFF2-40B4-BE49-F238E27FC236}">
                <a16:creationId xmlns:a16="http://schemas.microsoft.com/office/drawing/2014/main" id="{3531E5AA-1591-4C31-BE8D-A565D5FCA8F6}"/>
              </a:ext>
            </a:extLst>
          </p:cNvPr>
          <p:cNvSpPr/>
          <p:nvPr/>
        </p:nvSpPr>
        <p:spPr>
          <a:xfrm>
            <a:off x="6445252" y="2811117"/>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sp>
        <p:nvSpPr>
          <p:cNvPr id="39" name="Signo de multiplicación 38">
            <a:extLst>
              <a:ext uri="{FF2B5EF4-FFF2-40B4-BE49-F238E27FC236}">
                <a16:creationId xmlns:a16="http://schemas.microsoft.com/office/drawing/2014/main" id="{32F810AE-50CB-4195-BAB4-C25DDC45E563}"/>
              </a:ext>
            </a:extLst>
          </p:cNvPr>
          <p:cNvSpPr/>
          <p:nvPr/>
        </p:nvSpPr>
        <p:spPr>
          <a:xfrm>
            <a:off x="6308232" y="3065647"/>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sp>
        <p:nvSpPr>
          <p:cNvPr id="40" name="Signo de multiplicación 39">
            <a:extLst>
              <a:ext uri="{FF2B5EF4-FFF2-40B4-BE49-F238E27FC236}">
                <a16:creationId xmlns:a16="http://schemas.microsoft.com/office/drawing/2014/main" id="{ACE09C18-DF3B-42C6-91C2-F7E66D6587D8}"/>
              </a:ext>
            </a:extLst>
          </p:cNvPr>
          <p:cNvSpPr/>
          <p:nvPr/>
        </p:nvSpPr>
        <p:spPr>
          <a:xfrm>
            <a:off x="6053301" y="3580841"/>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sp>
        <p:nvSpPr>
          <p:cNvPr id="41" name="Signo de multiplicación 40">
            <a:extLst>
              <a:ext uri="{FF2B5EF4-FFF2-40B4-BE49-F238E27FC236}">
                <a16:creationId xmlns:a16="http://schemas.microsoft.com/office/drawing/2014/main" id="{4631B261-A5ED-4A92-9780-F9CCA5FDCFAC}"/>
              </a:ext>
            </a:extLst>
          </p:cNvPr>
          <p:cNvSpPr/>
          <p:nvPr/>
        </p:nvSpPr>
        <p:spPr>
          <a:xfrm>
            <a:off x="5471156" y="4920794"/>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sp>
        <p:nvSpPr>
          <p:cNvPr id="42" name="Signo de multiplicación 41">
            <a:extLst>
              <a:ext uri="{FF2B5EF4-FFF2-40B4-BE49-F238E27FC236}">
                <a16:creationId xmlns:a16="http://schemas.microsoft.com/office/drawing/2014/main" id="{C5655947-A43D-438E-ABD4-84409DDA69FC}"/>
              </a:ext>
            </a:extLst>
          </p:cNvPr>
          <p:cNvSpPr/>
          <p:nvPr/>
        </p:nvSpPr>
        <p:spPr>
          <a:xfrm>
            <a:off x="5139340" y="5487289"/>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sp>
        <p:nvSpPr>
          <p:cNvPr id="43" name="Signo de multiplicación 42">
            <a:extLst>
              <a:ext uri="{FF2B5EF4-FFF2-40B4-BE49-F238E27FC236}">
                <a16:creationId xmlns:a16="http://schemas.microsoft.com/office/drawing/2014/main" id="{F8F66590-44E5-4660-B81B-30F203CE357B}"/>
              </a:ext>
            </a:extLst>
          </p:cNvPr>
          <p:cNvSpPr/>
          <p:nvPr/>
        </p:nvSpPr>
        <p:spPr>
          <a:xfrm>
            <a:off x="5034231" y="5688100"/>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grpSp>
        <p:nvGrpSpPr>
          <p:cNvPr id="3" name="Grupo 2">
            <a:extLst>
              <a:ext uri="{FF2B5EF4-FFF2-40B4-BE49-F238E27FC236}">
                <a16:creationId xmlns:a16="http://schemas.microsoft.com/office/drawing/2014/main" id="{F31A959A-6495-4646-88DA-8B042FBA95AF}"/>
              </a:ext>
            </a:extLst>
          </p:cNvPr>
          <p:cNvGrpSpPr/>
          <p:nvPr/>
        </p:nvGrpSpPr>
        <p:grpSpPr>
          <a:xfrm>
            <a:off x="5530321" y="3050532"/>
            <a:ext cx="777911" cy="1254140"/>
            <a:chOff x="5530321" y="2774216"/>
            <a:chExt cx="872495" cy="1530456"/>
          </a:xfrm>
        </p:grpSpPr>
        <p:cxnSp>
          <p:nvCxnSpPr>
            <p:cNvPr id="6" name="Conector recto 5">
              <a:extLst>
                <a:ext uri="{FF2B5EF4-FFF2-40B4-BE49-F238E27FC236}">
                  <a16:creationId xmlns:a16="http://schemas.microsoft.com/office/drawing/2014/main" id="{9CA9AF58-568A-41E6-BE5F-B0F672677280}"/>
                </a:ext>
              </a:extLst>
            </p:cNvPr>
            <p:cNvCxnSpPr/>
            <p:nvPr/>
          </p:nvCxnSpPr>
          <p:spPr>
            <a:xfrm flipH="1">
              <a:off x="5603798" y="2811117"/>
              <a:ext cx="704434" cy="1420641"/>
            </a:xfrm>
            <a:prstGeom prst="line">
              <a:avLst/>
            </a:prstGeom>
          </p:spPr>
          <p:style>
            <a:lnRef idx="3">
              <a:schemeClr val="accent2"/>
            </a:lnRef>
            <a:fillRef idx="0">
              <a:schemeClr val="accent2"/>
            </a:fillRef>
            <a:effectRef idx="2">
              <a:schemeClr val="accent2"/>
            </a:effectRef>
            <a:fontRef idx="minor">
              <a:schemeClr val="tx1"/>
            </a:fontRef>
          </p:style>
        </p:cxnSp>
        <p:cxnSp>
          <p:nvCxnSpPr>
            <p:cNvPr id="30" name="Conector recto 29">
              <a:extLst>
                <a:ext uri="{FF2B5EF4-FFF2-40B4-BE49-F238E27FC236}">
                  <a16:creationId xmlns:a16="http://schemas.microsoft.com/office/drawing/2014/main" id="{D9810A23-DC65-45DE-9CF4-5B340931CDD3}"/>
                </a:ext>
              </a:extLst>
            </p:cNvPr>
            <p:cNvCxnSpPr>
              <a:cxnSpLocks/>
            </p:cNvCxnSpPr>
            <p:nvPr/>
          </p:nvCxnSpPr>
          <p:spPr>
            <a:xfrm flipH="1" flipV="1">
              <a:off x="5530321" y="4176718"/>
              <a:ext cx="146953" cy="127954"/>
            </a:xfrm>
            <a:prstGeom prst="line">
              <a:avLst/>
            </a:prstGeom>
          </p:spPr>
          <p:style>
            <a:lnRef idx="3">
              <a:schemeClr val="accent2"/>
            </a:lnRef>
            <a:fillRef idx="0">
              <a:schemeClr val="accent2"/>
            </a:fillRef>
            <a:effectRef idx="2">
              <a:schemeClr val="accent2"/>
            </a:effectRef>
            <a:fontRef idx="minor">
              <a:schemeClr val="tx1"/>
            </a:fontRef>
          </p:style>
        </p:cxnSp>
        <p:cxnSp>
          <p:nvCxnSpPr>
            <p:cNvPr id="32" name="Conector recto 31">
              <a:extLst>
                <a:ext uri="{FF2B5EF4-FFF2-40B4-BE49-F238E27FC236}">
                  <a16:creationId xmlns:a16="http://schemas.microsoft.com/office/drawing/2014/main" id="{86BCBB92-2F74-4AB8-A82A-4D5B10FEC0DD}"/>
                </a:ext>
              </a:extLst>
            </p:cNvPr>
            <p:cNvCxnSpPr>
              <a:cxnSpLocks/>
            </p:cNvCxnSpPr>
            <p:nvPr/>
          </p:nvCxnSpPr>
          <p:spPr>
            <a:xfrm flipH="1" flipV="1">
              <a:off x="6215818" y="2774216"/>
              <a:ext cx="186998" cy="111088"/>
            </a:xfrm>
            <a:prstGeom prst="line">
              <a:avLst/>
            </a:prstGeom>
          </p:spPr>
          <p:style>
            <a:lnRef idx="3">
              <a:schemeClr val="accent2"/>
            </a:lnRef>
            <a:fillRef idx="0">
              <a:schemeClr val="accent2"/>
            </a:fillRef>
            <a:effectRef idx="2">
              <a:schemeClr val="accent2"/>
            </a:effectRef>
            <a:fontRef idx="minor">
              <a:schemeClr val="tx1"/>
            </a:fontRef>
          </p:style>
        </p:cxnSp>
      </p:grpSp>
      <p:sp>
        <p:nvSpPr>
          <p:cNvPr id="13" name="CuadroTexto 12">
            <a:extLst>
              <a:ext uri="{FF2B5EF4-FFF2-40B4-BE49-F238E27FC236}">
                <a16:creationId xmlns:a16="http://schemas.microsoft.com/office/drawing/2014/main" id="{729DA962-C9AE-4831-B0CF-5F625A22243B}"/>
              </a:ext>
            </a:extLst>
          </p:cNvPr>
          <p:cNvSpPr txBox="1"/>
          <p:nvPr/>
        </p:nvSpPr>
        <p:spPr>
          <a:xfrm>
            <a:off x="5471156" y="3646107"/>
            <a:ext cx="383438" cy="307777"/>
          </a:xfrm>
          <a:prstGeom prst="rect">
            <a:avLst/>
          </a:prstGeom>
          <a:noFill/>
        </p:spPr>
        <p:txBody>
          <a:bodyPr wrap="none" rtlCol="0">
            <a:spAutoFit/>
          </a:bodyPr>
          <a:lstStyle/>
          <a:p>
            <a:r>
              <a:rPr lang="es-ES" dirty="0"/>
              <a:t>d2</a:t>
            </a:r>
            <a:endParaRPr lang="es-CL" dirty="0"/>
          </a:p>
        </p:txBody>
      </p:sp>
      <p:sp>
        <p:nvSpPr>
          <p:cNvPr id="33" name="CuadroTexto 32">
            <a:extLst>
              <a:ext uri="{FF2B5EF4-FFF2-40B4-BE49-F238E27FC236}">
                <a16:creationId xmlns:a16="http://schemas.microsoft.com/office/drawing/2014/main" id="{CD698BED-602A-47A2-ABEE-34EC0760249A}"/>
              </a:ext>
            </a:extLst>
          </p:cNvPr>
          <p:cNvSpPr txBox="1"/>
          <p:nvPr/>
        </p:nvSpPr>
        <p:spPr>
          <a:xfrm>
            <a:off x="749477" y="1699073"/>
            <a:ext cx="527709" cy="461665"/>
          </a:xfrm>
          <a:prstGeom prst="rect">
            <a:avLst/>
          </a:prstGeom>
          <a:noFill/>
        </p:spPr>
        <p:txBody>
          <a:bodyPr wrap="none" rtlCol="0">
            <a:spAutoFit/>
          </a:bodyPr>
          <a:lstStyle/>
          <a:p>
            <a:r>
              <a:rPr lang="es-ES" sz="2400" dirty="0"/>
              <a:t>d1</a:t>
            </a:r>
            <a:endParaRPr lang="es-CL" sz="2400" dirty="0"/>
          </a:p>
        </p:txBody>
      </p:sp>
      <p:sp>
        <p:nvSpPr>
          <p:cNvPr id="35" name="CuadroTexto 34">
            <a:extLst>
              <a:ext uri="{FF2B5EF4-FFF2-40B4-BE49-F238E27FC236}">
                <a16:creationId xmlns:a16="http://schemas.microsoft.com/office/drawing/2014/main" id="{FD8C20B3-AC7B-4C2E-9632-534E49708E8C}"/>
              </a:ext>
            </a:extLst>
          </p:cNvPr>
          <p:cNvSpPr txBox="1"/>
          <p:nvPr/>
        </p:nvSpPr>
        <p:spPr>
          <a:xfrm>
            <a:off x="1268958" y="1695496"/>
            <a:ext cx="527709" cy="461665"/>
          </a:xfrm>
          <a:prstGeom prst="rect">
            <a:avLst/>
          </a:prstGeom>
          <a:noFill/>
        </p:spPr>
        <p:txBody>
          <a:bodyPr wrap="none" rtlCol="0">
            <a:spAutoFit/>
          </a:bodyPr>
          <a:lstStyle/>
          <a:p>
            <a:r>
              <a:rPr lang="es-ES" sz="2400" dirty="0"/>
              <a:t>d2</a:t>
            </a:r>
            <a:endParaRPr lang="es-CL" sz="2400" dirty="0"/>
          </a:p>
        </p:txBody>
      </p:sp>
    </p:spTree>
    <p:extLst>
      <p:ext uri="{BB962C8B-B14F-4D97-AF65-F5344CB8AC3E}">
        <p14:creationId xmlns:p14="http://schemas.microsoft.com/office/powerpoint/2010/main" val="2897252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FD152-290F-4490-9EE3-1DE6425F47E6}"/>
              </a:ext>
            </a:extLst>
          </p:cNvPr>
          <p:cNvSpPr>
            <a:spLocks noGrp="1"/>
          </p:cNvSpPr>
          <p:nvPr>
            <p:ph type="title"/>
          </p:nvPr>
        </p:nvSpPr>
        <p:spPr/>
        <p:txBody>
          <a:bodyPr/>
          <a:lstStyle/>
          <a:p>
            <a:r>
              <a:rPr lang="es-ES" dirty="0"/>
              <a:t>Entonces si medimos las distancias al origen…</a:t>
            </a:r>
            <a:endParaRPr lang="es-CL" dirty="0"/>
          </a:p>
        </p:txBody>
      </p:sp>
      <p:sp>
        <p:nvSpPr>
          <p:cNvPr id="14" name="Elipse 13">
            <a:extLst>
              <a:ext uri="{FF2B5EF4-FFF2-40B4-BE49-F238E27FC236}">
                <a16:creationId xmlns:a16="http://schemas.microsoft.com/office/drawing/2014/main" id="{066F71E4-A500-4503-AEA5-F0CA07D14E65}"/>
              </a:ext>
            </a:extLst>
          </p:cNvPr>
          <p:cNvSpPr/>
          <p:nvPr/>
        </p:nvSpPr>
        <p:spPr>
          <a:xfrm>
            <a:off x="4274184" y="519299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A</a:t>
            </a:r>
          </a:p>
        </p:txBody>
      </p:sp>
      <p:sp>
        <p:nvSpPr>
          <p:cNvPr id="15" name="Elipse 14">
            <a:extLst>
              <a:ext uri="{FF2B5EF4-FFF2-40B4-BE49-F238E27FC236}">
                <a16:creationId xmlns:a16="http://schemas.microsoft.com/office/drawing/2014/main" id="{F4D32EBE-BA97-4315-951C-CF6D5B161A0C}"/>
              </a:ext>
            </a:extLst>
          </p:cNvPr>
          <p:cNvSpPr/>
          <p:nvPr/>
        </p:nvSpPr>
        <p:spPr>
          <a:xfrm>
            <a:off x="4568474" y="5047280"/>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B</a:t>
            </a:r>
          </a:p>
        </p:txBody>
      </p:sp>
      <p:sp>
        <p:nvSpPr>
          <p:cNvPr id="16" name="Elipse 15">
            <a:extLst>
              <a:ext uri="{FF2B5EF4-FFF2-40B4-BE49-F238E27FC236}">
                <a16:creationId xmlns:a16="http://schemas.microsoft.com/office/drawing/2014/main" id="{5F50DD8C-16E9-414B-8FF1-0509B2DB90EA}"/>
              </a:ext>
            </a:extLst>
          </p:cNvPr>
          <p:cNvSpPr/>
          <p:nvPr/>
        </p:nvSpPr>
        <p:spPr>
          <a:xfrm>
            <a:off x="4948197" y="466291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C</a:t>
            </a:r>
          </a:p>
        </p:txBody>
      </p:sp>
      <p:sp>
        <p:nvSpPr>
          <p:cNvPr id="17" name="Elipse 16">
            <a:extLst>
              <a:ext uri="{FF2B5EF4-FFF2-40B4-BE49-F238E27FC236}">
                <a16:creationId xmlns:a16="http://schemas.microsoft.com/office/drawing/2014/main" id="{EB8BA997-27E9-454A-BBA6-7049FC6512AE}"/>
              </a:ext>
            </a:extLst>
          </p:cNvPr>
          <p:cNvSpPr/>
          <p:nvPr/>
        </p:nvSpPr>
        <p:spPr>
          <a:xfrm rot="20775443">
            <a:off x="6491036" y="376165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D</a:t>
            </a:r>
          </a:p>
        </p:txBody>
      </p:sp>
      <p:sp>
        <p:nvSpPr>
          <p:cNvPr id="18" name="Elipse 17">
            <a:extLst>
              <a:ext uri="{FF2B5EF4-FFF2-40B4-BE49-F238E27FC236}">
                <a16:creationId xmlns:a16="http://schemas.microsoft.com/office/drawing/2014/main" id="{11D60154-CAB9-424F-9BBF-36F0678616F0}"/>
              </a:ext>
            </a:extLst>
          </p:cNvPr>
          <p:cNvSpPr/>
          <p:nvPr/>
        </p:nvSpPr>
        <p:spPr>
          <a:xfrm>
            <a:off x="7074746"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E</a:t>
            </a:r>
          </a:p>
        </p:txBody>
      </p:sp>
      <p:sp>
        <p:nvSpPr>
          <p:cNvPr id="19" name="Elipse 18">
            <a:extLst>
              <a:ext uri="{FF2B5EF4-FFF2-40B4-BE49-F238E27FC236}">
                <a16:creationId xmlns:a16="http://schemas.microsoft.com/office/drawing/2014/main" id="{63CF7C91-795E-4EC2-9E96-CA7CDA76C2D4}"/>
              </a:ext>
            </a:extLst>
          </p:cNvPr>
          <p:cNvSpPr/>
          <p:nvPr/>
        </p:nvSpPr>
        <p:spPr>
          <a:xfrm rot="20631693">
            <a:off x="7671164"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F</a:t>
            </a:r>
          </a:p>
        </p:txBody>
      </p:sp>
      <p:grpSp>
        <p:nvGrpSpPr>
          <p:cNvPr id="5" name="Grupo 4">
            <a:extLst>
              <a:ext uri="{FF2B5EF4-FFF2-40B4-BE49-F238E27FC236}">
                <a16:creationId xmlns:a16="http://schemas.microsoft.com/office/drawing/2014/main" id="{E821C1D0-ED06-4BB1-9B3F-CD1BB7DEA4DC}"/>
              </a:ext>
            </a:extLst>
          </p:cNvPr>
          <p:cNvGrpSpPr/>
          <p:nvPr/>
        </p:nvGrpSpPr>
        <p:grpSpPr>
          <a:xfrm>
            <a:off x="1132915" y="1480053"/>
            <a:ext cx="10326931" cy="5168397"/>
            <a:chOff x="1132915" y="2570876"/>
            <a:chExt cx="10326931" cy="5168397"/>
          </a:xfrm>
        </p:grpSpPr>
        <p:grpSp>
          <p:nvGrpSpPr>
            <p:cNvPr id="10" name="Grupo 9">
              <a:extLst>
                <a:ext uri="{FF2B5EF4-FFF2-40B4-BE49-F238E27FC236}">
                  <a16:creationId xmlns:a16="http://schemas.microsoft.com/office/drawing/2014/main" id="{B883D135-E8C3-44AA-BF49-3163C809C6E3}"/>
                </a:ext>
              </a:extLst>
            </p:cNvPr>
            <p:cNvGrpSpPr/>
            <p:nvPr/>
          </p:nvGrpSpPr>
          <p:grpSpPr>
            <a:xfrm>
              <a:off x="1132915" y="2594481"/>
              <a:ext cx="10226774" cy="5144792"/>
              <a:chOff x="1075765" y="2575431"/>
              <a:chExt cx="10226774" cy="5144792"/>
            </a:xfrm>
          </p:grpSpPr>
          <p:cxnSp>
            <p:nvCxnSpPr>
              <p:cNvPr id="8" name="Conector recto de flecha 7">
                <a:extLst>
                  <a:ext uri="{FF2B5EF4-FFF2-40B4-BE49-F238E27FC236}">
                    <a16:creationId xmlns:a16="http://schemas.microsoft.com/office/drawing/2014/main" id="{D4EEC923-3A75-4861-9A8C-7AF95ADD8A79}"/>
                  </a:ext>
                </a:extLst>
              </p:cNvPr>
              <p:cNvCxnSpPr>
                <a:cxnSpLocks/>
              </p:cNvCxnSpPr>
              <p:nvPr/>
            </p:nvCxnSpPr>
            <p:spPr>
              <a:xfrm>
                <a:off x="1075765" y="5546968"/>
                <a:ext cx="102267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428E169B-464F-4855-8DB7-16A7EE1B7D92}"/>
                  </a:ext>
                </a:extLst>
              </p:cNvPr>
              <p:cNvCxnSpPr>
                <a:cxnSpLocks/>
              </p:cNvCxnSpPr>
              <p:nvPr/>
            </p:nvCxnSpPr>
            <p:spPr>
              <a:xfrm flipV="1">
                <a:off x="5841613" y="2575431"/>
                <a:ext cx="0" cy="51447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4" name="CuadroTexto 3">
              <a:extLst>
                <a:ext uri="{FF2B5EF4-FFF2-40B4-BE49-F238E27FC236}">
                  <a16:creationId xmlns:a16="http://schemas.microsoft.com/office/drawing/2014/main" id="{39040808-3D35-4358-A0AD-2FA746F170FF}"/>
                </a:ext>
              </a:extLst>
            </p:cNvPr>
            <p:cNvSpPr txBox="1"/>
            <p:nvPr/>
          </p:nvSpPr>
          <p:spPr>
            <a:xfrm>
              <a:off x="10314981" y="5692913"/>
              <a:ext cx="1144865" cy="523220"/>
            </a:xfrm>
            <a:prstGeom prst="rect">
              <a:avLst/>
            </a:prstGeom>
            <a:noFill/>
          </p:spPr>
          <p:txBody>
            <a:bodyPr wrap="none" rtlCol="0">
              <a:spAutoFit/>
            </a:bodyPr>
            <a:lstStyle/>
            <a:p>
              <a:r>
                <a:rPr lang="es-ES" sz="2800" dirty="0"/>
                <a:t>Renta</a:t>
              </a:r>
              <a:endParaRPr lang="es-CL" sz="2800" dirty="0"/>
            </a:p>
          </p:txBody>
        </p:sp>
        <p:sp>
          <p:nvSpPr>
            <p:cNvPr id="22" name="CuadroTexto 21">
              <a:extLst>
                <a:ext uri="{FF2B5EF4-FFF2-40B4-BE49-F238E27FC236}">
                  <a16:creationId xmlns:a16="http://schemas.microsoft.com/office/drawing/2014/main" id="{7993C613-A2B3-419B-B52D-3874C3FB8F07}"/>
                </a:ext>
              </a:extLst>
            </p:cNvPr>
            <p:cNvSpPr txBox="1"/>
            <p:nvPr/>
          </p:nvSpPr>
          <p:spPr>
            <a:xfrm>
              <a:off x="4714620" y="2570876"/>
              <a:ext cx="1124026" cy="523220"/>
            </a:xfrm>
            <a:prstGeom prst="rect">
              <a:avLst/>
            </a:prstGeom>
            <a:noFill/>
          </p:spPr>
          <p:txBody>
            <a:bodyPr wrap="none" rtlCol="0">
              <a:spAutoFit/>
            </a:bodyPr>
            <a:lstStyle/>
            <a:p>
              <a:r>
                <a:rPr lang="es-ES" sz="2800" dirty="0"/>
                <a:t>Venta</a:t>
              </a:r>
              <a:endParaRPr lang="es-CL" sz="2800" dirty="0"/>
            </a:p>
          </p:txBody>
        </p:sp>
      </p:grpSp>
      <p:cxnSp>
        <p:nvCxnSpPr>
          <p:cNvPr id="9" name="Conector recto 8">
            <a:extLst>
              <a:ext uri="{FF2B5EF4-FFF2-40B4-BE49-F238E27FC236}">
                <a16:creationId xmlns:a16="http://schemas.microsoft.com/office/drawing/2014/main" id="{56304C95-AF06-4C0A-BB64-8C81003DE37A}"/>
              </a:ext>
            </a:extLst>
          </p:cNvPr>
          <p:cNvCxnSpPr/>
          <p:nvPr/>
        </p:nvCxnSpPr>
        <p:spPr>
          <a:xfrm flipH="1">
            <a:off x="4825901" y="2331217"/>
            <a:ext cx="2111825" cy="4317233"/>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Conector recto de flecha 19">
            <a:extLst>
              <a:ext uri="{FF2B5EF4-FFF2-40B4-BE49-F238E27FC236}">
                <a16:creationId xmlns:a16="http://schemas.microsoft.com/office/drawing/2014/main" id="{84FAE948-0684-47D4-9229-98AC6A8F2731}"/>
              </a:ext>
            </a:extLst>
          </p:cNvPr>
          <p:cNvCxnSpPr>
            <a:cxnSpLocks/>
            <a:stCxn id="19" idx="1"/>
          </p:cNvCxnSpPr>
          <p:nvPr/>
        </p:nvCxnSpPr>
        <p:spPr>
          <a:xfrm flipH="1" flipV="1">
            <a:off x="6667500" y="2946567"/>
            <a:ext cx="1021941" cy="481369"/>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23" name="Conector recto de flecha 22">
            <a:extLst>
              <a:ext uri="{FF2B5EF4-FFF2-40B4-BE49-F238E27FC236}">
                <a16:creationId xmlns:a16="http://schemas.microsoft.com/office/drawing/2014/main" id="{B96D94B2-2A88-4419-9462-4A1D34C89FB0}"/>
              </a:ext>
            </a:extLst>
          </p:cNvPr>
          <p:cNvCxnSpPr>
            <a:cxnSpLocks/>
            <a:stCxn id="18" idx="2"/>
          </p:cNvCxnSpPr>
          <p:nvPr/>
        </p:nvCxnSpPr>
        <p:spPr>
          <a:xfrm flipH="1" flipV="1">
            <a:off x="6520894" y="3207582"/>
            <a:ext cx="553852" cy="291380"/>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24" name="Conector recto de flecha 23">
            <a:extLst>
              <a:ext uri="{FF2B5EF4-FFF2-40B4-BE49-F238E27FC236}">
                <a16:creationId xmlns:a16="http://schemas.microsoft.com/office/drawing/2014/main" id="{E853FFB9-C457-4D6B-8A90-468BC9B9ABC7}"/>
              </a:ext>
            </a:extLst>
          </p:cNvPr>
          <p:cNvCxnSpPr>
            <a:cxnSpLocks/>
            <a:stCxn id="17" idx="1"/>
          </p:cNvCxnSpPr>
          <p:nvPr/>
        </p:nvCxnSpPr>
        <p:spPr>
          <a:xfrm flipH="1" flipV="1">
            <a:off x="6293238" y="3714751"/>
            <a:ext cx="219157" cy="117700"/>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31" name="Conector recto de flecha 30">
            <a:extLst>
              <a:ext uri="{FF2B5EF4-FFF2-40B4-BE49-F238E27FC236}">
                <a16:creationId xmlns:a16="http://schemas.microsoft.com/office/drawing/2014/main" id="{AD476EF2-AE50-47B6-95B4-D7C481786004}"/>
              </a:ext>
            </a:extLst>
          </p:cNvPr>
          <p:cNvCxnSpPr>
            <a:cxnSpLocks/>
            <a:stCxn id="16" idx="6"/>
          </p:cNvCxnSpPr>
          <p:nvPr/>
        </p:nvCxnSpPr>
        <p:spPr>
          <a:xfrm>
            <a:off x="5242487" y="4810064"/>
            <a:ext cx="361311" cy="237216"/>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34" name="Conector recto de flecha 33">
            <a:extLst>
              <a:ext uri="{FF2B5EF4-FFF2-40B4-BE49-F238E27FC236}">
                <a16:creationId xmlns:a16="http://schemas.microsoft.com/office/drawing/2014/main" id="{76EF9053-D8F6-417D-A7BD-69D23087E3BF}"/>
              </a:ext>
            </a:extLst>
          </p:cNvPr>
          <p:cNvCxnSpPr>
            <a:cxnSpLocks/>
            <a:stCxn id="15" idx="5"/>
          </p:cNvCxnSpPr>
          <p:nvPr/>
        </p:nvCxnSpPr>
        <p:spPr>
          <a:xfrm>
            <a:off x="4819666" y="5298472"/>
            <a:ext cx="486825" cy="296361"/>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36" name="Conector recto de flecha 35">
            <a:extLst>
              <a:ext uri="{FF2B5EF4-FFF2-40B4-BE49-F238E27FC236}">
                <a16:creationId xmlns:a16="http://schemas.microsoft.com/office/drawing/2014/main" id="{35E07DD9-20CC-460D-BAE3-7ABE00FB8223}"/>
              </a:ext>
            </a:extLst>
          </p:cNvPr>
          <p:cNvCxnSpPr>
            <a:cxnSpLocks/>
            <a:stCxn id="14" idx="5"/>
          </p:cNvCxnSpPr>
          <p:nvPr/>
        </p:nvCxnSpPr>
        <p:spPr>
          <a:xfrm>
            <a:off x="4525376" y="5444191"/>
            <a:ext cx="699374" cy="414489"/>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sp>
        <p:nvSpPr>
          <p:cNvPr id="38" name="Signo de multiplicación 37">
            <a:extLst>
              <a:ext uri="{FF2B5EF4-FFF2-40B4-BE49-F238E27FC236}">
                <a16:creationId xmlns:a16="http://schemas.microsoft.com/office/drawing/2014/main" id="{3531E5AA-1591-4C31-BE8D-A565D5FCA8F6}"/>
              </a:ext>
            </a:extLst>
          </p:cNvPr>
          <p:cNvSpPr/>
          <p:nvPr/>
        </p:nvSpPr>
        <p:spPr>
          <a:xfrm>
            <a:off x="6445252" y="2811117"/>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sp>
        <p:nvSpPr>
          <p:cNvPr id="39" name="Signo de multiplicación 38">
            <a:extLst>
              <a:ext uri="{FF2B5EF4-FFF2-40B4-BE49-F238E27FC236}">
                <a16:creationId xmlns:a16="http://schemas.microsoft.com/office/drawing/2014/main" id="{32F810AE-50CB-4195-BAB4-C25DDC45E563}"/>
              </a:ext>
            </a:extLst>
          </p:cNvPr>
          <p:cNvSpPr/>
          <p:nvPr/>
        </p:nvSpPr>
        <p:spPr>
          <a:xfrm>
            <a:off x="6308232" y="3065647"/>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sp>
        <p:nvSpPr>
          <p:cNvPr id="40" name="Signo de multiplicación 39">
            <a:extLst>
              <a:ext uri="{FF2B5EF4-FFF2-40B4-BE49-F238E27FC236}">
                <a16:creationId xmlns:a16="http://schemas.microsoft.com/office/drawing/2014/main" id="{ACE09C18-DF3B-42C6-91C2-F7E66D6587D8}"/>
              </a:ext>
            </a:extLst>
          </p:cNvPr>
          <p:cNvSpPr/>
          <p:nvPr/>
        </p:nvSpPr>
        <p:spPr>
          <a:xfrm>
            <a:off x="6053301" y="3580841"/>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sp>
        <p:nvSpPr>
          <p:cNvPr id="41" name="Signo de multiplicación 40">
            <a:extLst>
              <a:ext uri="{FF2B5EF4-FFF2-40B4-BE49-F238E27FC236}">
                <a16:creationId xmlns:a16="http://schemas.microsoft.com/office/drawing/2014/main" id="{4631B261-A5ED-4A92-9780-F9CCA5FDCFAC}"/>
              </a:ext>
            </a:extLst>
          </p:cNvPr>
          <p:cNvSpPr/>
          <p:nvPr/>
        </p:nvSpPr>
        <p:spPr>
          <a:xfrm>
            <a:off x="5471156" y="4920794"/>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sp>
        <p:nvSpPr>
          <p:cNvPr id="42" name="Signo de multiplicación 41">
            <a:extLst>
              <a:ext uri="{FF2B5EF4-FFF2-40B4-BE49-F238E27FC236}">
                <a16:creationId xmlns:a16="http://schemas.microsoft.com/office/drawing/2014/main" id="{C5655947-A43D-438E-ABD4-84409DDA69FC}"/>
              </a:ext>
            </a:extLst>
          </p:cNvPr>
          <p:cNvSpPr/>
          <p:nvPr/>
        </p:nvSpPr>
        <p:spPr>
          <a:xfrm>
            <a:off x="5139340" y="5487289"/>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sp>
        <p:nvSpPr>
          <p:cNvPr id="43" name="Signo de multiplicación 42">
            <a:extLst>
              <a:ext uri="{FF2B5EF4-FFF2-40B4-BE49-F238E27FC236}">
                <a16:creationId xmlns:a16="http://schemas.microsoft.com/office/drawing/2014/main" id="{F8F66590-44E5-4660-B81B-30F203CE357B}"/>
              </a:ext>
            </a:extLst>
          </p:cNvPr>
          <p:cNvSpPr/>
          <p:nvPr/>
        </p:nvSpPr>
        <p:spPr>
          <a:xfrm>
            <a:off x="5034231" y="5688100"/>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grpSp>
        <p:nvGrpSpPr>
          <p:cNvPr id="3" name="Grupo 2">
            <a:extLst>
              <a:ext uri="{FF2B5EF4-FFF2-40B4-BE49-F238E27FC236}">
                <a16:creationId xmlns:a16="http://schemas.microsoft.com/office/drawing/2014/main" id="{F31A959A-6495-4646-88DA-8B042FBA95AF}"/>
              </a:ext>
            </a:extLst>
          </p:cNvPr>
          <p:cNvGrpSpPr/>
          <p:nvPr/>
        </p:nvGrpSpPr>
        <p:grpSpPr>
          <a:xfrm>
            <a:off x="5530321" y="3050532"/>
            <a:ext cx="777911" cy="1254140"/>
            <a:chOff x="5530321" y="2774216"/>
            <a:chExt cx="872495" cy="1530456"/>
          </a:xfrm>
        </p:grpSpPr>
        <p:cxnSp>
          <p:nvCxnSpPr>
            <p:cNvPr id="6" name="Conector recto 5">
              <a:extLst>
                <a:ext uri="{FF2B5EF4-FFF2-40B4-BE49-F238E27FC236}">
                  <a16:creationId xmlns:a16="http://schemas.microsoft.com/office/drawing/2014/main" id="{9CA9AF58-568A-41E6-BE5F-B0F672677280}"/>
                </a:ext>
              </a:extLst>
            </p:cNvPr>
            <p:cNvCxnSpPr/>
            <p:nvPr/>
          </p:nvCxnSpPr>
          <p:spPr>
            <a:xfrm flipH="1">
              <a:off x="5603798" y="2811117"/>
              <a:ext cx="704434" cy="1420641"/>
            </a:xfrm>
            <a:prstGeom prst="line">
              <a:avLst/>
            </a:prstGeom>
          </p:spPr>
          <p:style>
            <a:lnRef idx="3">
              <a:schemeClr val="accent2"/>
            </a:lnRef>
            <a:fillRef idx="0">
              <a:schemeClr val="accent2"/>
            </a:fillRef>
            <a:effectRef idx="2">
              <a:schemeClr val="accent2"/>
            </a:effectRef>
            <a:fontRef idx="minor">
              <a:schemeClr val="tx1"/>
            </a:fontRef>
          </p:style>
        </p:cxnSp>
        <p:cxnSp>
          <p:nvCxnSpPr>
            <p:cNvPr id="30" name="Conector recto 29">
              <a:extLst>
                <a:ext uri="{FF2B5EF4-FFF2-40B4-BE49-F238E27FC236}">
                  <a16:creationId xmlns:a16="http://schemas.microsoft.com/office/drawing/2014/main" id="{D9810A23-DC65-45DE-9CF4-5B340931CDD3}"/>
                </a:ext>
              </a:extLst>
            </p:cNvPr>
            <p:cNvCxnSpPr>
              <a:cxnSpLocks/>
            </p:cNvCxnSpPr>
            <p:nvPr/>
          </p:nvCxnSpPr>
          <p:spPr>
            <a:xfrm flipH="1" flipV="1">
              <a:off x="5530321" y="4176718"/>
              <a:ext cx="146953" cy="127954"/>
            </a:xfrm>
            <a:prstGeom prst="line">
              <a:avLst/>
            </a:prstGeom>
          </p:spPr>
          <p:style>
            <a:lnRef idx="3">
              <a:schemeClr val="accent2"/>
            </a:lnRef>
            <a:fillRef idx="0">
              <a:schemeClr val="accent2"/>
            </a:fillRef>
            <a:effectRef idx="2">
              <a:schemeClr val="accent2"/>
            </a:effectRef>
            <a:fontRef idx="minor">
              <a:schemeClr val="tx1"/>
            </a:fontRef>
          </p:style>
        </p:cxnSp>
        <p:cxnSp>
          <p:nvCxnSpPr>
            <p:cNvPr id="32" name="Conector recto 31">
              <a:extLst>
                <a:ext uri="{FF2B5EF4-FFF2-40B4-BE49-F238E27FC236}">
                  <a16:creationId xmlns:a16="http://schemas.microsoft.com/office/drawing/2014/main" id="{86BCBB92-2F74-4AB8-A82A-4D5B10FEC0DD}"/>
                </a:ext>
              </a:extLst>
            </p:cNvPr>
            <p:cNvCxnSpPr>
              <a:cxnSpLocks/>
            </p:cNvCxnSpPr>
            <p:nvPr/>
          </p:nvCxnSpPr>
          <p:spPr>
            <a:xfrm flipH="1" flipV="1">
              <a:off x="6215818" y="2774216"/>
              <a:ext cx="186998" cy="111088"/>
            </a:xfrm>
            <a:prstGeom prst="line">
              <a:avLst/>
            </a:prstGeom>
          </p:spPr>
          <p:style>
            <a:lnRef idx="3">
              <a:schemeClr val="accent2"/>
            </a:lnRef>
            <a:fillRef idx="0">
              <a:schemeClr val="accent2"/>
            </a:fillRef>
            <a:effectRef idx="2">
              <a:schemeClr val="accent2"/>
            </a:effectRef>
            <a:fontRef idx="minor">
              <a:schemeClr val="tx1"/>
            </a:fontRef>
          </p:style>
        </p:cxnSp>
      </p:grpSp>
      <p:sp>
        <p:nvSpPr>
          <p:cNvPr id="13" name="CuadroTexto 12">
            <a:extLst>
              <a:ext uri="{FF2B5EF4-FFF2-40B4-BE49-F238E27FC236}">
                <a16:creationId xmlns:a16="http://schemas.microsoft.com/office/drawing/2014/main" id="{729DA962-C9AE-4831-B0CF-5F625A22243B}"/>
              </a:ext>
            </a:extLst>
          </p:cNvPr>
          <p:cNvSpPr txBox="1"/>
          <p:nvPr/>
        </p:nvSpPr>
        <p:spPr>
          <a:xfrm>
            <a:off x="5471156" y="3646107"/>
            <a:ext cx="383438" cy="307777"/>
          </a:xfrm>
          <a:prstGeom prst="rect">
            <a:avLst/>
          </a:prstGeom>
          <a:noFill/>
        </p:spPr>
        <p:txBody>
          <a:bodyPr wrap="none" rtlCol="0">
            <a:spAutoFit/>
          </a:bodyPr>
          <a:lstStyle/>
          <a:p>
            <a:r>
              <a:rPr lang="es-ES" dirty="0"/>
              <a:t>d2</a:t>
            </a:r>
            <a:endParaRPr lang="es-CL" dirty="0"/>
          </a:p>
        </p:txBody>
      </p:sp>
      <p:sp>
        <p:nvSpPr>
          <p:cNvPr id="33" name="CuadroTexto 32">
            <a:extLst>
              <a:ext uri="{FF2B5EF4-FFF2-40B4-BE49-F238E27FC236}">
                <a16:creationId xmlns:a16="http://schemas.microsoft.com/office/drawing/2014/main" id="{CD698BED-602A-47A2-ABEE-34EC0760249A}"/>
              </a:ext>
            </a:extLst>
          </p:cNvPr>
          <p:cNvSpPr txBox="1"/>
          <p:nvPr/>
        </p:nvSpPr>
        <p:spPr>
          <a:xfrm>
            <a:off x="749477" y="1699073"/>
            <a:ext cx="470000" cy="400110"/>
          </a:xfrm>
          <a:prstGeom prst="rect">
            <a:avLst/>
          </a:prstGeom>
          <a:noFill/>
        </p:spPr>
        <p:txBody>
          <a:bodyPr wrap="none" rtlCol="0">
            <a:spAutoFit/>
          </a:bodyPr>
          <a:lstStyle/>
          <a:p>
            <a:r>
              <a:rPr lang="es-ES" sz="2000" dirty="0"/>
              <a:t>d1</a:t>
            </a:r>
            <a:endParaRPr lang="es-CL" sz="2000" dirty="0"/>
          </a:p>
        </p:txBody>
      </p:sp>
      <p:sp>
        <p:nvSpPr>
          <p:cNvPr id="35" name="CuadroTexto 34">
            <a:extLst>
              <a:ext uri="{FF2B5EF4-FFF2-40B4-BE49-F238E27FC236}">
                <a16:creationId xmlns:a16="http://schemas.microsoft.com/office/drawing/2014/main" id="{FD8C20B3-AC7B-4C2E-9632-534E49708E8C}"/>
              </a:ext>
            </a:extLst>
          </p:cNvPr>
          <p:cNvSpPr txBox="1"/>
          <p:nvPr/>
        </p:nvSpPr>
        <p:spPr>
          <a:xfrm>
            <a:off x="1268958" y="1695496"/>
            <a:ext cx="3163045" cy="400110"/>
          </a:xfrm>
          <a:prstGeom prst="rect">
            <a:avLst/>
          </a:prstGeom>
          <a:noFill/>
        </p:spPr>
        <p:txBody>
          <a:bodyPr wrap="none" rtlCol="0">
            <a:spAutoFit/>
          </a:bodyPr>
          <a:lstStyle/>
          <a:p>
            <a:r>
              <a:rPr lang="es-ES" sz="2000" dirty="0"/>
              <a:t>d2     d3     d4      d5      d6</a:t>
            </a:r>
            <a:endParaRPr lang="es-CL" sz="2000" dirty="0"/>
          </a:p>
        </p:txBody>
      </p:sp>
    </p:spTree>
    <p:extLst>
      <p:ext uri="{BB962C8B-B14F-4D97-AF65-F5344CB8AC3E}">
        <p14:creationId xmlns:p14="http://schemas.microsoft.com/office/powerpoint/2010/main" val="1373439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FD152-290F-4490-9EE3-1DE6425F47E6}"/>
              </a:ext>
            </a:extLst>
          </p:cNvPr>
          <p:cNvSpPr>
            <a:spLocks noGrp="1"/>
          </p:cNvSpPr>
          <p:nvPr>
            <p:ph type="title"/>
          </p:nvPr>
        </p:nvSpPr>
        <p:spPr/>
        <p:txBody>
          <a:bodyPr/>
          <a:lstStyle/>
          <a:p>
            <a:r>
              <a:rPr lang="es-ES" dirty="0"/>
              <a:t>Entonces si medimos las distancias al origen…</a:t>
            </a:r>
            <a:endParaRPr lang="es-CL" dirty="0"/>
          </a:p>
        </p:txBody>
      </p:sp>
      <p:sp>
        <p:nvSpPr>
          <p:cNvPr id="14" name="Elipse 13">
            <a:extLst>
              <a:ext uri="{FF2B5EF4-FFF2-40B4-BE49-F238E27FC236}">
                <a16:creationId xmlns:a16="http://schemas.microsoft.com/office/drawing/2014/main" id="{066F71E4-A500-4503-AEA5-F0CA07D14E65}"/>
              </a:ext>
            </a:extLst>
          </p:cNvPr>
          <p:cNvSpPr/>
          <p:nvPr/>
        </p:nvSpPr>
        <p:spPr>
          <a:xfrm>
            <a:off x="4274184" y="519299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A</a:t>
            </a:r>
          </a:p>
        </p:txBody>
      </p:sp>
      <p:sp>
        <p:nvSpPr>
          <p:cNvPr id="15" name="Elipse 14">
            <a:extLst>
              <a:ext uri="{FF2B5EF4-FFF2-40B4-BE49-F238E27FC236}">
                <a16:creationId xmlns:a16="http://schemas.microsoft.com/office/drawing/2014/main" id="{F4D32EBE-BA97-4315-951C-CF6D5B161A0C}"/>
              </a:ext>
            </a:extLst>
          </p:cNvPr>
          <p:cNvSpPr/>
          <p:nvPr/>
        </p:nvSpPr>
        <p:spPr>
          <a:xfrm>
            <a:off x="4568474" y="5047280"/>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B</a:t>
            </a:r>
          </a:p>
        </p:txBody>
      </p:sp>
      <p:sp>
        <p:nvSpPr>
          <p:cNvPr id="16" name="Elipse 15">
            <a:extLst>
              <a:ext uri="{FF2B5EF4-FFF2-40B4-BE49-F238E27FC236}">
                <a16:creationId xmlns:a16="http://schemas.microsoft.com/office/drawing/2014/main" id="{5F50DD8C-16E9-414B-8FF1-0509B2DB90EA}"/>
              </a:ext>
            </a:extLst>
          </p:cNvPr>
          <p:cNvSpPr/>
          <p:nvPr/>
        </p:nvSpPr>
        <p:spPr>
          <a:xfrm>
            <a:off x="4948197" y="466291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C</a:t>
            </a:r>
          </a:p>
        </p:txBody>
      </p:sp>
      <p:sp>
        <p:nvSpPr>
          <p:cNvPr id="17" name="Elipse 16">
            <a:extLst>
              <a:ext uri="{FF2B5EF4-FFF2-40B4-BE49-F238E27FC236}">
                <a16:creationId xmlns:a16="http://schemas.microsoft.com/office/drawing/2014/main" id="{EB8BA997-27E9-454A-BBA6-7049FC6512AE}"/>
              </a:ext>
            </a:extLst>
          </p:cNvPr>
          <p:cNvSpPr/>
          <p:nvPr/>
        </p:nvSpPr>
        <p:spPr>
          <a:xfrm rot="20775443">
            <a:off x="6491036" y="376165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D</a:t>
            </a:r>
          </a:p>
        </p:txBody>
      </p:sp>
      <p:sp>
        <p:nvSpPr>
          <p:cNvPr id="18" name="Elipse 17">
            <a:extLst>
              <a:ext uri="{FF2B5EF4-FFF2-40B4-BE49-F238E27FC236}">
                <a16:creationId xmlns:a16="http://schemas.microsoft.com/office/drawing/2014/main" id="{11D60154-CAB9-424F-9BBF-36F0678616F0}"/>
              </a:ext>
            </a:extLst>
          </p:cNvPr>
          <p:cNvSpPr/>
          <p:nvPr/>
        </p:nvSpPr>
        <p:spPr>
          <a:xfrm>
            <a:off x="7074746"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E</a:t>
            </a:r>
          </a:p>
        </p:txBody>
      </p:sp>
      <p:sp>
        <p:nvSpPr>
          <p:cNvPr id="19" name="Elipse 18">
            <a:extLst>
              <a:ext uri="{FF2B5EF4-FFF2-40B4-BE49-F238E27FC236}">
                <a16:creationId xmlns:a16="http://schemas.microsoft.com/office/drawing/2014/main" id="{63CF7C91-795E-4EC2-9E96-CA7CDA76C2D4}"/>
              </a:ext>
            </a:extLst>
          </p:cNvPr>
          <p:cNvSpPr/>
          <p:nvPr/>
        </p:nvSpPr>
        <p:spPr>
          <a:xfrm rot="20631693">
            <a:off x="7671164"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F</a:t>
            </a:r>
          </a:p>
        </p:txBody>
      </p:sp>
      <p:grpSp>
        <p:nvGrpSpPr>
          <p:cNvPr id="5" name="Grupo 4">
            <a:extLst>
              <a:ext uri="{FF2B5EF4-FFF2-40B4-BE49-F238E27FC236}">
                <a16:creationId xmlns:a16="http://schemas.microsoft.com/office/drawing/2014/main" id="{E821C1D0-ED06-4BB1-9B3F-CD1BB7DEA4DC}"/>
              </a:ext>
            </a:extLst>
          </p:cNvPr>
          <p:cNvGrpSpPr/>
          <p:nvPr/>
        </p:nvGrpSpPr>
        <p:grpSpPr>
          <a:xfrm>
            <a:off x="1132915" y="1480053"/>
            <a:ext cx="10326931" cy="5168397"/>
            <a:chOff x="1132915" y="2570876"/>
            <a:chExt cx="10326931" cy="5168397"/>
          </a:xfrm>
        </p:grpSpPr>
        <p:grpSp>
          <p:nvGrpSpPr>
            <p:cNvPr id="10" name="Grupo 9">
              <a:extLst>
                <a:ext uri="{FF2B5EF4-FFF2-40B4-BE49-F238E27FC236}">
                  <a16:creationId xmlns:a16="http://schemas.microsoft.com/office/drawing/2014/main" id="{B883D135-E8C3-44AA-BF49-3163C809C6E3}"/>
                </a:ext>
              </a:extLst>
            </p:cNvPr>
            <p:cNvGrpSpPr/>
            <p:nvPr/>
          </p:nvGrpSpPr>
          <p:grpSpPr>
            <a:xfrm>
              <a:off x="1132915" y="2594481"/>
              <a:ext cx="10226774" cy="5144792"/>
              <a:chOff x="1075765" y="2575431"/>
              <a:chExt cx="10226774" cy="5144792"/>
            </a:xfrm>
          </p:grpSpPr>
          <p:cxnSp>
            <p:nvCxnSpPr>
              <p:cNvPr id="8" name="Conector recto de flecha 7">
                <a:extLst>
                  <a:ext uri="{FF2B5EF4-FFF2-40B4-BE49-F238E27FC236}">
                    <a16:creationId xmlns:a16="http://schemas.microsoft.com/office/drawing/2014/main" id="{D4EEC923-3A75-4861-9A8C-7AF95ADD8A79}"/>
                  </a:ext>
                </a:extLst>
              </p:cNvPr>
              <p:cNvCxnSpPr>
                <a:cxnSpLocks/>
              </p:cNvCxnSpPr>
              <p:nvPr/>
            </p:nvCxnSpPr>
            <p:spPr>
              <a:xfrm>
                <a:off x="1075765" y="5546968"/>
                <a:ext cx="102267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428E169B-464F-4855-8DB7-16A7EE1B7D92}"/>
                  </a:ext>
                </a:extLst>
              </p:cNvPr>
              <p:cNvCxnSpPr>
                <a:cxnSpLocks/>
              </p:cNvCxnSpPr>
              <p:nvPr/>
            </p:nvCxnSpPr>
            <p:spPr>
              <a:xfrm flipV="1">
                <a:off x="5841613" y="2575431"/>
                <a:ext cx="0" cy="51447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4" name="CuadroTexto 3">
              <a:extLst>
                <a:ext uri="{FF2B5EF4-FFF2-40B4-BE49-F238E27FC236}">
                  <a16:creationId xmlns:a16="http://schemas.microsoft.com/office/drawing/2014/main" id="{39040808-3D35-4358-A0AD-2FA746F170FF}"/>
                </a:ext>
              </a:extLst>
            </p:cNvPr>
            <p:cNvSpPr txBox="1"/>
            <p:nvPr/>
          </p:nvSpPr>
          <p:spPr>
            <a:xfrm>
              <a:off x="10314981" y="5692913"/>
              <a:ext cx="1144865" cy="523220"/>
            </a:xfrm>
            <a:prstGeom prst="rect">
              <a:avLst/>
            </a:prstGeom>
            <a:noFill/>
          </p:spPr>
          <p:txBody>
            <a:bodyPr wrap="none" rtlCol="0">
              <a:spAutoFit/>
            </a:bodyPr>
            <a:lstStyle/>
            <a:p>
              <a:r>
                <a:rPr lang="es-ES" sz="2800" dirty="0"/>
                <a:t>Renta</a:t>
              </a:r>
              <a:endParaRPr lang="es-CL" sz="2800" dirty="0"/>
            </a:p>
          </p:txBody>
        </p:sp>
        <p:sp>
          <p:nvSpPr>
            <p:cNvPr id="22" name="CuadroTexto 21">
              <a:extLst>
                <a:ext uri="{FF2B5EF4-FFF2-40B4-BE49-F238E27FC236}">
                  <a16:creationId xmlns:a16="http://schemas.microsoft.com/office/drawing/2014/main" id="{7993C613-A2B3-419B-B52D-3874C3FB8F07}"/>
                </a:ext>
              </a:extLst>
            </p:cNvPr>
            <p:cNvSpPr txBox="1"/>
            <p:nvPr/>
          </p:nvSpPr>
          <p:spPr>
            <a:xfrm>
              <a:off x="4714620" y="2570876"/>
              <a:ext cx="1124026" cy="523220"/>
            </a:xfrm>
            <a:prstGeom prst="rect">
              <a:avLst/>
            </a:prstGeom>
            <a:noFill/>
          </p:spPr>
          <p:txBody>
            <a:bodyPr wrap="none" rtlCol="0">
              <a:spAutoFit/>
            </a:bodyPr>
            <a:lstStyle/>
            <a:p>
              <a:r>
                <a:rPr lang="es-ES" sz="2800" dirty="0"/>
                <a:t>Venta</a:t>
              </a:r>
              <a:endParaRPr lang="es-CL" sz="2800" dirty="0"/>
            </a:p>
          </p:txBody>
        </p:sp>
      </p:grpSp>
      <p:cxnSp>
        <p:nvCxnSpPr>
          <p:cNvPr id="9" name="Conector recto 8">
            <a:extLst>
              <a:ext uri="{FF2B5EF4-FFF2-40B4-BE49-F238E27FC236}">
                <a16:creationId xmlns:a16="http://schemas.microsoft.com/office/drawing/2014/main" id="{56304C95-AF06-4C0A-BB64-8C81003DE37A}"/>
              </a:ext>
            </a:extLst>
          </p:cNvPr>
          <p:cNvCxnSpPr/>
          <p:nvPr/>
        </p:nvCxnSpPr>
        <p:spPr>
          <a:xfrm flipH="1">
            <a:off x="4825901" y="2331217"/>
            <a:ext cx="2111825" cy="4317233"/>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Conector recto de flecha 19">
            <a:extLst>
              <a:ext uri="{FF2B5EF4-FFF2-40B4-BE49-F238E27FC236}">
                <a16:creationId xmlns:a16="http://schemas.microsoft.com/office/drawing/2014/main" id="{84FAE948-0684-47D4-9229-98AC6A8F2731}"/>
              </a:ext>
            </a:extLst>
          </p:cNvPr>
          <p:cNvCxnSpPr>
            <a:cxnSpLocks/>
            <a:stCxn id="19" idx="1"/>
          </p:cNvCxnSpPr>
          <p:nvPr/>
        </p:nvCxnSpPr>
        <p:spPr>
          <a:xfrm flipH="1" flipV="1">
            <a:off x="6667500" y="2946567"/>
            <a:ext cx="1021941" cy="481369"/>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23" name="Conector recto de flecha 22">
            <a:extLst>
              <a:ext uri="{FF2B5EF4-FFF2-40B4-BE49-F238E27FC236}">
                <a16:creationId xmlns:a16="http://schemas.microsoft.com/office/drawing/2014/main" id="{B96D94B2-2A88-4419-9462-4A1D34C89FB0}"/>
              </a:ext>
            </a:extLst>
          </p:cNvPr>
          <p:cNvCxnSpPr>
            <a:cxnSpLocks/>
            <a:stCxn id="18" idx="2"/>
          </p:cNvCxnSpPr>
          <p:nvPr/>
        </p:nvCxnSpPr>
        <p:spPr>
          <a:xfrm flipH="1" flipV="1">
            <a:off x="6520894" y="3207582"/>
            <a:ext cx="553852" cy="291380"/>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24" name="Conector recto de flecha 23">
            <a:extLst>
              <a:ext uri="{FF2B5EF4-FFF2-40B4-BE49-F238E27FC236}">
                <a16:creationId xmlns:a16="http://schemas.microsoft.com/office/drawing/2014/main" id="{E853FFB9-C457-4D6B-8A90-468BC9B9ABC7}"/>
              </a:ext>
            </a:extLst>
          </p:cNvPr>
          <p:cNvCxnSpPr>
            <a:cxnSpLocks/>
            <a:stCxn id="17" idx="1"/>
          </p:cNvCxnSpPr>
          <p:nvPr/>
        </p:nvCxnSpPr>
        <p:spPr>
          <a:xfrm flipH="1" flipV="1">
            <a:off x="6293238" y="3714751"/>
            <a:ext cx="219157" cy="117700"/>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31" name="Conector recto de flecha 30">
            <a:extLst>
              <a:ext uri="{FF2B5EF4-FFF2-40B4-BE49-F238E27FC236}">
                <a16:creationId xmlns:a16="http://schemas.microsoft.com/office/drawing/2014/main" id="{AD476EF2-AE50-47B6-95B4-D7C481786004}"/>
              </a:ext>
            </a:extLst>
          </p:cNvPr>
          <p:cNvCxnSpPr>
            <a:cxnSpLocks/>
            <a:stCxn id="16" idx="6"/>
          </p:cNvCxnSpPr>
          <p:nvPr/>
        </p:nvCxnSpPr>
        <p:spPr>
          <a:xfrm>
            <a:off x="5242487" y="4810064"/>
            <a:ext cx="361311" cy="237216"/>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34" name="Conector recto de flecha 33">
            <a:extLst>
              <a:ext uri="{FF2B5EF4-FFF2-40B4-BE49-F238E27FC236}">
                <a16:creationId xmlns:a16="http://schemas.microsoft.com/office/drawing/2014/main" id="{76EF9053-D8F6-417D-A7BD-69D23087E3BF}"/>
              </a:ext>
            </a:extLst>
          </p:cNvPr>
          <p:cNvCxnSpPr>
            <a:cxnSpLocks/>
            <a:stCxn id="15" idx="5"/>
          </p:cNvCxnSpPr>
          <p:nvPr/>
        </p:nvCxnSpPr>
        <p:spPr>
          <a:xfrm>
            <a:off x="4819666" y="5298472"/>
            <a:ext cx="486825" cy="296361"/>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36" name="Conector recto de flecha 35">
            <a:extLst>
              <a:ext uri="{FF2B5EF4-FFF2-40B4-BE49-F238E27FC236}">
                <a16:creationId xmlns:a16="http://schemas.microsoft.com/office/drawing/2014/main" id="{35E07DD9-20CC-460D-BAE3-7ABE00FB8223}"/>
              </a:ext>
            </a:extLst>
          </p:cNvPr>
          <p:cNvCxnSpPr>
            <a:cxnSpLocks/>
            <a:stCxn id="14" idx="5"/>
          </p:cNvCxnSpPr>
          <p:nvPr/>
        </p:nvCxnSpPr>
        <p:spPr>
          <a:xfrm>
            <a:off x="4525376" y="5444191"/>
            <a:ext cx="699374" cy="414489"/>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sp>
        <p:nvSpPr>
          <p:cNvPr id="38" name="Signo de multiplicación 37">
            <a:extLst>
              <a:ext uri="{FF2B5EF4-FFF2-40B4-BE49-F238E27FC236}">
                <a16:creationId xmlns:a16="http://schemas.microsoft.com/office/drawing/2014/main" id="{3531E5AA-1591-4C31-BE8D-A565D5FCA8F6}"/>
              </a:ext>
            </a:extLst>
          </p:cNvPr>
          <p:cNvSpPr/>
          <p:nvPr/>
        </p:nvSpPr>
        <p:spPr>
          <a:xfrm>
            <a:off x="6445252" y="2811117"/>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sp>
        <p:nvSpPr>
          <p:cNvPr id="39" name="Signo de multiplicación 38">
            <a:extLst>
              <a:ext uri="{FF2B5EF4-FFF2-40B4-BE49-F238E27FC236}">
                <a16:creationId xmlns:a16="http://schemas.microsoft.com/office/drawing/2014/main" id="{32F810AE-50CB-4195-BAB4-C25DDC45E563}"/>
              </a:ext>
            </a:extLst>
          </p:cNvPr>
          <p:cNvSpPr/>
          <p:nvPr/>
        </p:nvSpPr>
        <p:spPr>
          <a:xfrm>
            <a:off x="6308232" y="3065647"/>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sp>
        <p:nvSpPr>
          <p:cNvPr id="40" name="Signo de multiplicación 39">
            <a:extLst>
              <a:ext uri="{FF2B5EF4-FFF2-40B4-BE49-F238E27FC236}">
                <a16:creationId xmlns:a16="http://schemas.microsoft.com/office/drawing/2014/main" id="{ACE09C18-DF3B-42C6-91C2-F7E66D6587D8}"/>
              </a:ext>
            </a:extLst>
          </p:cNvPr>
          <p:cNvSpPr/>
          <p:nvPr/>
        </p:nvSpPr>
        <p:spPr>
          <a:xfrm>
            <a:off x="6053301" y="3580841"/>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sp>
        <p:nvSpPr>
          <p:cNvPr id="41" name="Signo de multiplicación 40">
            <a:extLst>
              <a:ext uri="{FF2B5EF4-FFF2-40B4-BE49-F238E27FC236}">
                <a16:creationId xmlns:a16="http://schemas.microsoft.com/office/drawing/2014/main" id="{4631B261-A5ED-4A92-9780-F9CCA5FDCFAC}"/>
              </a:ext>
            </a:extLst>
          </p:cNvPr>
          <p:cNvSpPr/>
          <p:nvPr/>
        </p:nvSpPr>
        <p:spPr>
          <a:xfrm>
            <a:off x="5471156" y="4920794"/>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sp>
        <p:nvSpPr>
          <p:cNvPr id="42" name="Signo de multiplicación 41">
            <a:extLst>
              <a:ext uri="{FF2B5EF4-FFF2-40B4-BE49-F238E27FC236}">
                <a16:creationId xmlns:a16="http://schemas.microsoft.com/office/drawing/2014/main" id="{C5655947-A43D-438E-ABD4-84409DDA69FC}"/>
              </a:ext>
            </a:extLst>
          </p:cNvPr>
          <p:cNvSpPr/>
          <p:nvPr/>
        </p:nvSpPr>
        <p:spPr>
          <a:xfrm>
            <a:off x="5139340" y="5487289"/>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sp>
        <p:nvSpPr>
          <p:cNvPr id="43" name="Signo de multiplicación 42">
            <a:extLst>
              <a:ext uri="{FF2B5EF4-FFF2-40B4-BE49-F238E27FC236}">
                <a16:creationId xmlns:a16="http://schemas.microsoft.com/office/drawing/2014/main" id="{F8F66590-44E5-4660-B81B-30F203CE357B}"/>
              </a:ext>
            </a:extLst>
          </p:cNvPr>
          <p:cNvSpPr/>
          <p:nvPr/>
        </p:nvSpPr>
        <p:spPr>
          <a:xfrm>
            <a:off x="5034231" y="5688100"/>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grpSp>
        <p:nvGrpSpPr>
          <p:cNvPr id="3" name="Grupo 2">
            <a:extLst>
              <a:ext uri="{FF2B5EF4-FFF2-40B4-BE49-F238E27FC236}">
                <a16:creationId xmlns:a16="http://schemas.microsoft.com/office/drawing/2014/main" id="{F31A959A-6495-4646-88DA-8B042FBA95AF}"/>
              </a:ext>
            </a:extLst>
          </p:cNvPr>
          <p:cNvGrpSpPr/>
          <p:nvPr/>
        </p:nvGrpSpPr>
        <p:grpSpPr>
          <a:xfrm>
            <a:off x="5530321" y="3050532"/>
            <a:ext cx="777911" cy="1254140"/>
            <a:chOff x="5530321" y="2774216"/>
            <a:chExt cx="872495" cy="1530456"/>
          </a:xfrm>
        </p:grpSpPr>
        <p:cxnSp>
          <p:nvCxnSpPr>
            <p:cNvPr id="6" name="Conector recto 5">
              <a:extLst>
                <a:ext uri="{FF2B5EF4-FFF2-40B4-BE49-F238E27FC236}">
                  <a16:creationId xmlns:a16="http://schemas.microsoft.com/office/drawing/2014/main" id="{9CA9AF58-568A-41E6-BE5F-B0F672677280}"/>
                </a:ext>
              </a:extLst>
            </p:cNvPr>
            <p:cNvCxnSpPr/>
            <p:nvPr/>
          </p:nvCxnSpPr>
          <p:spPr>
            <a:xfrm flipH="1">
              <a:off x="5603798" y="2811117"/>
              <a:ext cx="704434" cy="1420641"/>
            </a:xfrm>
            <a:prstGeom prst="line">
              <a:avLst/>
            </a:prstGeom>
          </p:spPr>
          <p:style>
            <a:lnRef idx="3">
              <a:schemeClr val="accent2"/>
            </a:lnRef>
            <a:fillRef idx="0">
              <a:schemeClr val="accent2"/>
            </a:fillRef>
            <a:effectRef idx="2">
              <a:schemeClr val="accent2"/>
            </a:effectRef>
            <a:fontRef idx="minor">
              <a:schemeClr val="tx1"/>
            </a:fontRef>
          </p:style>
        </p:cxnSp>
        <p:cxnSp>
          <p:nvCxnSpPr>
            <p:cNvPr id="30" name="Conector recto 29">
              <a:extLst>
                <a:ext uri="{FF2B5EF4-FFF2-40B4-BE49-F238E27FC236}">
                  <a16:creationId xmlns:a16="http://schemas.microsoft.com/office/drawing/2014/main" id="{D9810A23-DC65-45DE-9CF4-5B340931CDD3}"/>
                </a:ext>
              </a:extLst>
            </p:cNvPr>
            <p:cNvCxnSpPr>
              <a:cxnSpLocks/>
            </p:cNvCxnSpPr>
            <p:nvPr/>
          </p:nvCxnSpPr>
          <p:spPr>
            <a:xfrm flipH="1" flipV="1">
              <a:off x="5530321" y="4176718"/>
              <a:ext cx="146953" cy="127954"/>
            </a:xfrm>
            <a:prstGeom prst="line">
              <a:avLst/>
            </a:prstGeom>
          </p:spPr>
          <p:style>
            <a:lnRef idx="3">
              <a:schemeClr val="accent2"/>
            </a:lnRef>
            <a:fillRef idx="0">
              <a:schemeClr val="accent2"/>
            </a:fillRef>
            <a:effectRef idx="2">
              <a:schemeClr val="accent2"/>
            </a:effectRef>
            <a:fontRef idx="minor">
              <a:schemeClr val="tx1"/>
            </a:fontRef>
          </p:style>
        </p:cxnSp>
        <p:cxnSp>
          <p:nvCxnSpPr>
            <p:cNvPr id="32" name="Conector recto 31">
              <a:extLst>
                <a:ext uri="{FF2B5EF4-FFF2-40B4-BE49-F238E27FC236}">
                  <a16:creationId xmlns:a16="http://schemas.microsoft.com/office/drawing/2014/main" id="{86BCBB92-2F74-4AB8-A82A-4D5B10FEC0DD}"/>
                </a:ext>
              </a:extLst>
            </p:cNvPr>
            <p:cNvCxnSpPr>
              <a:cxnSpLocks/>
            </p:cNvCxnSpPr>
            <p:nvPr/>
          </p:nvCxnSpPr>
          <p:spPr>
            <a:xfrm flipH="1" flipV="1">
              <a:off x="6215818" y="2774216"/>
              <a:ext cx="186998" cy="111088"/>
            </a:xfrm>
            <a:prstGeom prst="line">
              <a:avLst/>
            </a:prstGeom>
          </p:spPr>
          <p:style>
            <a:lnRef idx="3">
              <a:schemeClr val="accent2"/>
            </a:lnRef>
            <a:fillRef idx="0">
              <a:schemeClr val="accent2"/>
            </a:fillRef>
            <a:effectRef idx="2">
              <a:schemeClr val="accent2"/>
            </a:effectRef>
            <a:fontRef idx="minor">
              <a:schemeClr val="tx1"/>
            </a:fontRef>
          </p:style>
        </p:cxnSp>
      </p:grpSp>
      <p:sp>
        <p:nvSpPr>
          <p:cNvPr id="13" name="CuadroTexto 12">
            <a:extLst>
              <a:ext uri="{FF2B5EF4-FFF2-40B4-BE49-F238E27FC236}">
                <a16:creationId xmlns:a16="http://schemas.microsoft.com/office/drawing/2014/main" id="{729DA962-C9AE-4831-B0CF-5F625A22243B}"/>
              </a:ext>
            </a:extLst>
          </p:cNvPr>
          <p:cNvSpPr txBox="1"/>
          <p:nvPr/>
        </p:nvSpPr>
        <p:spPr>
          <a:xfrm>
            <a:off x="5471156" y="3646107"/>
            <a:ext cx="383438" cy="307777"/>
          </a:xfrm>
          <a:prstGeom prst="rect">
            <a:avLst/>
          </a:prstGeom>
          <a:noFill/>
        </p:spPr>
        <p:txBody>
          <a:bodyPr wrap="none" rtlCol="0">
            <a:spAutoFit/>
          </a:bodyPr>
          <a:lstStyle/>
          <a:p>
            <a:r>
              <a:rPr lang="es-ES" dirty="0"/>
              <a:t>d2</a:t>
            </a:r>
            <a:endParaRPr lang="es-CL" dirty="0"/>
          </a:p>
        </p:txBody>
      </p:sp>
      <mc:AlternateContent xmlns:mc="http://schemas.openxmlformats.org/markup-compatibility/2006">
        <mc:Choice xmlns:a14="http://schemas.microsoft.com/office/drawing/2010/main" Requires="a14">
          <p:sp>
            <p:nvSpPr>
              <p:cNvPr id="44" name="CuadroTexto 43">
                <a:extLst>
                  <a:ext uri="{FF2B5EF4-FFF2-40B4-BE49-F238E27FC236}">
                    <a16:creationId xmlns:a16="http://schemas.microsoft.com/office/drawing/2014/main" id="{E76200F3-BB85-42BC-8270-E0EE0E5599F6}"/>
                  </a:ext>
                </a:extLst>
              </p:cNvPr>
              <p:cNvSpPr txBox="1"/>
              <p:nvPr/>
            </p:nvSpPr>
            <p:spPr>
              <a:xfrm>
                <a:off x="63087" y="2364636"/>
                <a:ext cx="4959419" cy="694293"/>
              </a:xfrm>
              <a:prstGeom prst="rect">
                <a:avLst/>
              </a:prstGeom>
              <a:noFill/>
            </p:spPr>
            <p:txBody>
              <a:bodyPr wrap="square">
                <a:spAutoFit/>
              </a:bodyPr>
              <a:lstStyle/>
              <a:p>
                <a:pPr/>
                <a14:m>
                  <m:oMath xmlns:m="http://schemas.openxmlformats.org/officeDocument/2006/math">
                    <m:sSup>
                      <m:sSupPr>
                        <m:ctrlPr>
                          <a:rPr lang="es-CL" sz="3600" i="1" smtClean="0">
                            <a:latin typeface="Cambria Math" panose="02040503050406030204" pitchFamily="18" charset="0"/>
                          </a:rPr>
                        </m:ctrlPr>
                      </m:sSupPr>
                      <m:e>
                        <m:sSub>
                          <m:sSubPr>
                            <m:ctrlPr>
                              <a:rPr lang="es-CL" sz="3600" i="1" smtClean="0">
                                <a:latin typeface="Cambria Math" panose="02040503050406030204" pitchFamily="18" charset="0"/>
                              </a:rPr>
                            </m:ctrlPr>
                          </m:sSubPr>
                          <m:e>
                            <m:r>
                              <a:rPr lang="es-ES" sz="3600" b="0" i="1" smtClean="0">
                                <a:latin typeface="Cambria Math" panose="02040503050406030204" pitchFamily="18" charset="0"/>
                              </a:rPr>
                              <m:t>𝑑</m:t>
                            </m:r>
                          </m:e>
                          <m:sub>
                            <m:r>
                              <a:rPr lang="es-ES" sz="3600" b="0" i="1" smtClean="0">
                                <a:latin typeface="Cambria Math" panose="02040503050406030204" pitchFamily="18" charset="0"/>
                              </a:rPr>
                              <m:t>1</m:t>
                            </m:r>
                          </m:sub>
                        </m:sSub>
                      </m:e>
                      <m:sup>
                        <m:r>
                          <a:rPr lang="es-ES" sz="3600" b="0" i="1" smtClean="0">
                            <a:latin typeface="Cambria Math" panose="02040503050406030204" pitchFamily="18" charset="0"/>
                          </a:rPr>
                          <m:t>2</m:t>
                        </m:r>
                      </m:sup>
                    </m:sSup>
                  </m:oMath>
                </a14:m>
                <a:r>
                  <a:rPr lang="es-CL" sz="3600" dirty="0"/>
                  <a:t> </a:t>
                </a:r>
                <a14:m>
                  <m:oMath xmlns:m="http://schemas.openxmlformats.org/officeDocument/2006/math">
                    <m:sSup>
                      <m:sSupPr>
                        <m:ctrlPr>
                          <a:rPr lang="es-CL" sz="3600" i="1">
                            <a:latin typeface="Cambria Math" panose="02040503050406030204" pitchFamily="18" charset="0"/>
                          </a:rPr>
                        </m:ctrlPr>
                      </m:sSupPr>
                      <m:e>
                        <m:sSub>
                          <m:sSubPr>
                            <m:ctrlPr>
                              <a:rPr lang="es-CL" sz="3600" i="1">
                                <a:latin typeface="Cambria Math" panose="02040503050406030204" pitchFamily="18" charset="0"/>
                              </a:rPr>
                            </m:ctrlPr>
                          </m:sSubPr>
                          <m:e>
                            <m:r>
                              <a:rPr lang="es-ES" sz="3600" i="1">
                                <a:latin typeface="Cambria Math" panose="02040503050406030204" pitchFamily="18" charset="0"/>
                              </a:rPr>
                              <m:t>𝑑</m:t>
                            </m:r>
                          </m:e>
                          <m:sub>
                            <m:r>
                              <a:rPr lang="es-ES" sz="3600" b="0" i="1" smtClean="0">
                                <a:latin typeface="Cambria Math" panose="02040503050406030204" pitchFamily="18" charset="0"/>
                              </a:rPr>
                              <m:t>2</m:t>
                            </m:r>
                          </m:sub>
                        </m:sSub>
                      </m:e>
                      <m:sup>
                        <m:r>
                          <a:rPr lang="es-ES" sz="3600" i="1">
                            <a:latin typeface="Cambria Math" panose="02040503050406030204" pitchFamily="18" charset="0"/>
                          </a:rPr>
                          <m:t>2</m:t>
                        </m:r>
                      </m:sup>
                    </m:sSup>
                  </m:oMath>
                </a14:m>
                <a:r>
                  <a:rPr lang="es-CL" sz="3600" dirty="0"/>
                  <a:t> </a:t>
                </a:r>
                <a14:m>
                  <m:oMath xmlns:m="http://schemas.openxmlformats.org/officeDocument/2006/math">
                    <m:sSup>
                      <m:sSupPr>
                        <m:ctrlPr>
                          <a:rPr lang="es-CL" sz="3600" i="1">
                            <a:latin typeface="Cambria Math" panose="02040503050406030204" pitchFamily="18" charset="0"/>
                          </a:rPr>
                        </m:ctrlPr>
                      </m:sSupPr>
                      <m:e>
                        <m:sSub>
                          <m:sSubPr>
                            <m:ctrlPr>
                              <a:rPr lang="es-CL" sz="3600" i="1">
                                <a:latin typeface="Cambria Math" panose="02040503050406030204" pitchFamily="18" charset="0"/>
                              </a:rPr>
                            </m:ctrlPr>
                          </m:sSubPr>
                          <m:e>
                            <m:r>
                              <a:rPr lang="es-ES" sz="3600" i="1">
                                <a:latin typeface="Cambria Math" panose="02040503050406030204" pitchFamily="18" charset="0"/>
                              </a:rPr>
                              <m:t>𝑑</m:t>
                            </m:r>
                          </m:e>
                          <m:sub>
                            <m:r>
                              <a:rPr lang="es-ES" sz="3600" b="0" i="1" smtClean="0">
                                <a:latin typeface="Cambria Math" panose="02040503050406030204" pitchFamily="18" charset="0"/>
                              </a:rPr>
                              <m:t>3</m:t>
                            </m:r>
                          </m:sub>
                        </m:sSub>
                      </m:e>
                      <m:sup>
                        <m:r>
                          <a:rPr lang="es-ES" sz="3600" i="1">
                            <a:latin typeface="Cambria Math" panose="02040503050406030204" pitchFamily="18" charset="0"/>
                          </a:rPr>
                          <m:t>2</m:t>
                        </m:r>
                      </m:sup>
                    </m:sSup>
                  </m:oMath>
                </a14:m>
                <a:r>
                  <a:rPr lang="es-CL" sz="3600" dirty="0"/>
                  <a:t> </a:t>
                </a:r>
                <a14:m>
                  <m:oMath xmlns:m="http://schemas.openxmlformats.org/officeDocument/2006/math">
                    <m:sSup>
                      <m:sSupPr>
                        <m:ctrlPr>
                          <a:rPr lang="es-CL" sz="3600" i="1">
                            <a:latin typeface="Cambria Math" panose="02040503050406030204" pitchFamily="18" charset="0"/>
                          </a:rPr>
                        </m:ctrlPr>
                      </m:sSupPr>
                      <m:e>
                        <m:sSub>
                          <m:sSubPr>
                            <m:ctrlPr>
                              <a:rPr lang="es-CL" sz="3600" i="1">
                                <a:latin typeface="Cambria Math" panose="02040503050406030204" pitchFamily="18" charset="0"/>
                              </a:rPr>
                            </m:ctrlPr>
                          </m:sSubPr>
                          <m:e>
                            <m:r>
                              <a:rPr lang="es-ES" sz="3600" i="1">
                                <a:latin typeface="Cambria Math" panose="02040503050406030204" pitchFamily="18" charset="0"/>
                              </a:rPr>
                              <m:t>𝑑</m:t>
                            </m:r>
                          </m:e>
                          <m:sub>
                            <m:r>
                              <a:rPr lang="es-ES" sz="3600" b="0" i="1" smtClean="0">
                                <a:latin typeface="Cambria Math" panose="02040503050406030204" pitchFamily="18" charset="0"/>
                              </a:rPr>
                              <m:t>4</m:t>
                            </m:r>
                          </m:sub>
                        </m:sSub>
                      </m:e>
                      <m:sup>
                        <m:r>
                          <a:rPr lang="es-ES" sz="3600" i="1">
                            <a:latin typeface="Cambria Math" panose="02040503050406030204" pitchFamily="18" charset="0"/>
                          </a:rPr>
                          <m:t>2</m:t>
                        </m:r>
                      </m:sup>
                    </m:sSup>
                  </m:oMath>
                </a14:m>
                <a:r>
                  <a:rPr lang="es-CL" sz="3600" dirty="0"/>
                  <a:t> </a:t>
                </a:r>
                <a14:m>
                  <m:oMath xmlns:m="http://schemas.openxmlformats.org/officeDocument/2006/math">
                    <m:sSup>
                      <m:sSupPr>
                        <m:ctrlPr>
                          <a:rPr lang="es-CL" sz="3600" i="1">
                            <a:latin typeface="Cambria Math" panose="02040503050406030204" pitchFamily="18" charset="0"/>
                          </a:rPr>
                        </m:ctrlPr>
                      </m:sSupPr>
                      <m:e>
                        <m:sSub>
                          <m:sSubPr>
                            <m:ctrlPr>
                              <a:rPr lang="es-CL" sz="3600" i="1">
                                <a:latin typeface="Cambria Math" panose="02040503050406030204" pitchFamily="18" charset="0"/>
                              </a:rPr>
                            </m:ctrlPr>
                          </m:sSubPr>
                          <m:e>
                            <m:r>
                              <a:rPr lang="es-ES" sz="3600" i="1">
                                <a:latin typeface="Cambria Math" panose="02040503050406030204" pitchFamily="18" charset="0"/>
                              </a:rPr>
                              <m:t>𝑑</m:t>
                            </m:r>
                          </m:e>
                          <m:sub>
                            <m:r>
                              <a:rPr lang="es-ES" sz="3600" b="0" i="1" smtClean="0">
                                <a:latin typeface="Cambria Math" panose="02040503050406030204" pitchFamily="18" charset="0"/>
                              </a:rPr>
                              <m:t>5</m:t>
                            </m:r>
                          </m:sub>
                        </m:sSub>
                      </m:e>
                      <m:sup>
                        <m:r>
                          <a:rPr lang="es-ES" sz="3600" i="1">
                            <a:latin typeface="Cambria Math" panose="02040503050406030204" pitchFamily="18" charset="0"/>
                          </a:rPr>
                          <m:t>2</m:t>
                        </m:r>
                      </m:sup>
                    </m:sSup>
                  </m:oMath>
                </a14:m>
                <a:r>
                  <a:rPr lang="es-CL" sz="3600" dirty="0"/>
                  <a:t> </a:t>
                </a:r>
                <a14:m>
                  <m:oMath xmlns:m="http://schemas.openxmlformats.org/officeDocument/2006/math">
                    <m:sSup>
                      <m:sSupPr>
                        <m:ctrlPr>
                          <a:rPr lang="es-CL" sz="3600" i="1">
                            <a:latin typeface="Cambria Math" panose="02040503050406030204" pitchFamily="18" charset="0"/>
                          </a:rPr>
                        </m:ctrlPr>
                      </m:sSupPr>
                      <m:e>
                        <m:sSub>
                          <m:sSubPr>
                            <m:ctrlPr>
                              <a:rPr lang="es-CL" sz="3600" i="1">
                                <a:latin typeface="Cambria Math" panose="02040503050406030204" pitchFamily="18" charset="0"/>
                              </a:rPr>
                            </m:ctrlPr>
                          </m:sSubPr>
                          <m:e>
                            <m:r>
                              <a:rPr lang="es-ES" sz="3600" i="1">
                                <a:latin typeface="Cambria Math" panose="02040503050406030204" pitchFamily="18" charset="0"/>
                              </a:rPr>
                              <m:t>𝑑</m:t>
                            </m:r>
                          </m:e>
                          <m:sub>
                            <m:r>
                              <a:rPr lang="es-ES" sz="3600" b="0" i="1" smtClean="0">
                                <a:latin typeface="Cambria Math" panose="02040503050406030204" pitchFamily="18" charset="0"/>
                              </a:rPr>
                              <m:t>6</m:t>
                            </m:r>
                          </m:sub>
                        </m:sSub>
                      </m:e>
                      <m:sup>
                        <m:r>
                          <a:rPr lang="es-ES" sz="3600" i="1">
                            <a:latin typeface="Cambria Math" panose="02040503050406030204" pitchFamily="18" charset="0"/>
                          </a:rPr>
                          <m:t>2</m:t>
                        </m:r>
                      </m:sup>
                    </m:sSup>
                  </m:oMath>
                </a14:m>
                <a:r>
                  <a:rPr lang="es-CL" sz="3600" dirty="0"/>
                  <a:t>  </a:t>
                </a:r>
              </a:p>
            </p:txBody>
          </p:sp>
        </mc:Choice>
        <mc:Fallback>
          <p:sp>
            <p:nvSpPr>
              <p:cNvPr id="44" name="CuadroTexto 43">
                <a:extLst>
                  <a:ext uri="{FF2B5EF4-FFF2-40B4-BE49-F238E27FC236}">
                    <a16:creationId xmlns:a16="http://schemas.microsoft.com/office/drawing/2014/main" id="{E76200F3-BB85-42BC-8270-E0EE0E5599F6}"/>
                  </a:ext>
                </a:extLst>
              </p:cNvPr>
              <p:cNvSpPr txBox="1">
                <a:spLocks noRot="1" noChangeAspect="1" noMove="1" noResize="1" noEditPoints="1" noAdjustHandles="1" noChangeArrowheads="1" noChangeShapeType="1" noTextEdit="1"/>
              </p:cNvSpPr>
              <p:nvPr/>
            </p:nvSpPr>
            <p:spPr>
              <a:xfrm>
                <a:off x="63087" y="2364636"/>
                <a:ext cx="4959419" cy="694293"/>
              </a:xfrm>
              <a:prstGeom prst="rect">
                <a:avLst/>
              </a:prstGeom>
              <a:blipFill>
                <a:blip r:embed="rId3"/>
                <a:stretch>
                  <a:fillRect/>
                </a:stretch>
              </a:blipFill>
            </p:spPr>
            <p:txBody>
              <a:bodyPr/>
              <a:lstStyle/>
              <a:p>
                <a:r>
                  <a:rPr lang="es-CL">
                    <a:noFill/>
                  </a:rPr>
                  <a:t> </a:t>
                </a:r>
              </a:p>
            </p:txBody>
          </p:sp>
        </mc:Fallback>
      </mc:AlternateContent>
    </p:spTree>
    <p:extLst>
      <p:ext uri="{BB962C8B-B14F-4D97-AF65-F5344CB8AC3E}">
        <p14:creationId xmlns:p14="http://schemas.microsoft.com/office/powerpoint/2010/main" val="4111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FD152-290F-4490-9EE3-1DE6425F47E6}"/>
              </a:ext>
            </a:extLst>
          </p:cNvPr>
          <p:cNvSpPr>
            <a:spLocks noGrp="1"/>
          </p:cNvSpPr>
          <p:nvPr>
            <p:ph type="title"/>
          </p:nvPr>
        </p:nvSpPr>
        <p:spPr/>
        <p:txBody>
          <a:bodyPr/>
          <a:lstStyle/>
          <a:p>
            <a:r>
              <a:rPr lang="es-ES" dirty="0"/>
              <a:t>Entonces si medimos las distancias al origen…</a:t>
            </a:r>
            <a:endParaRPr lang="es-CL" dirty="0"/>
          </a:p>
        </p:txBody>
      </p:sp>
      <p:sp>
        <p:nvSpPr>
          <p:cNvPr id="14" name="Elipse 13">
            <a:extLst>
              <a:ext uri="{FF2B5EF4-FFF2-40B4-BE49-F238E27FC236}">
                <a16:creationId xmlns:a16="http://schemas.microsoft.com/office/drawing/2014/main" id="{066F71E4-A500-4503-AEA5-F0CA07D14E65}"/>
              </a:ext>
            </a:extLst>
          </p:cNvPr>
          <p:cNvSpPr/>
          <p:nvPr/>
        </p:nvSpPr>
        <p:spPr>
          <a:xfrm>
            <a:off x="4274184" y="519299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A</a:t>
            </a:r>
          </a:p>
        </p:txBody>
      </p:sp>
      <p:sp>
        <p:nvSpPr>
          <p:cNvPr id="15" name="Elipse 14">
            <a:extLst>
              <a:ext uri="{FF2B5EF4-FFF2-40B4-BE49-F238E27FC236}">
                <a16:creationId xmlns:a16="http://schemas.microsoft.com/office/drawing/2014/main" id="{F4D32EBE-BA97-4315-951C-CF6D5B161A0C}"/>
              </a:ext>
            </a:extLst>
          </p:cNvPr>
          <p:cNvSpPr/>
          <p:nvPr/>
        </p:nvSpPr>
        <p:spPr>
          <a:xfrm>
            <a:off x="4568474" y="5047280"/>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B</a:t>
            </a:r>
          </a:p>
        </p:txBody>
      </p:sp>
      <p:sp>
        <p:nvSpPr>
          <p:cNvPr id="16" name="Elipse 15">
            <a:extLst>
              <a:ext uri="{FF2B5EF4-FFF2-40B4-BE49-F238E27FC236}">
                <a16:creationId xmlns:a16="http://schemas.microsoft.com/office/drawing/2014/main" id="{5F50DD8C-16E9-414B-8FF1-0509B2DB90EA}"/>
              </a:ext>
            </a:extLst>
          </p:cNvPr>
          <p:cNvSpPr/>
          <p:nvPr/>
        </p:nvSpPr>
        <p:spPr>
          <a:xfrm>
            <a:off x="4948197" y="466291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C</a:t>
            </a:r>
          </a:p>
        </p:txBody>
      </p:sp>
      <p:sp>
        <p:nvSpPr>
          <p:cNvPr id="17" name="Elipse 16">
            <a:extLst>
              <a:ext uri="{FF2B5EF4-FFF2-40B4-BE49-F238E27FC236}">
                <a16:creationId xmlns:a16="http://schemas.microsoft.com/office/drawing/2014/main" id="{EB8BA997-27E9-454A-BBA6-7049FC6512AE}"/>
              </a:ext>
            </a:extLst>
          </p:cNvPr>
          <p:cNvSpPr/>
          <p:nvPr/>
        </p:nvSpPr>
        <p:spPr>
          <a:xfrm rot="20775443">
            <a:off x="6491036" y="376165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D</a:t>
            </a:r>
          </a:p>
        </p:txBody>
      </p:sp>
      <p:sp>
        <p:nvSpPr>
          <p:cNvPr id="18" name="Elipse 17">
            <a:extLst>
              <a:ext uri="{FF2B5EF4-FFF2-40B4-BE49-F238E27FC236}">
                <a16:creationId xmlns:a16="http://schemas.microsoft.com/office/drawing/2014/main" id="{11D60154-CAB9-424F-9BBF-36F0678616F0}"/>
              </a:ext>
            </a:extLst>
          </p:cNvPr>
          <p:cNvSpPr/>
          <p:nvPr/>
        </p:nvSpPr>
        <p:spPr>
          <a:xfrm>
            <a:off x="7074746"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E</a:t>
            </a:r>
          </a:p>
        </p:txBody>
      </p:sp>
      <p:sp>
        <p:nvSpPr>
          <p:cNvPr id="19" name="Elipse 18">
            <a:extLst>
              <a:ext uri="{FF2B5EF4-FFF2-40B4-BE49-F238E27FC236}">
                <a16:creationId xmlns:a16="http://schemas.microsoft.com/office/drawing/2014/main" id="{63CF7C91-795E-4EC2-9E96-CA7CDA76C2D4}"/>
              </a:ext>
            </a:extLst>
          </p:cNvPr>
          <p:cNvSpPr/>
          <p:nvPr/>
        </p:nvSpPr>
        <p:spPr>
          <a:xfrm rot="20631693">
            <a:off x="7671164"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F</a:t>
            </a:r>
          </a:p>
        </p:txBody>
      </p:sp>
      <p:grpSp>
        <p:nvGrpSpPr>
          <p:cNvPr id="5" name="Grupo 4">
            <a:extLst>
              <a:ext uri="{FF2B5EF4-FFF2-40B4-BE49-F238E27FC236}">
                <a16:creationId xmlns:a16="http://schemas.microsoft.com/office/drawing/2014/main" id="{E821C1D0-ED06-4BB1-9B3F-CD1BB7DEA4DC}"/>
              </a:ext>
            </a:extLst>
          </p:cNvPr>
          <p:cNvGrpSpPr/>
          <p:nvPr/>
        </p:nvGrpSpPr>
        <p:grpSpPr>
          <a:xfrm>
            <a:off x="1132915" y="2228250"/>
            <a:ext cx="10326931" cy="4420200"/>
            <a:chOff x="1132915" y="3319073"/>
            <a:chExt cx="10326931" cy="4420200"/>
          </a:xfrm>
        </p:grpSpPr>
        <p:grpSp>
          <p:nvGrpSpPr>
            <p:cNvPr id="10" name="Grupo 9">
              <a:extLst>
                <a:ext uri="{FF2B5EF4-FFF2-40B4-BE49-F238E27FC236}">
                  <a16:creationId xmlns:a16="http://schemas.microsoft.com/office/drawing/2014/main" id="{B883D135-E8C3-44AA-BF49-3163C809C6E3}"/>
                </a:ext>
              </a:extLst>
            </p:cNvPr>
            <p:cNvGrpSpPr/>
            <p:nvPr/>
          </p:nvGrpSpPr>
          <p:grpSpPr>
            <a:xfrm>
              <a:off x="1132915" y="3323660"/>
              <a:ext cx="10226774" cy="4415613"/>
              <a:chOff x="1075765" y="3304610"/>
              <a:chExt cx="10226774" cy="4415613"/>
            </a:xfrm>
          </p:grpSpPr>
          <p:cxnSp>
            <p:nvCxnSpPr>
              <p:cNvPr id="8" name="Conector recto de flecha 7">
                <a:extLst>
                  <a:ext uri="{FF2B5EF4-FFF2-40B4-BE49-F238E27FC236}">
                    <a16:creationId xmlns:a16="http://schemas.microsoft.com/office/drawing/2014/main" id="{D4EEC923-3A75-4861-9A8C-7AF95ADD8A79}"/>
                  </a:ext>
                </a:extLst>
              </p:cNvPr>
              <p:cNvCxnSpPr>
                <a:cxnSpLocks/>
              </p:cNvCxnSpPr>
              <p:nvPr/>
            </p:nvCxnSpPr>
            <p:spPr>
              <a:xfrm>
                <a:off x="1075765" y="5546968"/>
                <a:ext cx="102267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428E169B-464F-4855-8DB7-16A7EE1B7D92}"/>
                  </a:ext>
                </a:extLst>
              </p:cNvPr>
              <p:cNvCxnSpPr>
                <a:cxnSpLocks/>
              </p:cNvCxnSpPr>
              <p:nvPr/>
            </p:nvCxnSpPr>
            <p:spPr>
              <a:xfrm flipV="1">
                <a:off x="5841613" y="3304610"/>
                <a:ext cx="11104" cy="441561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4" name="CuadroTexto 3">
              <a:extLst>
                <a:ext uri="{FF2B5EF4-FFF2-40B4-BE49-F238E27FC236}">
                  <a16:creationId xmlns:a16="http://schemas.microsoft.com/office/drawing/2014/main" id="{39040808-3D35-4358-A0AD-2FA746F170FF}"/>
                </a:ext>
              </a:extLst>
            </p:cNvPr>
            <p:cNvSpPr txBox="1"/>
            <p:nvPr/>
          </p:nvSpPr>
          <p:spPr>
            <a:xfrm>
              <a:off x="10314981" y="5692913"/>
              <a:ext cx="1144865" cy="523220"/>
            </a:xfrm>
            <a:prstGeom prst="rect">
              <a:avLst/>
            </a:prstGeom>
            <a:noFill/>
          </p:spPr>
          <p:txBody>
            <a:bodyPr wrap="none" rtlCol="0">
              <a:spAutoFit/>
            </a:bodyPr>
            <a:lstStyle/>
            <a:p>
              <a:r>
                <a:rPr lang="es-ES" sz="2800" dirty="0"/>
                <a:t>Renta</a:t>
              </a:r>
              <a:endParaRPr lang="es-CL" sz="2800" dirty="0"/>
            </a:p>
          </p:txBody>
        </p:sp>
        <p:sp>
          <p:nvSpPr>
            <p:cNvPr id="22" name="CuadroTexto 21">
              <a:extLst>
                <a:ext uri="{FF2B5EF4-FFF2-40B4-BE49-F238E27FC236}">
                  <a16:creationId xmlns:a16="http://schemas.microsoft.com/office/drawing/2014/main" id="{7993C613-A2B3-419B-B52D-3874C3FB8F07}"/>
                </a:ext>
              </a:extLst>
            </p:cNvPr>
            <p:cNvSpPr txBox="1"/>
            <p:nvPr/>
          </p:nvSpPr>
          <p:spPr>
            <a:xfrm>
              <a:off x="4702620" y="3319073"/>
              <a:ext cx="1124026" cy="523220"/>
            </a:xfrm>
            <a:prstGeom prst="rect">
              <a:avLst/>
            </a:prstGeom>
            <a:noFill/>
          </p:spPr>
          <p:txBody>
            <a:bodyPr wrap="none" rtlCol="0">
              <a:spAutoFit/>
            </a:bodyPr>
            <a:lstStyle/>
            <a:p>
              <a:r>
                <a:rPr lang="es-ES" sz="2800" dirty="0"/>
                <a:t>Venta</a:t>
              </a:r>
              <a:endParaRPr lang="es-CL" sz="2800" dirty="0"/>
            </a:p>
          </p:txBody>
        </p:sp>
      </p:grpSp>
      <p:cxnSp>
        <p:nvCxnSpPr>
          <p:cNvPr id="9" name="Conector recto 8">
            <a:extLst>
              <a:ext uri="{FF2B5EF4-FFF2-40B4-BE49-F238E27FC236}">
                <a16:creationId xmlns:a16="http://schemas.microsoft.com/office/drawing/2014/main" id="{56304C95-AF06-4C0A-BB64-8C81003DE37A}"/>
              </a:ext>
            </a:extLst>
          </p:cNvPr>
          <p:cNvCxnSpPr/>
          <p:nvPr/>
        </p:nvCxnSpPr>
        <p:spPr>
          <a:xfrm flipH="1">
            <a:off x="4825901" y="2331217"/>
            <a:ext cx="2111825" cy="4317233"/>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Conector recto de flecha 19">
            <a:extLst>
              <a:ext uri="{FF2B5EF4-FFF2-40B4-BE49-F238E27FC236}">
                <a16:creationId xmlns:a16="http://schemas.microsoft.com/office/drawing/2014/main" id="{84FAE948-0684-47D4-9229-98AC6A8F2731}"/>
              </a:ext>
            </a:extLst>
          </p:cNvPr>
          <p:cNvCxnSpPr>
            <a:cxnSpLocks/>
            <a:stCxn id="19" idx="1"/>
          </p:cNvCxnSpPr>
          <p:nvPr/>
        </p:nvCxnSpPr>
        <p:spPr>
          <a:xfrm flipH="1" flipV="1">
            <a:off x="6667500" y="2946567"/>
            <a:ext cx="1021941" cy="481369"/>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23" name="Conector recto de flecha 22">
            <a:extLst>
              <a:ext uri="{FF2B5EF4-FFF2-40B4-BE49-F238E27FC236}">
                <a16:creationId xmlns:a16="http://schemas.microsoft.com/office/drawing/2014/main" id="{B96D94B2-2A88-4419-9462-4A1D34C89FB0}"/>
              </a:ext>
            </a:extLst>
          </p:cNvPr>
          <p:cNvCxnSpPr>
            <a:cxnSpLocks/>
            <a:stCxn id="18" idx="2"/>
          </p:cNvCxnSpPr>
          <p:nvPr/>
        </p:nvCxnSpPr>
        <p:spPr>
          <a:xfrm flipH="1" flipV="1">
            <a:off x="6520894" y="3207582"/>
            <a:ext cx="553852" cy="291380"/>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24" name="Conector recto de flecha 23">
            <a:extLst>
              <a:ext uri="{FF2B5EF4-FFF2-40B4-BE49-F238E27FC236}">
                <a16:creationId xmlns:a16="http://schemas.microsoft.com/office/drawing/2014/main" id="{E853FFB9-C457-4D6B-8A90-468BC9B9ABC7}"/>
              </a:ext>
            </a:extLst>
          </p:cNvPr>
          <p:cNvCxnSpPr>
            <a:cxnSpLocks/>
            <a:stCxn id="17" idx="1"/>
          </p:cNvCxnSpPr>
          <p:nvPr/>
        </p:nvCxnSpPr>
        <p:spPr>
          <a:xfrm flipH="1" flipV="1">
            <a:off x="6293238" y="3714751"/>
            <a:ext cx="219157" cy="117700"/>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31" name="Conector recto de flecha 30">
            <a:extLst>
              <a:ext uri="{FF2B5EF4-FFF2-40B4-BE49-F238E27FC236}">
                <a16:creationId xmlns:a16="http://schemas.microsoft.com/office/drawing/2014/main" id="{AD476EF2-AE50-47B6-95B4-D7C481786004}"/>
              </a:ext>
            </a:extLst>
          </p:cNvPr>
          <p:cNvCxnSpPr>
            <a:cxnSpLocks/>
            <a:stCxn id="16" idx="6"/>
          </p:cNvCxnSpPr>
          <p:nvPr/>
        </p:nvCxnSpPr>
        <p:spPr>
          <a:xfrm>
            <a:off x="5242487" y="4810064"/>
            <a:ext cx="361311" cy="237216"/>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34" name="Conector recto de flecha 33">
            <a:extLst>
              <a:ext uri="{FF2B5EF4-FFF2-40B4-BE49-F238E27FC236}">
                <a16:creationId xmlns:a16="http://schemas.microsoft.com/office/drawing/2014/main" id="{76EF9053-D8F6-417D-A7BD-69D23087E3BF}"/>
              </a:ext>
            </a:extLst>
          </p:cNvPr>
          <p:cNvCxnSpPr>
            <a:cxnSpLocks/>
            <a:stCxn id="15" idx="5"/>
          </p:cNvCxnSpPr>
          <p:nvPr/>
        </p:nvCxnSpPr>
        <p:spPr>
          <a:xfrm>
            <a:off x="4819666" y="5298472"/>
            <a:ext cx="486825" cy="296361"/>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36" name="Conector recto de flecha 35">
            <a:extLst>
              <a:ext uri="{FF2B5EF4-FFF2-40B4-BE49-F238E27FC236}">
                <a16:creationId xmlns:a16="http://schemas.microsoft.com/office/drawing/2014/main" id="{35E07DD9-20CC-460D-BAE3-7ABE00FB8223}"/>
              </a:ext>
            </a:extLst>
          </p:cNvPr>
          <p:cNvCxnSpPr>
            <a:cxnSpLocks/>
            <a:stCxn id="14" idx="5"/>
          </p:cNvCxnSpPr>
          <p:nvPr/>
        </p:nvCxnSpPr>
        <p:spPr>
          <a:xfrm>
            <a:off x="4525376" y="5444191"/>
            <a:ext cx="699374" cy="414489"/>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sp>
        <p:nvSpPr>
          <p:cNvPr id="38" name="Signo de multiplicación 37">
            <a:extLst>
              <a:ext uri="{FF2B5EF4-FFF2-40B4-BE49-F238E27FC236}">
                <a16:creationId xmlns:a16="http://schemas.microsoft.com/office/drawing/2014/main" id="{3531E5AA-1591-4C31-BE8D-A565D5FCA8F6}"/>
              </a:ext>
            </a:extLst>
          </p:cNvPr>
          <p:cNvSpPr/>
          <p:nvPr/>
        </p:nvSpPr>
        <p:spPr>
          <a:xfrm>
            <a:off x="6445252" y="2811117"/>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sp>
        <p:nvSpPr>
          <p:cNvPr id="39" name="Signo de multiplicación 38">
            <a:extLst>
              <a:ext uri="{FF2B5EF4-FFF2-40B4-BE49-F238E27FC236}">
                <a16:creationId xmlns:a16="http://schemas.microsoft.com/office/drawing/2014/main" id="{32F810AE-50CB-4195-BAB4-C25DDC45E563}"/>
              </a:ext>
            </a:extLst>
          </p:cNvPr>
          <p:cNvSpPr/>
          <p:nvPr/>
        </p:nvSpPr>
        <p:spPr>
          <a:xfrm>
            <a:off x="6308232" y="3065647"/>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sp>
        <p:nvSpPr>
          <p:cNvPr id="40" name="Signo de multiplicación 39">
            <a:extLst>
              <a:ext uri="{FF2B5EF4-FFF2-40B4-BE49-F238E27FC236}">
                <a16:creationId xmlns:a16="http://schemas.microsoft.com/office/drawing/2014/main" id="{ACE09C18-DF3B-42C6-91C2-F7E66D6587D8}"/>
              </a:ext>
            </a:extLst>
          </p:cNvPr>
          <p:cNvSpPr/>
          <p:nvPr/>
        </p:nvSpPr>
        <p:spPr>
          <a:xfrm>
            <a:off x="6053301" y="3580841"/>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sp>
        <p:nvSpPr>
          <p:cNvPr id="41" name="Signo de multiplicación 40">
            <a:extLst>
              <a:ext uri="{FF2B5EF4-FFF2-40B4-BE49-F238E27FC236}">
                <a16:creationId xmlns:a16="http://schemas.microsoft.com/office/drawing/2014/main" id="{4631B261-A5ED-4A92-9780-F9CCA5FDCFAC}"/>
              </a:ext>
            </a:extLst>
          </p:cNvPr>
          <p:cNvSpPr/>
          <p:nvPr/>
        </p:nvSpPr>
        <p:spPr>
          <a:xfrm>
            <a:off x="5471156" y="4920794"/>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sp>
        <p:nvSpPr>
          <p:cNvPr id="42" name="Signo de multiplicación 41">
            <a:extLst>
              <a:ext uri="{FF2B5EF4-FFF2-40B4-BE49-F238E27FC236}">
                <a16:creationId xmlns:a16="http://schemas.microsoft.com/office/drawing/2014/main" id="{C5655947-A43D-438E-ABD4-84409DDA69FC}"/>
              </a:ext>
            </a:extLst>
          </p:cNvPr>
          <p:cNvSpPr/>
          <p:nvPr/>
        </p:nvSpPr>
        <p:spPr>
          <a:xfrm>
            <a:off x="5139340" y="5487289"/>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sp>
        <p:nvSpPr>
          <p:cNvPr id="43" name="Signo de multiplicación 42">
            <a:extLst>
              <a:ext uri="{FF2B5EF4-FFF2-40B4-BE49-F238E27FC236}">
                <a16:creationId xmlns:a16="http://schemas.microsoft.com/office/drawing/2014/main" id="{F8F66590-44E5-4660-B81B-30F203CE357B}"/>
              </a:ext>
            </a:extLst>
          </p:cNvPr>
          <p:cNvSpPr/>
          <p:nvPr/>
        </p:nvSpPr>
        <p:spPr>
          <a:xfrm>
            <a:off x="5034231" y="5688100"/>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grpSp>
        <p:nvGrpSpPr>
          <p:cNvPr id="3" name="Grupo 2">
            <a:extLst>
              <a:ext uri="{FF2B5EF4-FFF2-40B4-BE49-F238E27FC236}">
                <a16:creationId xmlns:a16="http://schemas.microsoft.com/office/drawing/2014/main" id="{F31A959A-6495-4646-88DA-8B042FBA95AF}"/>
              </a:ext>
            </a:extLst>
          </p:cNvPr>
          <p:cNvGrpSpPr/>
          <p:nvPr/>
        </p:nvGrpSpPr>
        <p:grpSpPr>
          <a:xfrm>
            <a:off x="5530321" y="3050532"/>
            <a:ext cx="777911" cy="1254140"/>
            <a:chOff x="5530321" y="2774216"/>
            <a:chExt cx="872495" cy="1530456"/>
          </a:xfrm>
        </p:grpSpPr>
        <p:cxnSp>
          <p:nvCxnSpPr>
            <p:cNvPr id="6" name="Conector recto 5">
              <a:extLst>
                <a:ext uri="{FF2B5EF4-FFF2-40B4-BE49-F238E27FC236}">
                  <a16:creationId xmlns:a16="http://schemas.microsoft.com/office/drawing/2014/main" id="{9CA9AF58-568A-41E6-BE5F-B0F672677280}"/>
                </a:ext>
              </a:extLst>
            </p:cNvPr>
            <p:cNvCxnSpPr/>
            <p:nvPr/>
          </p:nvCxnSpPr>
          <p:spPr>
            <a:xfrm flipH="1">
              <a:off x="5603798" y="2811117"/>
              <a:ext cx="704434" cy="1420641"/>
            </a:xfrm>
            <a:prstGeom prst="line">
              <a:avLst/>
            </a:prstGeom>
          </p:spPr>
          <p:style>
            <a:lnRef idx="3">
              <a:schemeClr val="accent2"/>
            </a:lnRef>
            <a:fillRef idx="0">
              <a:schemeClr val="accent2"/>
            </a:fillRef>
            <a:effectRef idx="2">
              <a:schemeClr val="accent2"/>
            </a:effectRef>
            <a:fontRef idx="minor">
              <a:schemeClr val="tx1"/>
            </a:fontRef>
          </p:style>
        </p:cxnSp>
        <p:cxnSp>
          <p:nvCxnSpPr>
            <p:cNvPr id="30" name="Conector recto 29">
              <a:extLst>
                <a:ext uri="{FF2B5EF4-FFF2-40B4-BE49-F238E27FC236}">
                  <a16:creationId xmlns:a16="http://schemas.microsoft.com/office/drawing/2014/main" id="{D9810A23-DC65-45DE-9CF4-5B340931CDD3}"/>
                </a:ext>
              </a:extLst>
            </p:cNvPr>
            <p:cNvCxnSpPr>
              <a:cxnSpLocks/>
            </p:cNvCxnSpPr>
            <p:nvPr/>
          </p:nvCxnSpPr>
          <p:spPr>
            <a:xfrm flipH="1" flipV="1">
              <a:off x="5530321" y="4176718"/>
              <a:ext cx="146953" cy="127954"/>
            </a:xfrm>
            <a:prstGeom prst="line">
              <a:avLst/>
            </a:prstGeom>
          </p:spPr>
          <p:style>
            <a:lnRef idx="3">
              <a:schemeClr val="accent2"/>
            </a:lnRef>
            <a:fillRef idx="0">
              <a:schemeClr val="accent2"/>
            </a:fillRef>
            <a:effectRef idx="2">
              <a:schemeClr val="accent2"/>
            </a:effectRef>
            <a:fontRef idx="minor">
              <a:schemeClr val="tx1"/>
            </a:fontRef>
          </p:style>
        </p:cxnSp>
        <p:cxnSp>
          <p:nvCxnSpPr>
            <p:cNvPr id="32" name="Conector recto 31">
              <a:extLst>
                <a:ext uri="{FF2B5EF4-FFF2-40B4-BE49-F238E27FC236}">
                  <a16:creationId xmlns:a16="http://schemas.microsoft.com/office/drawing/2014/main" id="{86BCBB92-2F74-4AB8-A82A-4D5B10FEC0DD}"/>
                </a:ext>
              </a:extLst>
            </p:cNvPr>
            <p:cNvCxnSpPr>
              <a:cxnSpLocks/>
            </p:cNvCxnSpPr>
            <p:nvPr/>
          </p:nvCxnSpPr>
          <p:spPr>
            <a:xfrm flipH="1" flipV="1">
              <a:off x="6215818" y="2774216"/>
              <a:ext cx="186998" cy="111088"/>
            </a:xfrm>
            <a:prstGeom prst="line">
              <a:avLst/>
            </a:prstGeom>
          </p:spPr>
          <p:style>
            <a:lnRef idx="3">
              <a:schemeClr val="accent2"/>
            </a:lnRef>
            <a:fillRef idx="0">
              <a:schemeClr val="accent2"/>
            </a:fillRef>
            <a:effectRef idx="2">
              <a:schemeClr val="accent2"/>
            </a:effectRef>
            <a:fontRef idx="minor">
              <a:schemeClr val="tx1"/>
            </a:fontRef>
          </p:style>
        </p:cxnSp>
      </p:grpSp>
      <p:sp>
        <p:nvSpPr>
          <p:cNvPr id="13" name="CuadroTexto 12">
            <a:extLst>
              <a:ext uri="{FF2B5EF4-FFF2-40B4-BE49-F238E27FC236}">
                <a16:creationId xmlns:a16="http://schemas.microsoft.com/office/drawing/2014/main" id="{729DA962-C9AE-4831-B0CF-5F625A22243B}"/>
              </a:ext>
            </a:extLst>
          </p:cNvPr>
          <p:cNvSpPr txBox="1"/>
          <p:nvPr/>
        </p:nvSpPr>
        <p:spPr>
          <a:xfrm>
            <a:off x="5471156" y="3646107"/>
            <a:ext cx="383438" cy="307777"/>
          </a:xfrm>
          <a:prstGeom prst="rect">
            <a:avLst/>
          </a:prstGeom>
          <a:noFill/>
        </p:spPr>
        <p:txBody>
          <a:bodyPr wrap="none" rtlCol="0">
            <a:spAutoFit/>
          </a:bodyPr>
          <a:lstStyle/>
          <a:p>
            <a:r>
              <a:rPr lang="es-ES" dirty="0"/>
              <a:t>d2</a:t>
            </a:r>
            <a:endParaRPr lang="es-CL" dirty="0"/>
          </a:p>
        </p:txBody>
      </p:sp>
      <mc:AlternateContent xmlns:mc="http://schemas.openxmlformats.org/markup-compatibility/2006">
        <mc:Choice xmlns:a14="http://schemas.microsoft.com/office/drawing/2010/main" Requires="a14">
          <p:sp>
            <p:nvSpPr>
              <p:cNvPr id="44" name="CuadroTexto 43">
                <a:extLst>
                  <a:ext uri="{FF2B5EF4-FFF2-40B4-BE49-F238E27FC236}">
                    <a16:creationId xmlns:a16="http://schemas.microsoft.com/office/drawing/2014/main" id="{E76200F3-BB85-42BC-8270-E0EE0E5599F6}"/>
                  </a:ext>
                </a:extLst>
              </p:cNvPr>
              <p:cNvSpPr txBox="1"/>
              <p:nvPr/>
            </p:nvSpPr>
            <p:spPr>
              <a:xfrm>
                <a:off x="452612" y="1465875"/>
                <a:ext cx="6622134" cy="560474"/>
              </a:xfrm>
              <a:prstGeom prst="rect">
                <a:avLst/>
              </a:prstGeom>
              <a:noFill/>
            </p:spPr>
            <p:txBody>
              <a:bodyPr wrap="square">
                <a:spAutoFit/>
              </a:bodyPr>
              <a:lstStyle/>
              <a:p>
                <a:pPr/>
                <a14:m>
                  <m:oMath xmlns:m="http://schemas.openxmlformats.org/officeDocument/2006/math">
                    <m:sSup>
                      <m:sSupPr>
                        <m:ctrlPr>
                          <a:rPr lang="es-CL" sz="2800" i="1" smtClean="0">
                            <a:latin typeface="Cambria Math" panose="02040503050406030204" pitchFamily="18" charset="0"/>
                          </a:rPr>
                        </m:ctrlPr>
                      </m:sSupPr>
                      <m:e>
                        <m:sSub>
                          <m:sSubPr>
                            <m:ctrlPr>
                              <a:rPr lang="es-CL" sz="2800" i="1" smtClean="0">
                                <a:latin typeface="Cambria Math" panose="02040503050406030204" pitchFamily="18" charset="0"/>
                              </a:rPr>
                            </m:ctrlPr>
                          </m:sSubPr>
                          <m:e>
                            <m:r>
                              <a:rPr lang="es-ES" sz="2800" b="0" i="1" smtClean="0">
                                <a:latin typeface="Cambria Math" panose="02040503050406030204" pitchFamily="18" charset="0"/>
                              </a:rPr>
                              <m:t>𝑑</m:t>
                            </m:r>
                          </m:e>
                          <m:sub>
                            <m:r>
                              <a:rPr lang="es-ES" sz="2800" b="0" i="1" smtClean="0">
                                <a:latin typeface="Cambria Math" panose="02040503050406030204" pitchFamily="18" charset="0"/>
                              </a:rPr>
                              <m:t>1</m:t>
                            </m:r>
                          </m:sub>
                        </m:sSub>
                      </m:e>
                      <m:sup>
                        <m:r>
                          <a:rPr lang="es-ES" sz="2800" b="0" i="1" smtClean="0">
                            <a:latin typeface="Cambria Math" panose="02040503050406030204" pitchFamily="18" charset="0"/>
                          </a:rPr>
                          <m:t>2</m:t>
                        </m:r>
                      </m:sup>
                    </m:sSup>
                    <m:r>
                      <a:rPr lang="es-ES" sz="2800" b="0" i="1" smtClean="0">
                        <a:latin typeface="Cambria Math" panose="02040503050406030204" pitchFamily="18" charset="0"/>
                      </a:rPr>
                      <m:t>+</m:t>
                    </m:r>
                    <m:sSup>
                      <m:sSupPr>
                        <m:ctrlPr>
                          <a:rPr lang="es-CL" sz="2800" i="1">
                            <a:latin typeface="Cambria Math" panose="02040503050406030204" pitchFamily="18" charset="0"/>
                          </a:rPr>
                        </m:ctrlPr>
                      </m:sSupPr>
                      <m:e>
                        <m:sSub>
                          <m:sSubPr>
                            <m:ctrlPr>
                              <a:rPr lang="es-CL" sz="2800" i="1">
                                <a:latin typeface="Cambria Math" panose="02040503050406030204" pitchFamily="18" charset="0"/>
                              </a:rPr>
                            </m:ctrlPr>
                          </m:sSubPr>
                          <m:e>
                            <m:r>
                              <a:rPr lang="es-ES" sz="2800" i="1">
                                <a:latin typeface="Cambria Math" panose="02040503050406030204" pitchFamily="18" charset="0"/>
                              </a:rPr>
                              <m:t>𝑑</m:t>
                            </m:r>
                          </m:e>
                          <m:sub>
                            <m:r>
                              <a:rPr lang="es-ES" sz="2800" b="0" i="1" smtClean="0">
                                <a:latin typeface="Cambria Math" panose="02040503050406030204" pitchFamily="18" charset="0"/>
                              </a:rPr>
                              <m:t>2</m:t>
                            </m:r>
                          </m:sub>
                        </m:sSub>
                      </m:e>
                      <m:sup>
                        <m:r>
                          <a:rPr lang="es-ES" sz="2800" i="1">
                            <a:latin typeface="Cambria Math" panose="02040503050406030204" pitchFamily="18" charset="0"/>
                          </a:rPr>
                          <m:t>2</m:t>
                        </m:r>
                      </m:sup>
                    </m:sSup>
                    <m:r>
                      <a:rPr lang="es-ES" sz="2800" b="0" i="1" smtClean="0">
                        <a:latin typeface="Cambria Math" panose="02040503050406030204" pitchFamily="18" charset="0"/>
                      </a:rPr>
                      <m:t>+</m:t>
                    </m:r>
                    <m:sSup>
                      <m:sSupPr>
                        <m:ctrlPr>
                          <a:rPr lang="es-CL" sz="2800" i="1">
                            <a:latin typeface="Cambria Math" panose="02040503050406030204" pitchFamily="18" charset="0"/>
                          </a:rPr>
                        </m:ctrlPr>
                      </m:sSupPr>
                      <m:e>
                        <m:sSub>
                          <m:sSubPr>
                            <m:ctrlPr>
                              <a:rPr lang="es-CL" sz="2800" i="1">
                                <a:latin typeface="Cambria Math" panose="02040503050406030204" pitchFamily="18" charset="0"/>
                              </a:rPr>
                            </m:ctrlPr>
                          </m:sSubPr>
                          <m:e>
                            <m:r>
                              <a:rPr lang="es-ES" sz="2800" i="1">
                                <a:latin typeface="Cambria Math" panose="02040503050406030204" pitchFamily="18" charset="0"/>
                              </a:rPr>
                              <m:t>𝑑</m:t>
                            </m:r>
                          </m:e>
                          <m:sub>
                            <m:r>
                              <a:rPr lang="es-ES" sz="2800" b="0" i="1" smtClean="0">
                                <a:latin typeface="Cambria Math" panose="02040503050406030204" pitchFamily="18" charset="0"/>
                              </a:rPr>
                              <m:t>3</m:t>
                            </m:r>
                          </m:sub>
                        </m:sSub>
                      </m:e>
                      <m:sup>
                        <m:r>
                          <a:rPr lang="es-ES" sz="2800" i="1">
                            <a:latin typeface="Cambria Math" panose="02040503050406030204" pitchFamily="18" charset="0"/>
                          </a:rPr>
                          <m:t>2</m:t>
                        </m:r>
                      </m:sup>
                    </m:sSup>
                    <m:r>
                      <a:rPr lang="es-ES" sz="2800" b="0" i="1" smtClean="0">
                        <a:latin typeface="Cambria Math" panose="02040503050406030204" pitchFamily="18" charset="0"/>
                      </a:rPr>
                      <m:t>+</m:t>
                    </m:r>
                    <m:sSup>
                      <m:sSupPr>
                        <m:ctrlPr>
                          <a:rPr lang="es-CL" sz="2800" i="1">
                            <a:latin typeface="Cambria Math" panose="02040503050406030204" pitchFamily="18" charset="0"/>
                          </a:rPr>
                        </m:ctrlPr>
                      </m:sSupPr>
                      <m:e>
                        <m:sSub>
                          <m:sSubPr>
                            <m:ctrlPr>
                              <a:rPr lang="es-CL" sz="2800" i="1">
                                <a:latin typeface="Cambria Math" panose="02040503050406030204" pitchFamily="18" charset="0"/>
                              </a:rPr>
                            </m:ctrlPr>
                          </m:sSubPr>
                          <m:e>
                            <m:r>
                              <a:rPr lang="es-ES" sz="2800" i="1">
                                <a:latin typeface="Cambria Math" panose="02040503050406030204" pitchFamily="18" charset="0"/>
                              </a:rPr>
                              <m:t>𝑑</m:t>
                            </m:r>
                          </m:e>
                          <m:sub>
                            <m:r>
                              <a:rPr lang="es-ES" sz="2800" b="0" i="1" smtClean="0">
                                <a:latin typeface="Cambria Math" panose="02040503050406030204" pitchFamily="18" charset="0"/>
                              </a:rPr>
                              <m:t>4</m:t>
                            </m:r>
                          </m:sub>
                        </m:sSub>
                      </m:e>
                      <m:sup>
                        <m:r>
                          <a:rPr lang="es-ES" sz="2800" i="1">
                            <a:latin typeface="Cambria Math" panose="02040503050406030204" pitchFamily="18" charset="0"/>
                          </a:rPr>
                          <m:t>2</m:t>
                        </m:r>
                      </m:sup>
                    </m:sSup>
                    <m:r>
                      <a:rPr lang="es-ES" sz="2800" b="0" i="0" smtClean="0">
                        <a:latin typeface="Cambria Math" panose="02040503050406030204" pitchFamily="18" charset="0"/>
                      </a:rPr>
                      <m:t>+</m:t>
                    </m:r>
                    <m:sSup>
                      <m:sSupPr>
                        <m:ctrlPr>
                          <a:rPr lang="es-CL" sz="2800" i="1">
                            <a:latin typeface="Cambria Math" panose="02040503050406030204" pitchFamily="18" charset="0"/>
                          </a:rPr>
                        </m:ctrlPr>
                      </m:sSupPr>
                      <m:e>
                        <m:sSub>
                          <m:sSubPr>
                            <m:ctrlPr>
                              <a:rPr lang="es-CL" sz="2800" i="1">
                                <a:latin typeface="Cambria Math" panose="02040503050406030204" pitchFamily="18" charset="0"/>
                              </a:rPr>
                            </m:ctrlPr>
                          </m:sSubPr>
                          <m:e>
                            <m:r>
                              <a:rPr lang="es-ES" sz="2800" i="1">
                                <a:latin typeface="Cambria Math" panose="02040503050406030204" pitchFamily="18" charset="0"/>
                              </a:rPr>
                              <m:t>𝑑</m:t>
                            </m:r>
                          </m:e>
                          <m:sub>
                            <m:r>
                              <a:rPr lang="es-ES" sz="2800" b="0" i="1" smtClean="0">
                                <a:latin typeface="Cambria Math" panose="02040503050406030204" pitchFamily="18" charset="0"/>
                              </a:rPr>
                              <m:t>5</m:t>
                            </m:r>
                          </m:sub>
                        </m:sSub>
                      </m:e>
                      <m:sup>
                        <m:r>
                          <a:rPr lang="es-ES" sz="2800" i="1">
                            <a:latin typeface="Cambria Math" panose="02040503050406030204" pitchFamily="18" charset="0"/>
                          </a:rPr>
                          <m:t>2</m:t>
                        </m:r>
                      </m:sup>
                    </m:sSup>
                    <m:r>
                      <a:rPr lang="es-ES" sz="2800" b="0" i="0" smtClean="0">
                        <a:latin typeface="Cambria Math" panose="02040503050406030204" pitchFamily="18" charset="0"/>
                      </a:rPr>
                      <m:t>+</m:t>
                    </m:r>
                    <m:sSup>
                      <m:sSupPr>
                        <m:ctrlPr>
                          <a:rPr lang="es-CL" sz="2800" i="1">
                            <a:latin typeface="Cambria Math" panose="02040503050406030204" pitchFamily="18" charset="0"/>
                          </a:rPr>
                        </m:ctrlPr>
                      </m:sSupPr>
                      <m:e>
                        <m:sSub>
                          <m:sSubPr>
                            <m:ctrlPr>
                              <a:rPr lang="es-CL" sz="2800" i="1">
                                <a:latin typeface="Cambria Math" panose="02040503050406030204" pitchFamily="18" charset="0"/>
                              </a:rPr>
                            </m:ctrlPr>
                          </m:sSubPr>
                          <m:e>
                            <m:r>
                              <a:rPr lang="es-ES" sz="2800" i="1">
                                <a:latin typeface="Cambria Math" panose="02040503050406030204" pitchFamily="18" charset="0"/>
                              </a:rPr>
                              <m:t>𝑑</m:t>
                            </m:r>
                          </m:e>
                          <m:sub>
                            <m:r>
                              <a:rPr lang="es-ES" sz="2800" b="0" i="1" smtClean="0">
                                <a:latin typeface="Cambria Math" panose="02040503050406030204" pitchFamily="18" charset="0"/>
                              </a:rPr>
                              <m:t>6</m:t>
                            </m:r>
                          </m:sub>
                        </m:sSub>
                      </m:e>
                      <m:sup>
                        <m:r>
                          <a:rPr lang="es-ES" sz="2800" i="1">
                            <a:latin typeface="Cambria Math" panose="02040503050406030204" pitchFamily="18" charset="0"/>
                          </a:rPr>
                          <m:t>2</m:t>
                        </m:r>
                      </m:sup>
                    </m:sSup>
                  </m:oMath>
                </a14:m>
                <a:r>
                  <a:rPr lang="es-CL" sz="2800" dirty="0"/>
                  <a:t>  </a:t>
                </a:r>
              </a:p>
            </p:txBody>
          </p:sp>
        </mc:Choice>
        <mc:Fallback>
          <p:sp>
            <p:nvSpPr>
              <p:cNvPr id="44" name="CuadroTexto 43">
                <a:extLst>
                  <a:ext uri="{FF2B5EF4-FFF2-40B4-BE49-F238E27FC236}">
                    <a16:creationId xmlns:a16="http://schemas.microsoft.com/office/drawing/2014/main" id="{E76200F3-BB85-42BC-8270-E0EE0E5599F6}"/>
                  </a:ext>
                </a:extLst>
              </p:cNvPr>
              <p:cNvSpPr txBox="1">
                <a:spLocks noRot="1" noChangeAspect="1" noMove="1" noResize="1" noEditPoints="1" noAdjustHandles="1" noChangeArrowheads="1" noChangeShapeType="1" noTextEdit="1"/>
              </p:cNvSpPr>
              <p:nvPr/>
            </p:nvSpPr>
            <p:spPr>
              <a:xfrm>
                <a:off x="452612" y="1465875"/>
                <a:ext cx="6622134" cy="560474"/>
              </a:xfrm>
              <a:prstGeom prst="rect">
                <a:avLst/>
              </a:prstGeom>
              <a:blipFill>
                <a:blip r:embed="rId3"/>
                <a:stretch>
                  <a:fillRect/>
                </a:stretch>
              </a:blipFill>
            </p:spPr>
            <p:txBody>
              <a:bodyPr/>
              <a:lstStyle/>
              <a:p>
                <a:r>
                  <a:rPr lang="es-CL">
                    <a:noFill/>
                  </a:rPr>
                  <a:t> </a:t>
                </a:r>
              </a:p>
            </p:txBody>
          </p:sp>
        </mc:Fallback>
      </mc:AlternateContent>
    </p:spTree>
    <p:extLst>
      <p:ext uri="{BB962C8B-B14F-4D97-AF65-F5344CB8AC3E}">
        <p14:creationId xmlns:p14="http://schemas.microsoft.com/office/powerpoint/2010/main" val="247820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FD152-290F-4490-9EE3-1DE6425F47E6}"/>
              </a:ext>
            </a:extLst>
          </p:cNvPr>
          <p:cNvSpPr>
            <a:spLocks noGrp="1"/>
          </p:cNvSpPr>
          <p:nvPr>
            <p:ph type="title"/>
          </p:nvPr>
        </p:nvSpPr>
        <p:spPr/>
        <p:txBody>
          <a:bodyPr/>
          <a:lstStyle/>
          <a:p>
            <a:r>
              <a:rPr lang="es-ES" dirty="0"/>
              <a:t>Entonces si medimos las distancias al origen…</a:t>
            </a:r>
            <a:endParaRPr lang="es-CL" dirty="0"/>
          </a:p>
        </p:txBody>
      </p:sp>
      <p:sp>
        <p:nvSpPr>
          <p:cNvPr id="14" name="Elipse 13">
            <a:extLst>
              <a:ext uri="{FF2B5EF4-FFF2-40B4-BE49-F238E27FC236}">
                <a16:creationId xmlns:a16="http://schemas.microsoft.com/office/drawing/2014/main" id="{066F71E4-A500-4503-AEA5-F0CA07D14E65}"/>
              </a:ext>
            </a:extLst>
          </p:cNvPr>
          <p:cNvSpPr/>
          <p:nvPr/>
        </p:nvSpPr>
        <p:spPr>
          <a:xfrm>
            <a:off x="4274184" y="519299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A</a:t>
            </a:r>
          </a:p>
        </p:txBody>
      </p:sp>
      <p:sp>
        <p:nvSpPr>
          <p:cNvPr id="15" name="Elipse 14">
            <a:extLst>
              <a:ext uri="{FF2B5EF4-FFF2-40B4-BE49-F238E27FC236}">
                <a16:creationId xmlns:a16="http://schemas.microsoft.com/office/drawing/2014/main" id="{F4D32EBE-BA97-4315-951C-CF6D5B161A0C}"/>
              </a:ext>
            </a:extLst>
          </p:cNvPr>
          <p:cNvSpPr/>
          <p:nvPr/>
        </p:nvSpPr>
        <p:spPr>
          <a:xfrm>
            <a:off x="4568474" y="5047280"/>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B</a:t>
            </a:r>
          </a:p>
        </p:txBody>
      </p:sp>
      <p:sp>
        <p:nvSpPr>
          <p:cNvPr id="16" name="Elipse 15">
            <a:extLst>
              <a:ext uri="{FF2B5EF4-FFF2-40B4-BE49-F238E27FC236}">
                <a16:creationId xmlns:a16="http://schemas.microsoft.com/office/drawing/2014/main" id="{5F50DD8C-16E9-414B-8FF1-0509B2DB90EA}"/>
              </a:ext>
            </a:extLst>
          </p:cNvPr>
          <p:cNvSpPr/>
          <p:nvPr/>
        </p:nvSpPr>
        <p:spPr>
          <a:xfrm>
            <a:off x="4948197" y="466291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C</a:t>
            </a:r>
          </a:p>
        </p:txBody>
      </p:sp>
      <p:sp>
        <p:nvSpPr>
          <p:cNvPr id="17" name="Elipse 16">
            <a:extLst>
              <a:ext uri="{FF2B5EF4-FFF2-40B4-BE49-F238E27FC236}">
                <a16:creationId xmlns:a16="http://schemas.microsoft.com/office/drawing/2014/main" id="{EB8BA997-27E9-454A-BBA6-7049FC6512AE}"/>
              </a:ext>
            </a:extLst>
          </p:cNvPr>
          <p:cNvSpPr/>
          <p:nvPr/>
        </p:nvSpPr>
        <p:spPr>
          <a:xfrm rot="20775443">
            <a:off x="6491036" y="376165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D</a:t>
            </a:r>
          </a:p>
        </p:txBody>
      </p:sp>
      <p:sp>
        <p:nvSpPr>
          <p:cNvPr id="18" name="Elipse 17">
            <a:extLst>
              <a:ext uri="{FF2B5EF4-FFF2-40B4-BE49-F238E27FC236}">
                <a16:creationId xmlns:a16="http://schemas.microsoft.com/office/drawing/2014/main" id="{11D60154-CAB9-424F-9BBF-36F0678616F0}"/>
              </a:ext>
            </a:extLst>
          </p:cNvPr>
          <p:cNvSpPr/>
          <p:nvPr/>
        </p:nvSpPr>
        <p:spPr>
          <a:xfrm>
            <a:off x="7074746"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E</a:t>
            </a:r>
          </a:p>
        </p:txBody>
      </p:sp>
      <p:sp>
        <p:nvSpPr>
          <p:cNvPr id="19" name="Elipse 18">
            <a:extLst>
              <a:ext uri="{FF2B5EF4-FFF2-40B4-BE49-F238E27FC236}">
                <a16:creationId xmlns:a16="http://schemas.microsoft.com/office/drawing/2014/main" id="{63CF7C91-795E-4EC2-9E96-CA7CDA76C2D4}"/>
              </a:ext>
            </a:extLst>
          </p:cNvPr>
          <p:cNvSpPr/>
          <p:nvPr/>
        </p:nvSpPr>
        <p:spPr>
          <a:xfrm rot="20631693">
            <a:off x="7671164"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F</a:t>
            </a:r>
          </a:p>
        </p:txBody>
      </p:sp>
      <p:grpSp>
        <p:nvGrpSpPr>
          <p:cNvPr id="5" name="Grupo 4">
            <a:extLst>
              <a:ext uri="{FF2B5EF4-FFF2-40B4-BE49-F238E27FC236}">
                <a16:creationId xmlns:a16="http://schemas.microsoft.com/office/drawing/2014/main" id="{E821C1D0-ED06-4BB1-9B3F-CD1BB7DEA4DC}"/>
              </a:ext>
            </a:extLst>
          </p:cNvPr>
          <p:cNvGrpSpPr/>
          <p:nvPr/>
        </p:nvGrpSpPr>
        <p:grpSpPr>
          <a:xfrm>
            <a:off x="1132915" y="2228250"/>
            <a:ext cx="10326931" cy="4420200"/>
            <a:chOff x="1132915" y="3319073"/>
            <a:chExt cx="10326931" cy="4420200"/>
          </a:xfrm>
        </p:grpSpPr>
        <p:grpSp>
          <p:nvGrpSpPr>
            <p:cNvPr id="10" name="Grupo 9">
              <a:extLst>
                <a:ext uri="{FF2B5EF4-FFF2-40B4-BE49-F238E27FC236}">
                  <a16:creationId xmlns:a16="http://schemas.microsoft.com/office/drawing/2014/main" id="{B883D135-E8C3-44AA-BF49-3163C809C6E3}"/>
                </a:ext>
              </a:extLst>
            </p:cNvPr>
            <p:cNvGrpSpPr/>
            <p:nvPr/>
          </p:nvGrpSpPr>
          <p:grpSpPr>
            <a:xfrm>
              <a:off x="1132915" y="3323660"/>
              <a:ext cx="10226774" cy="4415613"/>
              <a:chOff x="1075765" y="3304610"/>
              <a:chExt cx="10226774" cy="4415613"/>
            </a:xfrm>
          </p:grpSpPr>
          <p:cxnSp>
            <p:nvCxnSpPr>
              <p:cNvPr id="8" name="Conector recto de flecha 7">
                <a:extLst>
                  <a:ext uri="{FF2B5EF4-FFF2-40B4-BE49-F238E27FC236}">
                    <a16:creationId xmlns:a16="http://schemas.microsoft.com/office/drawing/2014/main" id="{D4EEC923-3A75-4861-9A8C-7AF95ADD8A79}"/>
                  </a:ext>
                </a:extLst>
              </p:cNvPr>
              <p:cNvCxnSpPr>
                <a:cxnSpLocks/>
              </p:cNvCxnSpPr>
              <p:nvPr/>
            </p:nvCxnSpPr>
            <p:spPr>
              <a:xfrm>
                <a:off x="1075765" y="5546968"/>
                <a:ext cx="102267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428E169B-464F-4855-8DB7-16A7EE1B7D92}"/>
                  </a:ext>
                </a:extLst>
              </p:cNvPr>
              <p:cNvCxnSpPr>
                <a:cxnSpLocks/>
              </p:cNvCxnSpPr>
              <p:nvPr/>
            </p:nvCxnSpPr>
            <p:spPr>
              <a:xfrm flipV="1">
                <a:off x="5841613" y="3304610"/>
                <a:ext cx="11104" cy="441561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4" name="CuadroTexto 3">
              <a:extLst>
                <a:ext uri="{FF2B5EF4-FFF2-40B4-BE49-F238E27FC236}">
                  <a16:creationId xmlns:a16="http://schemas.microsoft.com/office/drawing/2014/main" id="{39040808-3D35-4358-A0AD-2FA746F170FF}"/>
                </a:ext>
              </a:extLst>
            </p:cNvPr>
            <p:cNvSpPr txBox="1"/>
            <p:nvPr/>
          </p:nvSpPr>
          <p:spPr>
            <a:xfrm>
              <a:off x="10314981" y="5692913"/>
              <a:ext cx="1144865" cy="523220"/>
            </a:xfrm>
            <a:prstGeom prst="rect">
              <a:avLst/>
            </a:prstGeom>
            <a:noFill/>
          </p:spPr>
          <p:txBody>
            <a:bodyPr wrap="none" rtlCol="0">
              <a:spAutoFit/>
            </a:bodyPr>
            <a:lstStyle/>
            <a:p>
              <a:r>
                <a:rPr lang="es-ES" sz="2800" dirty="0"/>
                <a:t>Renta</a:t>
              </a:r>
              <a:endParaRPr lang="es-CL" sz="2800" dirty="0"/>
            </a:p>
          </p:txBody>
        </p:sp>
        <p:sp>
          <p:nvSpPr>
            <p:cNvPr id="22" name="CuadroTexto 21">
              <a:extLst>
                <a:ext uri="{FF2B5EF4-FFF2-40B4-BE49-F238E27FC236}">
                  <a16:creationId xmlns:a16="http://schemas.microsoft.com/office/drawing/2014/main" id="{7993C613-A2B3-419B-B52D-3874C3FB8F07}"/>
                </a:ext>
              </a:extLst>
            </p:cNvPr>
            <p:cNvSpPr txBox="1"/>
            <p:nvPr/>
          </p:nvSpPr>
          <p:spPr>
            <a:xfrm>
              <a:off x="4702620" y="3319073"/>
              <a:ext cx="1124026" cy="523220"/>
            </a:xfrm>
            <a:prstGeom prst="rect">
              <a:avLst/>
            </a:prstGeom>
            <a:noFill/>
          </p:spPr>
          <p:txBody>
            <a:bodyPr wrap="none" rtlCol="0">
              <a:spAutoFit/>
            </a:bodyPr>
            <a:lstStyle/>
            <a:p>
              <a:r>
                <a:rPr lang="es-ES" sz="2800" dirty="0"/>
                <a:t>Venta</a:t>
              </a:r>
              <a:endParaRPr lang="es-CL" sz="2800" dirty="0"/>
            </a:p>
          </p:txBody>
        </p:sp>
      </p:grpSp>
      <p:cxnSp>
        <p:nvCxnSpPr>
          <p:cNvPr id="9" name="Conector recto 8">
            <a:extLst>
              <a:ext uri="{FF2B5EF4-FFF2-40B4-BE49-F238E27FC236}">
                <a16:creationId xmlns:a16="http://schemas.microsoft.com/office/drawing/2014/main" id="{56304C95-AF06-4C0A-BB64-8C81003DE37A}"/>
              </a:ext>
            </a:extLst>
          </p:cNvPr>
          <p:cNvCxnSpPr/>
          <p:nvPr/>
        </p:nvCxnSpPr>
        <p:spPr>
          <a:xfrm flipH="1">
            <a:off x="4825901" y="2331217"/>
            <a:ext cx="2111825" cy="4317233"/>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Conector recto de flecha 19">
            <a:extLst>
              <a:ext uri="{FF2B5EF4-FFF2-40B4-BE49-F238E27FC236}">
                <a16:creationId xmlns:a16="http://schemas.microsoft.com/office/drawing/2014/main" id="{84FAE948-0684-47D4-9229-98AC6A8F2731}"/>
              </a:ext>
            </a:extLst>
          </p:cNvPr>
          <p:cNvCxnSpPr>
            <a:cxnSpLocks/>
            <a:stCxn id="19" idx="1"/>
          </p:cNvCxnSpPr>
          <p:nvPr/>
        </p:nvCxnSpPr>
        <p:spPr>
          <a:xfrm flipH="1" flipV="1">
            <a:off x="6667500" y="2946567"/>
            <a:ext cx="1021941" cy="481369"/>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23" name="Conector recto de flecha 22">
            <a:extLst>
              <a:ext uri="{FF2B5EF4-FFF2-40B4-BE49-F238E27FC236}">
                <a16:creationId xmlns:a16="http://schemas.microsoft.com/office/drawing/2014/main" id="{B96D94B2-2A88-4419-9462-4A1D34C89FB0}"/>
              </a:ext>
            </a:extLst>
          </p:cNvPr>
          <p:cNvCxnSpPr>
            <a:cxnSpLocks/>
            <a:stCxn id="18" idx="2"/>
          </p:cNvCxnSpPr>
          <p:nvPr/>
        </p:nvCxnSpPr>
        <p:spPr>
          <a:xfrm flipH="1" flipV="1">
            <a:off x="6520894" y="3207582"/>
            <a:ext cx="553852" cy="291380"/>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24" name="Conector recto de flecha 23">
            <a:extLst>
              <a:ext uri="{FF2B5EF4-FFF2-40B4-BE49-F238E27FC236}">
                <a16:creationId xmlns:a16="http://schemas.microsoft.com/office/drawing/2014/main" id="{E853FFB9-C457-4D6B-8A90-468BC9B9ABC7}"/>
              </a:ext>
            </a:extLst>
          </p:cNvPr>
          <p:cNvCxnSpPr>
            <a:cxnSpLocks/>
            <a:stCxn id="17" idx="1"/>
          </p:cNvCxnSpPr>
          <p:nvPr/>
        </p:nvCxnSpPr>
        <p:spPr>
          <a:xfrm flipH="1" flipV="1">
            <a:off x="6293238" y="3714751"/>
            <a:ext cx="219157" cy="117700"/>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31" name="Conector recto de flecha 30">
            <a:extLst>
              <a:ext uri="{FF2B5EF4-FFF2-40B4-BE49-F238E27FC236}">
                <a16:creationId xmlns:a16="http://schemas.microsoft.com/office/drawing/2014/main" id="{AD476EF2-AE50-47B6-95B4-D7C481786004}"/>
              </a:ext>
            </a:extLst>
          </p:cNvPr>
          <p:cNvCxnSpPr>
            <a:cxnSpLocks/>
            <a:stCxn id="16" idx="6"/>
          </p:cNvCxnSpPr>
          <p:nvPr/>
        </p:nvCxnSpPr>
        <p:spPr>
          <a:xfrm>
            <a:off x="5242487" y="4810064"/>
            <a:ext cx="361311" cy="237216"/>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34" name="Conector recto de flecha 33">
            <a:extLst>
              <a:ext uri="{FF2B5EF4-FFF2-40B4-BE49-F238E27FC236}">
                <a16:creationId xmlns:a16="http://schemas.microsoft.com/office/drawing/2014/main" id="{76EF9053-D8F6-417D-A7BD-69D23087E3BF}"/>
              </a:ext>
            </a:extLst>
          </p:cNvPr>
          <p:cNvCxnSpPr>
            <a:cxnSpLocks/>
            <a:stCxn id="15" idx="5"/>
          </p:cNvCxnSpPr>
          <p:nvPr/>
        </p:nvCxnSpPr>
        <p:spPr>
          <a:xfrm>
            <a:off x="4819666" y="5298472"/>
            <a:ext cx="486825" cy="296361"/>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36" name="Conector recto de flecha 35">
            <a:extLst>
              <a:ext uri="{FF2B5EF4-FFF2-40B4-BE49-F238E27FC236}">
                <a16:creationId xmlns:a16="http://schemas.microsoft.com/office/drawing/2014/main" id="{35E07DD9-20CC-460D-BAE3-7ABE00FB8223}"/>
              </a:ext>
            </a:extLst>
          </p:cNvPr>
          <p:cNvCxnSpPr>
            <a:cxnSpLocks/>
            <a:stCxn id="14" idx="5"/>
          </p:cNvCxnSpPr>
          <p:nvPr/>
        </p:nvCxnSpPr>
        <p:spPr>
          <a:xfrm>
            <a:off x="4525376" y="5444191"/>
            <a:ext cx="699374" cy="414489"/>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sp>
        <p:nvSpPr>
          <p:cNvPr id="38" name="Signo de multiplicación 37">
            <a:extLst>
              <a:ext uri="{FF2B5EF4-FFF2-40B4-BE49-F238E27FC236}">
                <a16:creationId xmlns:a16="http://schemas.microsoft.com/office/drawing/2014/main" id="{3531E5AA-1591-4C31-BE8D-A565D5FCA8F6}"/>
              </a:ext>
            </a:extLst>
          </p:cNvPr>
          <p:cNvSpPr/>
          <p:nvPr/>
        </p:nvSpPr>
        <p:spPr>
          <a:xfrm>
            <a:off x="6445252" y="2811117"/>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sp>
        <p:nvSpPr>
          <p:cNvPr id="39" name="Signo de multiplicación 38">
            <a:extLst>
              <a:ext uri="{FF2B5EF4-FFF2-40B4-BE49-F238E27FC236}">
                <a16:creationId xmlns:a16="http://schemas.microsoft.com/office/drawing/2014/main" id="{32F810AE-50CB-4195-BAB4-C25DDC45E563}"/>
              </a:ext>
            </a:extLst>
          </p:cNvPr>
          <p:cNvSpPr/>
          <p:nvPr/>
        </p:nvSpPr>
        <p:spPr>
          <a:xfrm>
            <a:off x="6308232" y="3065647"/>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sp>
        <p:nvSpPr>
          <p:cNvPr id="40" name="Signo de multiplicación 39">
            <a:extLst>
              <a:ext uri="{FF2B5EF4-FFF2-40B4-BE49-F238E27FC236}">
                <a16:creationId xmlns:a16="http://schemas.microsoft.com/office/drawing/2014/main" id="{ACE09C18-DF3B-42C6-91C2-F7E66D6587D8}"/>
              </a:ext>
            </a:extLst>
          </p:cNvPr>
          <p:cNvSpPr/>
          <p:nvPr/>
        </p:nvSpPr>
        <p:spPr>
          <a:xfrm>
            <a:off x="6053301" y="3580841"/>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sp>
        <p:nvSpPr>
          <p:cNvPr id="41" name="Signo de multiplicación 40">
            <a:extLst>
              <a:ext uri="{FF2B5EF4-FFF2-40B4-BE49-F238E27FC236}">
                <a16:creationId xmlns:a16="http://schemas.microsoft.com/office/drawing/2014/main" id="{4631B261-A5ED-4A92-9780-F9CCA5FDCFAC}"/>
              </a:ext>
            </a:extLst>
          </p:cNvPr>
          <p:cNvSpPr/>
          <p:nvPr/>
        </p:nvSpPr>
        <p:spPr>
          <a:xfrm>
            <a:off x="5471156" y="4920794"/>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sp>
        <p:nvSpPr>
          <p:cNvPr id="42" name="Signo de multiplicación 41">
            <a:extLst>
              <a:ext uri="{FF2B5EF4-FFF2-40B4-BE49-F238E27FC236}">
                <a16:creationId xmlns:a16="http://schemas.microsoft.com/office/drawing/2014/main" id="{C5655947-A43D-438E-ABD4-84409DDA69FC}"/>
              </a:ext>
            </a:extLst>
          </p:cNvPr>
          <p:cNvSpPr/>
          <p:nvPr/>
        </p:nvSpPr>
        <p:spPr>
          <a:xfrm>
            <a:off x="5139340" y="5487289"/>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sp>
        <p:nvSpPr>
          <p:cNvPr id="43" name="Signo de multiplicación 42">
            <a:extLst>
              <a:ext uri="{FF2B5EF4-FFF2-40B4-BE49-F238E27FC236}">
                <a16:creationId xmlns:a16="http://schemas.microsoft.com/office/drawing/2014/main" id="{F8F66590-44E5-4660-B81B-30F203CE357B}"/>
              </a:ext>
            </a:extLst>
          </p:cNvPr>
          <p:cNvSpPr/>
          <p:nvPr/>
        </p:nvSpPr>
        <p:spPr>
          <a:xfrm>
            <a:off x="5034231" y="5688100"/>
            <a:ext cx="376989" cy="25297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L"/>
          </a:p>
        </p:txBody>
      </p:sp>
      <p:grpSp>
        <p:nvGrpSpPr>
          <p:cNvPr id="3" name="Grupo 2">
            <a:extLst>
              <a:ext uri="{FF2B5EF4-FFF2-40B4-BE49-F238E27FC236}">
                <a16:creationId xmlns:a16="http://schemas.microsoft.com/office/drawing/2014/main" id="{F31A959A-6495-4646-88DA-8B042FBA95AF}"/>
              </a:ext>
            </a:extLst>
          </p:cNvPr>
          <p:cNvGrpSpPr/>
          <p:nvPr/>
        </p:nvGrpSpPr>
        <p:grpSpPr>
          <a:xfrm>
            <a:off x="5530321" y="3050532"/>
            <a:ext cx="777911" cy="1254140"/>
            <a:chOff x="5530321" y="2774216"/>
            <a:chExt cx="872495" cy="1530456"/>
          </a:xfrm>
        </p:grpSpPr>
        <p:cxnSp>
          <p:nvCxnSpPr>
            <p:cNvPr id="6" name="Conector recto 5">
              <a:extLst>
                <a:ext uri="{FF2B5EF4-FFF2-40B4-BE49-F238E27FC236}">
                  <a16:creationId xmlns:a16="http://schemas.microsoft.com/office/drawing/2014/main" id="{9CA9AF58-568A-41E6-BE5F-B0F672677280}"/>
                </a:ext>
              </a:extLst>
            </p:cNvPr>
            <p:cNvCxnSpPr/>
            <p:nvPr/>
          </p:nvCxnSpPr>
          <p:spPr>
            <a:xfrm flipH="1">
              <a:off x="5603798" y="2811117"/>
              <a:ext cx="704434" cy="1420641"/>
            </a:xfrm>
            <a:prstGeom prst="line">
              <a:avLst/>
            </a:prstGeom>
          </p:spPr>
          <p:style>
            <a:lnRef idx="3">
              <a:schemeClr val="accent2"/>
            </a:lnRef>
            <a:fillRef idx="0">
              <a:schemeClr val="accent2"/>
            </a:fillRef>
            <a:effectRef idx="2">
              <a:schemeClr val="accent2"/>
            </a:effectRef>
            <a:fontRef idx="minor">
              <a:schemeClr val="tx1"/>
            </a:fontRef>
          </p:style>
        </p:cxnSp>
        <p:cxnSp>
          <p:nvCxnSpPr>
            <p:cNvPr id="30" name="Conector recto 29">
              <a:extLst>
                <a:ext uri="{FF2B5EF4-FFF2-40B4-BE49-F238E27FC236}">
                  <a16:creationId xmlns:a16="http://schemas.microsoft.com/office/drawing/2014/main" id="{D9810A23-DC65-45DE-9CF4-5B340931CDD3}"/>
                </a:ext>
              </a:extLst>
            </p:cNvPr>
            <p:cNvCxnSpPr>
              <a:cxnSpLocks/>
            </p:cNvCxnSpPr>
            <p:nvPr/>
          </p:nvCxnSpPr>
          <p:spPr>
            <a:xfrm flipH="1" flipV="1">
              <a:off x="5530321" y="4176718"/>
              <a:ext cx="146953" cy="127954"/>
            </a:xfrm>
            <a:prstGeom prst="line">
              <a:avLst/>
            </a:prstGeom>
          </p:spPr>
          <p:style>
            <a:lnRef idx="3">
              <a:schemeClr val="accent2"/>
            </a:lnRef>
            <a:fillRef idx="0">
              <a:schemeClr val="accent2"/>
            </a:fillRef>
            <a:effectRef idx="2">
              <a:schemeClr val="accent2"/>
            </a:effectRef>
            <a:fontRef idx="minor">
              <a:schemeClr val="tx1"/>
            </a:fontRef>
          </p:style>
        </p:cxnSp>
        <p:cxnSp>
          <p:nvCxnSpPr>
            <p:cNvPr id="32" name="Conector recto 31">
              <a:extLst>
                <a:ext uri="{FF2B5EF4-FFF2-40B4-BE49-F238E27FC236}">
                  <a16:creationId xmlns:a16="http://schemas.microsoft.com/office/drawing/2014/main" id="{86BCBB92-2F74-4AB8-A82A-4D5B10FEC0DD}"/>
                </a:ext>
              </a:extLst>
            </p:cNvPr>
            <p:cNvCxnSpPr>
              <a:cxnSpLocks/>
            </p:cNvCxnSpPr>
            <p:nvPr/>
          </p:nvCxnSpPr>
          <p:spPr>
            <a:xfrm flipH="1" flipV="1">
              <a:off x="6215818" y="2774216"/>
              <a:ext cx="186998" cy="111088"/>
            </a:xfrm>
            <a:prstGeom prst="line">
              <a:avLst/>
            </a:prstGeom>
          </p:spPr>
          <p:style>
            <a:lnRef idx="3">
              <a:schemeClr val="accent2"/>
            </a:lnRef>
            <a:fillRef idx="0">
              <a:schemeClr val="accent2"/>
            </a:fillRef>
            <a:effectRef idx="2">
              <a:schemeClr val="accent2"/>
            </a:effectRef>
            <a:fontRef idx="minor">
              <a:schemeClr val="tx1"/>
            </a:fontRef>
          </p:style>
        </p:cxnSp>
      </p:grpSp>
      <p:sp>
        <p:nvSpPr>
          <p:cNvPr id="13" name="CuadroTexto 12">
            <a:extLst>
              <a:ext uri="{FF2B5EF4-FFF2-40B4-BE49-F238E27FC236}">
                <a16:creationId xmlns:a16="http://schemas.microsoft.com/office/drawing/2014/main" id="{729DA962-C9AE-4831-B0CF-5F625A22243B}"/>
              </a:ext>
            </a:extLst>
          </p:cNvPr>
          <p:cNvSpPr txBox="1"/>
          <p:nvPr/>
        </p:nvSpPr>
        <p:spPr>
          <a:xfrm>
            <a:off x="5471156" y="3646107"/>
            <a:ext cx="383438" cy="307777"/>
          </a:xfrm>
          <a:prstGeom prst="rect">
            <a:avLst/>
          </a:prstGeom>
          <a:noFill/>
        </p:spPr>
        <p:txBody>
          <a:bodyPr wrap="none" rtlCol="0">
            <a:spAutoFit/>
          </a:bodyPr>
          <a:lstStyle/>
          <a:p>
            <a:r>
              <a:rPr lang="es-ES" dirty="0"/>
              <a:t>d2</a:t>
            </a:r>
            <a:endParaRPr lang="es-CL" dirty="0"/>
          </a:p>
        </p:txBody>
      </p:sp>
      <mc:AlternateContent xmlns:mc="http://schemas.openxmlformats.org/markup-compatibility/2006">
        <mc:Choice xmlns:a14="http://schemas.microsoft.com/office/drawing/2010/main" Requires="a14">
          <p:sp>
            <p:nvSpPr>
              <p:cNvPr id="44" name="CuadroTexto 43">
                <a:extLst>
                  <a:ext uri="{FF2B5EF4-FFF2-40B4-BE49-F238E27FC236}">
                    <a16:creationId xmlns:a16="http://schemas.microsoft.com/office/drawing/2014/main" id="{E76200F3-BB85-42BC-8270-E0EE0E5599F6}"/>
                  </a:ext>
                </a:extLst>
              </p:cNvPr>
              <p:cNvSpPr txBox="1"/>
              <p:nvPr/>
            </p:nvSpPr>
            <p:spPr>
              <a:xfrm>
                <a:off x="57967" y="1466091"/>
                <a:ext cx="12031252" cy="560474"/>
              </a:xfrm>
              <a:prstGeom prst="rect">
                <a:avLst/>
              </a:prstGeom>
              <a:noFill/>
            </p:spPr>
            <p:txBody>
              <a:bodyPr wrap="square">
                <a:spAutoFit/>
              </a:bodyPr>
              <a:lstStyle/>
              <a:p>
                <a:pPr/>
                <a14:m>
                  <m:oMath xmlns:m="http://schemas.openxmlformats.org/officeDocument/2006/math">
                    <m:sSup>
                      <m:sSupPr>
                        <m:ctrlPr>
                          <a:rPr lang="es-CL" sz="2800" i="1" smtClean="0">
                            <a:latin typeface="Cambria Math" panose="02040503050406030204" pitchFamily="18" charset="0"/>
                          </a:rPr>
                        </m:ctrlPr>
                      </m:sSupPr>
                      <m:e>
                        <m:sSub>
                          <m:sSubPr>
                            <m:ctrlPr>
                              <a:rPr lang="es-CL" sz="2800" i="1" smtClean="0">
                                <a:latin typeface="Cambria Math" panose="02040503050406030204" pitchFamily="18" charset="0"/>
                              </a:rPr>
                            </m:ctrlPr>
                          </m:sSubPr>
                          <m:e>
                            <m:r>
                              <a:rPr lang="es-ES" sz="2800" b="0" i="1" smtClean="0">
                                <a:latin typeface="Cambria Math" panose="02040503050406030204" pitchFamily="18" charset="0"/>
                              </a:rPr>
                              <m:t>𝑑</m:t>
                            </m:r>
                          </m:e>
                          <m:sub>
                            <m:r>
                              <a:rPr lang="es-ES" sz="2800" b="0" i="1" smtClean="0">
                                <a:latin typeface="Cambria Math" panose="02040503050406030204" pitchFamily="18" charset="0"/>
                              </a:rPr>
                              <m:t>1</m:t>
                            </m:r>
                          </m:sub>
                        </m:sSub>
                      </m:e>
                      <m:sup>
                        <m:r>
                          <a:rPr lang="es-ES" sz="2800" b="0" i="1" smtClean="0">
                            <a:latin typeface="Cambria Math" panose="02040503050406030204" pitchFamily="18" charset="0"/>
                          </a:rPr>
                          <m:t>2</m:t>
                        </m:r>
                      </m:sup>
                    </m:sSup>
                    <m:r>
                      <a:rPr lang="es-ES" sz="2800" b="0" i="1" smtClean="0">
                        <a:latin typeface="Cambria Math" panose="02040503050406030204" pitchFamily="18" charset="0"/>
                      </a:rPr>
                      <m:t>+</m:t>
                    </m:r>
                    <m:sSup>
                      <m:sSupPr>
                        <m:ctrlPr>
                          <a:rPr lang="es-CL" sz="2800" i="1">
                            <a:latin typeface="Cambria Math" panose="02040503050406030204" pitchFamily="18" charset="0"/>
                          </a:rPr>
                        </m:ctrlPr>
                      </m:sSupPr>
                      <m:e>
                        <m:sSub>
                          <m:sSubPr>
                            <m:ctrlPr>
                              <a:rPr lang="es-CL" sz="2800" i="1">
                                <a:latin typeface="Cambria Math" panose="02040503050406030204" pitchFamily="18" charset="0"/>
                              </a:rPr>
                            </m:ctrlPr>
                          </m:sSubPr>
                          <m:e>
                            <m:r>
                              <a:rPr lang="es-ES" sz="2800" i="1">
                                <a:latin typeface="Cambria Math" panose="02040503050406030204" pitchFamily="18" charset="0"/>
                              </a:rPr>
                              <m:t>𝑑</m:t>
                            </m:r>
                          </m:e>
                          <m:sub>
                            <m:r>
                              <a:rPr lang="es-ES" sz="2800" b="0" i="1" smtClean="0">
                                <a:latin typeface="Cambria Math" panose="02040503050406030204" pitchFamily="18" charset="0"/>
                              </a:rPr>
                              <m:t>2</m:t>
                            </m:r>
                          </m:sub>
                        </m:sSub>
                      </m:e>
                      <m:sup>
                        <m:r>
                          <a:rPr lang="es-ES" sz="2800" i="1">
                            <a:latin typeface="Cambria Math" panose="02040503050406030204" pitchFamily="18" charset="0"/>
                          </a:rPr>
                          <m:t>2</m:t>
                        </m:r>
                      </m:sup>
                    </m:sSup>
                    <m:r>
                      <a:rPr lang="es-ES" sz="2800" b="0" i="1" smtClean="0">
                        <a:latin typeface="Cambria Math" panose="02040503050406030204" pitchFamily="18" charset="0"/>
                      </a:rPr>
                      <m:t>+</m:t>
                    </m:r>
                    <m:sSup>
                      <m:sSupPr>
                        <m:ctrlPr>
                          <a:rPr lang="es-CL" sz="2800" i="1">
                            <a:latin typeface="Cambria Math" panose="02040503050406030204" pitchFamily="18" charset="0"/>
                          </a:rPr>
                        </m:ctrlPr>
                      </m:sSupPr>
                      <m:e>
                        <m:sSub>
                          <m:sSubPr>
                            <m:ctrlPr>
                              <a:rPr lang="es-CL" sz="2800" i="1">
                                <a:latin typeface="Cambria Math" panose="02040503050406030204" pitchFamily="18" charset="0"/>
                              </a:rPr>
                            </m:ctrlPr>
                          </m:sSubPr>
                          <m:e>
                            <m:r>
                              <a:rPr lang="es-ES" sz="2800" i="1">
                                <a:latin typeface="Cambria Math" panose="02040503050406030204" pitchFamily="18" charset="0"/>
                              </a:rPr>
                              <m:t>𝑑</m:t>
                            </m:r>
                          </m:e>
                          <m:sub>
                            <m:r>
                              <a:rPr lang="es-ES" sz="2800" b="0" i="1" smtClean="0">
                                <a:latin typeface="Cambria Math" panose="02040503050406030204" pitchFamily="18" charset="0"/>
                              </a:rPr>
                              <m:t>3</m:t>
                            </m:r>
                          </m:sub>
                        </m:sSub>
                      </m:e>
                      <m:sup>
                        <m:r>
                          <a:rPr lang="es-ES" sz="2800" i="1">
                            <a:latin typeface="Cambria Math" panose="02040503050406030204" pitchFamily="18" charset="0"/>
                          </a:rPr>
                          <m:t>2</m:t>
                        </m:r>
                      </m:sup>
                    </m:sSup>
                    <m:r>
                      <a:rPr lang="es-ES" sz="2800" b="0" i="1" smtClean="0">
                        <a:latin typeface="Cambria Math" panose="02040503050406030204" pitchFamily="18" charset="0"/>
                      </a:rPr>
                      <m:t>+</m:t>
                    </m:r>
                    <m:sSup>
                      <m:sSupPr>
                        <m:ctrlPr>
                          <a:rPr lang="es-CL" sz="2800" i="1">
                            <a:latin typeface="Cambria Math" panose="02040503050406030204" pitchFamily="18" charset="0"/>
                          </a:rPr>
                        </m:ctrlPr>
                      </m:sSupPr>
                      <m:e>
                        <m:sSub>
                          <m:sSubPr>
                            <m:ctrlPr>
                              <a:rPr lang="es-CL" sz="2800" i="1">
                                <a:latin typeface="Cambria Math" panose="02040503050406030204" pitchFamily="18" charset="0"/>
                              </a:rPr>
                            </m:ctrlPr>
                          </m:sSubPr>
                          <m:e>
                            <m:r>
                              <a:rPr lang="es-ES" sz="2800" i="1">
                                <a:latin typeface="Cambria Math" panose="02040503050406030204" pitchFamily="18" charset="0"/>
                              </a:rPr>
                              <m:t>𝑑</m:t>
                            </m:r>
                          </m:e>
                          <m:sub>
                            <m:r>
                              <a:rPr lang="es-ES" sz="2800" b="0" i="1" smtClean="0">
                                <a:latin typeface="Cambria Math" panose="02040503050406030204" pitchFamily="18" charset="0"/>
                              </a:rPr>
                              <m:t>4</m:t>
                            </m:r>
                          </m:sub>
                        </m:sSub>
                      </m:e>
                      <m:sup>
                        <m:r>
                          <a:rPr lang="es-ES" sz="2800" i="1">
                            <a:latin typeface="Cambria Math" panose="02040503050406030204" pitchFamily="18" charset="0"/>
                          </a:rPr>
                          <m:t>2</m:t>
                        </m:r>
                      </m:sup>
                    </m:sSup>
                    <m:r>
                      <a:rPr lang="es-ES" sz="2800" b="0" i="0" smtClean="0">
                        <a:latin typeface="Cambria Math" panose="02040503050406030204" pitchFamily="18" charset="0"/>
                      </a:rPr>
                      <m:t>+</m:t>
                    </m:r>
                    <m:sSup>
                      <m:sSupPr>
                        <m:ctrlPr>
                          <a:rPr lang="es-CL" sz="2800" i="1">
                            <a:latin typeface="Cambria Math" panose="02040503050406030204" pitchFamily="18" charset="0"/>
                          </a:rPr>
                        </m:ctrlPr>
                      </m:sSupPr>
                      <m:e>
                        <m:sSub>
                          <m:sSubPr>
                            <m:ctrlPr>
                              <a:rPr lang="es-CL" sz="2800" i="1">
                                <a:latin typeface="Cambria Math" panose="02040503050406030204" pitchFamily="18" charset="0"/>
                              </a:rPr>
                            </m:ctrlPr>
                          </m:sSubPr>
                          <m:e>
                            <m:r>
                              <a:rPr lang="es-ES" sz="2800" i="1">
                                <a:latin typeface="Cambria Math" panose="02040503050406030204" pitchFamily="18" charset="0"/>
                              </a:rPr>
                              <m:t>𝑑</m:t>
                            </m:r>
                          </m:e>
                          <m:sub>
                            <m:r>
                              <a:rPr lang="es-ES" sz="2800" b="0" i="1" smtClean="0">
                                <a:latin typeface="Cambria Math" panose="02040503050406030204" pitchFamily="18" charset="0"/>
                              </a:rPr>
                              <m:t>5</m:t>
                            </m:r>
                          </m:sub>
                        </m:sSub>
                      </m:e>
                      <m:sup>
                        <m:r>
                          <a:rPr lang="es-ES" sz="2800" i="1">
                            <a:latin typeface="Cambria Math" panose="02040503050406030204" pitchFamily="18" charset="0"/>
                          </a:rPr>
                          <m:t>2</m:t>
                        </m:r>
                      </m:sup>
                    </m:sSup>
                    <m:r>
                      <a:rPr lang="es-ES" sz="2800" b="0" i="0" smtClean="0">
                        <a:latin typeface="Cambria Math" panose="02040503050406030204" pitchFamily="18" charset="0"/>
                      </a:rPr>
                      <m:t>+</m:t>
                    </m:r>
                    <m:sSup>
                      <m:sSupPr>
                        <m:ctrlPr>
                          <a:rPr lang="es-CL" sz="2800" i="1">
                            <a:latin typeface="Cambria Math" panose="02040503050406030204" pitchFamily="18" charset="0"/>
                          </a:rPr>
                        </m:ctrlPr>
                      </m:sSupPr>
                      <m:e>
                        <m:sSub>
                          <m:sSubPr>
                            <m:ctrlPr>
                              <a:rPr lang="es-CL" sz="2800" i="1">
                                <a:latin typeface="Cambria Math" panose="02040503050406030204" pitchFamily="18" charset="0"/>
                              </a:rPr>
                            </m:ctrlPr>
                          </m:sSubPr>
                          <m:e>
                            <m:r>
                              <a:rPr lang="es-ES" sz="2800" i="1">
                                <a:latin typeface="Cambria Math" panose="02040503050406030204" pitchFamily="18" charset="0"/>
                              </a:rPr>
                              <m:t>𝑑</m:t>
                            </m:r>
                          </m:e>
                          <m:sub>
                            <m:r>
                              <a:rPr lang="es-ES" sz="2800" b="0" i="1" smtClean="0">
                                <a:latin typeface="Cambria Math" panose="02040503050406030204" pitchFamily="18" charset="0"/>
                              </a:rPr>
                              <m:t>6</m:t>
                            </m:r>
                          </m:sub>
                        </m:sSub>
                      </m:e>
                      <m:sup>
                        <m:r>
                          <a:rPr lang="es-ES" sz="2800" i="1">
                            <a:latin typeface="Cambria Math" panose="02040503050406030204" pitchFamily="18" charset="0"/>
                          </a:rPr>
                          <m:t>2</m:t>
                        </m:r>
                      </m:sup>
                    </m:sSup>
                    <m:r>
                      <a:rPr lang="es-ES" sz="2800" b="0" i="0" smtClean="0">
                        <a:latin typeface="Cambria Math" panose="02040503050406030204" pitchFamily="18" charset="0"/>
                      </a:rPr>
                      <m:t>=</m:t>
                    </m:r>
                    <m:r>
                      <m:rPr>
                        <m:sty m:val="p"/>
                      </m:rPr>
                      <a:rPr lang="es-ES" sz="2800" b="0" i="0" smtClean="0">
                        <a:latin typeface="Cambria Math" panose="02040503050406030204" pitchFamily="18" charset="0"/>
                      </a:rPr>
                      <m:t>Suma</m:t>
                    </m:r>
                    <m:r>
                      <a:rPr lang="es-ES" sz="2800" b="0" i="0" smtClean="0">
                        <a:latin typeface="Cambria Math" panose="02040503050406030204" pitchFamily="18" charset="0"/>
                      </a:rPr>
                      <m:t> </m:t>
                    </m:r>
                    <m:r>
                      <m:rPr>
                        <m:sty m:val="p"/>
                      </m:rPr>
                      <a:rPr lang="es-ES" sz="2800" b="0" i="0" smtClean="0">
                        <a:latin typeface="Cambria Math" panose="02040503050406030204" pitchFamily="18" charset="0"/>
                      </a:rPr>
                      <m:t>de</m:t>
                    </m:r>
                    <m:r>
                      <a:rPr lang="es-ES" sz="2800" b="0" i="0" smtClean="0">
                        <a:latin typeface="Cambria Math" panose="02040503050406030204" pitchFamily="18" charset="0"/>
                      </a:rPr>
                      <m:t> </m:t>
                    </m:r>
                    <m:r>
                      <m:rPr>
                        <m:sty m:val="p"/>
                      </m:rPr>
                      <a:rPr lang="es-ES" sz="2800" b="0" i="0" smtClean="0">
                        <a:latin typeface="Cambria Math" panose="02040503050406030204" pitchFamily="18" charset="0"/>
                      </a:rPr>
                      <m:t>distancias</m:t>
                    </m:r>
                    <m:r>
                      <a:rPr lang="es-ES" sz="2800" b="0" i="0" smtClean="0">
                        <a:latin typeface="Cambria Math" panose="02040503050406030204" pitchFamily="18" charset="0"/>
                      </a:rPr>
                      <m:t> </m:t>
                    </m:r>
                    <m:r>
                      <m:rPr>
                        <m:sty m:val="p"/>
                      </m:rPr>
                      <a:rPr lang="es-ES" sz="2800" b="0" i="0" smtClean="0">
                        <a:latin typeface="Cambria Math" panose="02040503050406030204" pitchFamily="18" charset="0"/>
                      </a:rPr>
                      <m:t>al</m:t>
                    </m:r>
                    <m:r>
                      <a:rPr lang="es-ES" sz="2800" b="0" i="0" smtClean="0">
                        <a:latin typeface="Cambria Math" panose="02040503050406030204" pitchFamily="18" charset="0"/>
                      </a:rPr>
                      <m:t> </m:t>
                    </m:r>
                    <m:r>
                      <m:rPr>
                        <m:sty m:val="p"/>
                      </m:rPr>
                      <a:rPr lang="es-ES" sz="2800" b="0" i="0" smtClean="0">
                        <a:latin typeface="Cambria Math" panose="02040503050406030204" pitchFamily="18" charset="0"/>
                      </a:rPr>
                      <m:t>cuadrado</m:t>
                    </m:r>
                    <m:r>
                      <a:rPr lang="es-ES" sz="2800" b="0" i="0" smtClean="0">
                        <a:latin typeface="Cambria Math" panose="02040503050406030204" pitchFamily="18" charset="0"/>
                      </a:rPr>
                      <m:t>=</m:t>
                    </m:r>
                    <m:r>
                      <m:rPr>
                        <m:sty m:val="p"/>
                      </m:rPr>
                      <a:rPr lang="es-ES" sz="2800" b="0" i="0" smtClean="0">
                        <a:latin typeface="Cambria Math" panose="02040503050406030204" pitchFamily="18" charset="0"/>
                      </a:rPr>
                      <m:t>SSD</m:t>
                    </m:r>
                    <m:r>
                      <a:rPr lang="es-ES" sz="2800" b="0" i="0" smtClean="0">
                        <a:latin typeface="Cambria Math" panose="02040503050406030204" pitchFamily="18" charset="0"/>
                      </a:rPr>
                      <m:t> </m:t>
                    </m:r>
                  </m:oMath>
                </a14:m>
                <a:r>
                  <a:rPr lang="es-CL" sz="2800" dirty="0"/>
                  <a:t>  </a:t>
                </a:r>
              </a:p>
            </p:txBody>
          </p:sp>
        </mc:Choice>
        <mc:Fallback>
          <p:sp>
            <p:nvSpPr>
              <p:cNvPr id="44" name="CuadroTexto 43">
                <a:extLst>
                  <a:ext uri="{FF2B5EF4-FFF2-40B4-BE49-F238E27FC236}">
                    <a16:creationId xmlns:a16="http://schemas.microsoft.com/office/drawing/2014/main" id="{E76200F3-BB85-42BC-8270-E0EE0E5599F6}"/>
                  </a:ext>
                </a:extLst>
              </p:cNvPr>
              <p:cNvSpPr txBox="1">
                <a:spLocks noRot="1" noChangeAspect="1" noMove="1" noResize="1" noEditPoints="1" noAdjustHandles="1" noChangeArrowheads="1" noChangeShapeType="1" noTextEdit="1"/>
              </p:cNvSpPr>
              <p:nvPr/>
            </p:nvSpPr>
            <p:spPr>
              <a:xfrm>
                <a:off x="57967" y="1466091"/>
                <a:ext cx="12031252" cy="560474"/>
              </a:xfrm>
              <a:prstGeom prst="rect">
                <a:avLst/>
              </a:prstGeom>
              <a:blipFill>
                <a:blip r:embed="rId3"/>
                <a:stretch>
                  <a:fillRect/>
                </a:stretch>
              </a:blipFill>
            </p:spPr>
            <p:txBody>
              <a:bodyPr/>
              <a:lstStyle/>
              <a:p>
                <a:r>
                  <a:rPr lang="es-CL">
                    <a:noFill/>
                  </a:rPr>
                  <a:t> </a:t>
                </a:r>
              </a:p>
            </p:txBody>
          </p:sp>
        </mc:Fallback>
      </mc:AlternateContent>
    </p:spTree>
    <p:extLst>
      <p:ext uri="{BB962C8B-B14F-4D97-AF65-F5344CB8AC3E}">
        <p14:creationId xmlns:p14="http://schemas.microsoft.com/office/powerpoint/2010/main" val="828587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F8A4A51-CB5A-4844-A324-A53ABC840675}"/>
              </a:ext>
            </a:extLst>
          </p:cNvPr>
          <p:cNvSpPr txBox="1"/>
          <p:nvPr/>
        </p:nvSpPr>
        <p:spPr>
          <a:xfrm>
            <a:off x="1658679" y="2115879"/>
            <a:ext cx="9542061" cy="1938992"/>
          </a:xfrm>
          <a:prstGeom prst="rect">
            <a:avLst/>
          </a:prstGeom>
          <a:noFill/>
        </p:spPr>
        <p:txBody>
          <a:bodyPr wrap="square" rtlCol="0">
            <a:spAutoFit/>
          </a:bodyPr>
          <a:lstStyle/>
          <a:p>
            <a:r>
              <a:rPr lang="es-ES" sz="4000" dirty="0"/>
              <a:t>Se repite el mismo procedimiento con todas las otras líneas calculando todos los SSD</a:t>
            </a:r>
            <a:endParaRPr lang="es-CL" sz="4000" dirty="0"/>
          </a:p>
        </p:txBody>
      </p:sp>
    </p:spTree>
    <p:extLst>
      <p:ext uri="{BB962C8B-B14F-4D97-AF65-F5344CB8AC3E}">
        <p14:creationId xmlns:p14="http://schemas.microsoft.com/office/powerpoint/2010/main" val="1986640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bob esponja frases años despues | Memes de bob  esponja, Memes de dibujos animados, Bob esponja">
            <a:extLst>
              <a:ext uri="{FF2B5EF4-FFF2-40B4-BE49-F238E27FC236}">
                <a16:creationId xmlns:a16="http://schemas.microsoft.com/office/drawing/2014/main" id="{0F1F0D8F-BFA5-499A-BEE4-D01A89D6C3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7724" y="810732"/>
            <a:ext cx="8857363" cy="4960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966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FD152-290F-4490-9EE3-1DE6425F47E6}"/>
              </a:ext>
            </a:extLst>
          </p:cNvPr>
          <p:cNvSpPr>
            <a:spLocks noGrp="1"/>
          </p:cNvSpPr>
          <p:nvPr>
            <p:ph type="title"/>
          </p:nvPr>
        </p:nvSpPr>
        <p:spPr/>
        <p:txBody>
          <a:bodyPr/>
          <a:lstStyle/>
          <a:p>
            <a:r>
              <a:rPr lang="es-ES" dirty="0"/>
              <a:t>Así, encontramos la línea que tiene la mayor SSD</a:t>
            </a:r>
            <a:endParaRPr lang="es-CL" dirty="0"/>
          </a:p>
        </p:txBody>
      </p:sp>
      <p:sp>
        <p:nvSpPr>
          <p:cNvPr id="14" name="Elipse 13">
            <a:extLst>
              <a:ext uri="{FF2B5EF4-FFF2-40B4-BE49-F238E27FC236}">
                <a16:creationId xmlns:a16="http://schemas.microsoft.com/office/drawing/2014/main" id="{066F71E4-A500-4503-AEA5-F0CA07D14E65}"/>
              </a:ext>
            </a:extLst>
          </p:cNvPr>
          <p:cNvSpPr/>
          <p:nvPr/>
        </p:nvSpPr>
        <p:spPr>
          <a:xfrm>
            <a:off x="4274184" y="519299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A</a:t>
            </a:r>
          </a:p>
        </p:txBody>
      </p:sp>
      <p:sp>
        <p:nvSpPr>
          <p:cNvPr id="15" name="Elipse 14">
            <a:extLst>
              <a:ext uri="{FF2B5EF4-FFF2-40B4-BE49-F238E27FC236}">
                <a16:creationId xmlns:a16="http://schemas.microsoft.com/office/drawing/2014/main" id="{F4D32EBE-BA97-4315-951C-CF6D5B161A0C}"/>
              </a:ext>
            </a:extLst>
          </p:cNvPr>
          <p:cNvSpPr/>
          <p:nvPr/>
        </p:nvSpPr>
        <p:spPr>
          <a:xfrm>
            <a:off x="4568474" y="5047280"/>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B</a:t>
            </a:r>
          </a:p>
        </p:txBody>
      </p:sp>
      <p:sp>
        <p:nvSpPr>
          <p:cNvPr id="16" name="Elipse 15">
            <a:extLst>
              <a:ext uri="{FF2B5EF4-FFF2-40B4-BE49-F238E27FC236}">
                <a16:creationId xmlns:a16="http://schemas.microsoft.com/office/drawing/2014/main" id="{5F50DD8C-16E9-414B-8FF1-0509B2DB90EA}"/>
              </a:ext>
            </a:extLst>
          </p:cNvPr>
          <p:cNvSpPr/>
          <p:nvPr/>
        </p:nvSpPr>
        <p:spPr>
          <a:xfrm>
            <a:off x="4948197" y="466291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C</a:t>
            </a:r>
          </a:p>
        </p:txBody>
      </p:sp>
      <p:sp>
        <p:nvSpPr>
          <p:cNvPr id="17" name="Elipse 16">
            <a:extLst>
              <a:ext uri="{FF2B5EF4-FFF2-40B4-BE49-F238E27FC236}">
                <a16:creationId xmlns:a16="http://schemas.microsoft.com/office/drawing/2014/main" id="{EB8BA997-27E9-454A-BBA6-7049FC6512AE}"/>
              </a:ext>
            </a:extLst>
          </p:cNvPr>
          <p:cNvSpPr/>
          <p:nvPr/>
        </p:nvSpPr>
        <p:spPr>
          <a:xfrm>
            <a:off x="6491036" y="376165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D</a:t>
            </a:r>
          </a:p>
        </p:txBody>
      </p:sp>
      <p:sp>
        <p:nvSpPr>
          <p:cNvPr id="18" name="Elipse 17">
            <a:extLst>
              <a:ext uri="{FF2B5EF4-FFF2-40B4-BE49-F238E27FC236}">
                <a16:creationId xmlns:a16="http://schemas.microsoft.com/office/drawing/2014/main" id="{11D60154-CAB9-424F-9BBF-36F0678616F0}"/>
              </a:ext>
            </a:extLst>
          </p:cNvPr>
          <p:cNvSpPr/>
          <p:nvPr/>
        </p:nvSpPr>
        <p:spPr>
          <a:xfrm>
            <a:off x="7074746"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E</a:t>
            </a:r>
          </a:p>
        </p:txBody>
      </p:sp>
      <p:sp>
        <p:nvSpPr>
          <p:cNvPr id="19" name="Elipse 18">
            <a:extLst>
              <a:ext uri="{FF2B5EF4-FFF2-40B4-BE49-F238E27FC236}">
                <a16:creationId xmlns:a16="http://schemas.microsoft.com/office/drawing/2014/main" id="{63CF7C91-795E-4EC2-9E96-CA7CDA76C2D4}"/>
              </a:ext>
            </a:extLst>
          </p:cNvPr>
          <p:cNvSpPr/>
          <p:nvPr/>
        </p:nvSpPr>
        <p:spPr>
          <a:xfrm>
            <a:off x="7671164"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F</a:t>
            </a:r>
          </a:p>
        </p:txBody>
      </p:sp>
      <p:grpSp>
        <p:nvGrpSpPr>
          <p:cNvPr id="5" name="Grupo 4">
            <a:extLst>
              <a:ext uri="{FF2B5EF4-FFF2-40B4-BE49-F238E27FC236}">
                <a16:creationId xmlns:a16="http://schemas.microsoft.com/office/drawing/2014/main" id="{E821C1D0-ED06-4BB1-9B3F-CD1BB7DEA4DC}"/>
              </a:ext>
            </a:extLst>
          </p:cNvPr>
          <p:cNvGrpSpPr/>
          <p:nvPr/>
        </p:nvGrpSpPr>
        <p:grpSpPr>
          <a:xfrm>
            <a:off x="1132915" y="1503658"/>
            <a:ext cx="10525686" cy="5144792"/>
            <a:chOff x="1132915" y="2594481"/>
            <a:chExt cx="10525686" cy="5144792"/>
          </a:xfrm>
        </p:grpSpPr>
        <p:grpSp>
          <p:nvGrpSpPr>
            <p:cNvPr id="10" name="Grupo 9">
              <a:extLst>
                <a:ext uri="{FF2B5EF4-FFF2-40B4-BE49-F238E27FC236}">
                  <a16:creationId xmlns:a16="http://schemas.microsoft.com/office/drawing/2014/main" id="{B883D135-E8C3-44AA-BF49-3163C809C6E3}"/>
                </a:ext>
              </a:extLst>
            </p:cNvPr>
            <p:cNvGrpSpPr/>
            <p:nvPr/>
          </p:nvGrpSpPr>
          <p:grpSpPr>
            <a:xfrm>
              <a:off x="1132915" y="2594481"/>
              <a:ext cx="10226774" cy="5144792"/>
              <a:chOff x="1075765" y="2575431"/>
              <a:chExt cx="10226774" cy="5144792"/>
            </a:xfrm>
          </p:grpSpPr>
          <p:cxnSp>
            <p:nvCxnSpPr>
              <p:cNvPr id="8" name="Conector recto de flecha 7">
                <a:extLst>
                  <a:ext uri="{FF2B5EF4-FFF2-40B4-BE49-F238E27FC236}">
                    <a16:creationId xmlns:a16="http://schemas.microsoft.com/office/drawing/2014/main" id="{D4EEC923-3A75-4861-9A8C-7AF95ADD8A79}"/>
                  </a:ext>
                </a:extLst>
              </p:cNvPr>
              <p:cNvCxnSpPr>
                <a:cxnSpLocks/>
              </p:cNvCxnSpPr>
              <p:nvPr/>
            </p:nvCxnSpPr>
            <p:spPr>
              <a:xfrm>
                <a:off x="1075765" y="5546968"/>
                <a:ext cx="102267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428E169B-464F-4855-8DB7-16A7EE1B7D92}"/>
                  </a:ext>
                </a:extLst>
              </p:cNvPr>
              <p:cNvCxnSpPr>
                <a:cxnSpLocks/>
              </p:cNvCxnSpPr>
              <p:nvPr/>
            </p:nvCxnSpPr>
            <p:spPr>
              <a:xfrm flipV="1">
                <a:off x="5841613" y="2575431"/>
                <a:ext cx="0" cy="51447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4" name="CuadroTexto 3">
              <a:extLst>
                <a:ext uri="{FF2B5EF4-FFF2-40B4-BE49-F238E27FC236}">
                  <a16:creationId xmlns:a16="http://schemas.microsoft.com/office/drawing/2014/main" id="{39040808-3D35-4358-A0AD-2FA746F170FF}"/>
                </a:ext>
              </a:extLst>
            </p:cNvPr>
            <p:cNvSpPr txBox="1"/>
            <p:nvPr/>
          </p:nvSpPr>
          <p:spPr>
            <a:xfrm>
              <a:off x="10513736" y="5774221"/>
              <a:ext cx="1144865" cy="523220"/>
            </a:xfrm>
            <a:prstGeom prst="rect">
              <a:avLst/>
            </a:prstGeom>
            <a:noFill/>
          </p:spPr>
          <p:txBody>
            <a:bodyPr wrap="none" rtlCol="0">
              <a:spAutoFit/>
            </a:bodyPr>
            <a:lstStyle/>
            <a:p>
              <a:r>
                <a:rPr lang="es-ES" sz="2800" dirty="0"/>
                <a:t>Renta</a:t>
              </a:r>
              <a:endParaRPr lang="es-CL" sz="2800" dirty="0"/>
            </a:p>
          </p:txBody>
        </p:sp>
        <p:sp>
          <p:nvSpPr>
            <p:cNvPr id="22" name="CuadroTexto 21">
              <a:extLst>
                <a:ext uri="{FF2B5EF4-FFF2-40B4-BE49-F238E27FC236}">
                  <a16:creationId xmlns:a16="http://schemas.microsoft.com/office/drawing/2014/main" id="{7993C613-A2B3-419B-B52D-3874C3FB8F07}"/>
                </a:ext>
              </a:extLst>
            </p:cNvPr>
            <p:cNvSpPr txBox="1"/>
            <p:nvPr/>
          </p:nvSpPr>
          <p:spPr>
            <a:xfrm>
              <a:off x="4671606" y="2611661"/>
              <a:ext cx="1124026" cy="523220"/>
            </a:xfrm>
            <a:prstGeom prst="rect">
              <a:avLst/>
            </a:prstGeom>
            <a:noFill/>
          </p:spPr>
          <p:txBody>
            <a:bodyPr wrap="none" rtlCol="0">
              <a:spAutoFit/>
            </a:bodyPr>
            <a:lstStyle/>
            <a:p>
              <a:r>
                <a:rPr lang="es-ES" sz="2800" dirty="0"/>
                <a:t>Venta</a:t>
              </a:r>
              <a:endParaRPr lang="es-CL" sz="2800" dirty="0"/>
            </a:p>
          </p:txBody>
        </p:sp>
      </p:grpSp>
      <p:cxnSp>
        <p:nvCxnSpPr>
          <p:cNvPr id="9" name="Conector recto 8">
            <a:extLst>
              <a:ext uri="{FF2B5EF4-FFF2-40B4-BE49-F238E27FC236}">
                <a16:creationId xmlns:a16="http://schemas.microsoft.com/office/drawing/2014/main" id="{56304C95-AF06-4C0A-BB64-8C81003DE37A}"/>
              </a:ext>
            </a:extLst>
          </p:cNvPr>
          <p:cNvCxnSpPr>
            <a:cxnSpLocks/>
          </p:cNvCxnSpPr>
          <p:nvPr/>
        </p:nvCxnSpPr>
        <p:spPr>
          <a:xfrm flipH="1">
            <a:off x="2419350" y="2854437"/>
            <a:ext cx="6210300" cy="3546363"/>
          </a:xfrm>
          <a:prstGeom prst="line">
            <a:avLst/>
          </a:prstGeom>
        </p:spPr>
        <p:style>
          <a:lnRef idx="2">
            <a:schemeClr val="accent5"/>
          </a:lnRef>
          <a:fillRef idx="0">
            <a:schemeClr val="accent5"/>
          </a:fillRef>
          <a:effectRef idx="1">
            <a:schemeClr val="accent5"/>
          </a:effectRef>
          <a:fontRef idx="minor">
            <a:schemeClr val="tx1"/>
          </a:fontRef>
        </p:style>
      </p:cxnSp>
      <p:sp>
        <p:nvSpPr>
          <p:cNvPr id="7" name="Forma libre: forma 6">
            <a:extLst>
              <a:ext uri="{FF2B5EF4-FFF2-40B4-BE49-F238E27FC236}">
                <a16:creationId xmlns:a16="http://schemas.microsoft.com/office/drawing/2014/main" id="{91C8BEE1-DD64-4232-8320-7D5BD266FEEC}"/>
              </a:ext>
            </a:extLst>
          </p:cNvPr>
          <p:cNvSpPr/>
          <p:nvPr/>
        </p:nvSpPr>
        <p:spPr>
          <a:xfrm>
            <a:off x="3391729" y="2569141"/>
            <a:ext cx="4189285" cy="758850"/>
          </a:xfrm>
          <a:custGeom>
            <a:avLst/>
            <a:gdLst>
              <a:gd name="connsiteX0" fmla="*/ 42587 w 4189285"/>
              <a:gd name="connsiteY0" fmla="*/ 3938 h 758850"/>
              <a:gd name="connsiteX1" fmla="*/ 127648 w 4189285"/>
              <a:gd name="connsiteY1" fmla="*/ 3938 h 758850"/>
              <a:gd name="connsiteX2" fmla="*/ 2137201 w 4189285"/>
              <a:gd name="connsiteY2" fmla="*/ 110264 h 758850"/>
              <a:gd name="connsiteX3" fmla="*/ 3615127 w 4189285"/>
              <a:gd name="connsiteY3" fmla="*/ 386710 h 758850"/>
              <a:gd name="connsiteX4" fmla="*/ 4189285 w 4189285"/>
              <a:gd name="connsiteY4" fmla="*/ 758850 h 758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9285" h="758850">
                <a:moveTo>
                  <a:pt x="42587" y="3938"/>
                </a:moveTo>
                <a:cubicBezTo>
                  <a:pt x="-89434" y="-4923"/>
                  <a:pt x="127648" y="3938"/>
                  <a:pt x="127648" y="3938"/>
                </a:cubicBezTo>
                <a:cubicBezTo>
                  <a:pt x="476750" y="21659"/>
                  <a:pt x="1555954" y="46469"/>
                  <a:pt x="2137201" y="110264"/>
                </a:cubicBezTo>
                <a:cubicBezTo>
                  <a:pt x="2718448" y="174059"/>
                  <a:pt x="3273113" y="278612"/>
                  <a:pt x="3615127" y="386710"/>
                </a:cubicBezTo>
                <a:cubicBezTo>
                  <a:pt x="3957141" y="494808"/>
                  <a:pt x="4073213" y="626829"/>
                  <a:pt x="4189285" y="758850"/>
                </a:cubicBezTo>
              </a:path>
            </a:pathLst>
          </a:cu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s-CL"/>
          </a:p>
        </p:txBody>
      </p:sp>
      <p:sp>
        <p:nvSpPr>
          <p:cNvPr id="11" name="CuadroTexto 10">
            <a:extLst>
              <a:ext uri="{FF2B5EF4-FFF2-40B4-BE49-F238E27FC236}">
                <a16:creationId xmlns:a16="http://schemas.microsoft.com/office/drawing/2014/main" id="{15051D84-94DE-4846-8F89-985585622920}"/>
              </a:ext>
            </a:extLst>
          </p:cNvPr>
          <p:cNvSpPr txBox="1"/>
          <p:nvPr/>
        </p:nvSpPr>
        <p:spPr>
          <a:xfrm>
            <a:off x="1024227" y="1784311"/>
            <a:ext cx="2857697" cy="1569660"/>
          </a:xfrm>
          <a:prstGeom prst="rect">
            <a:avLst/>
          </a:prstGeom>
          <a:noFill/>
        </p:spPr>
        <p:txBody>
          <a:bodyPr wrap="square" rtlCol="0">
            <a:spAutoFit/>
          </a:bodyPr>
          <a:lstStyle/>
          <a:p>
            <a:r>
              <a:rPr lang="es-ES" sz="2400" dirty="0"/>
              <a:t>A esta línea la llamaremos Componente Principal 1 (PC1)</a:t>
            </a:r>
            <a:endParaRPr lang="es-CL" sz="2400" dirty="0"/>
          </a:p>
        </p:txBody>
      </p:sp>
    </p:spTree>
    <p:extLst>
      <p:ext uri="{BB962C8B-B14F-4D97-AF65-F5344CB8AC3E}">
        <p14:creationId xmlns:p14="http://schemas.microsoft.com/office/powerpoint/2010/main" val="3996849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FD152-290F-4490-9EE3-1DE6425F47E6}"/>
              </a:ext>
            </a:extLst>
          </p:cNvPr>
          <p:cNvSpPr>
            <a:spLocks noGrp="1"/>
          </p:cNvSpPr>
          <p:nvPr>
            <p:ph type="title"/>
          </p:nvPr>
        </p:nvSpPr>
        <p:spPr/>
        <p:txBody>
          <a:bodyPr/>
          <a:lstStyle/>
          <a:p>
            <a:r>
              <a:rPr lang="es-ES" dirty="0"/>
              <a:t>Así, encontramos la línea que tiene la mayor SSD</a:t>
            </a:r>
            <a:endParaRPr lang="es-CL" dirty="0"/>
          </a:p>
        </p:txBody>
      </p:sp>
      <p:sp>
        <p:nvSpPr>
          <p:cNvPr id="14" name="Elipse 13">
            <a:extLst>
              <a:ext uri="{FF2B5EF4-FFF2-40B4-BE49-F238E27FC236}">
                <a16:creationId xmlns:a16="http://schemas.microsoft.com/office/drawing/2014/main" id="{066F71E4-A500-4503-AEA5-F0CA07D14E65}"/>
              </a:ext>
            </a:extLst>
          </p:cNvPr>
          <p:cNvSpPr/>
          <p:nvPr/>
        </p:nvSpPr>
        <p:spPr>
          <a:xfrm>
            <a:off x="4274184" y="519299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A</a:t>
            </a:r>
          </a:p>
        </p:txBody>
      </p:sp>
      <p:sp>
        <p:nvSpPr>
          <p:cNvPr id="15" name="Elipse 14">
            <a:extLst>
              <a:ext uri="{FF2B5EF4-FFF2-40B4-BE49-F238E27FC236}">
                <a16:creationId xmlns:a16="http://schemas.microsoft.com/office/drawing/2014/main" id="{F4D32EBE-BA97-4315-951C-CF6D5B161A0C}"/>
              </a:ext>
            </a:extLst>
          </p:cNvPr>
          <p:cNvSpPr/>
          <p:nvPr/>
        </p:nvSpPr>
        <p:spPr>
          <a:xfrm>
            <a:off x="4568474" y="5047280"/>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B</a:t>
            </a:r>
          </a:p>
        </p:txBody>
      </p:sp>
      <p:sp>
        <p:nvSpPr>
          <p:cNvPr id="16" name="Elipse 15">
            <a:extLst>
              <a:ext uri="{FF2B5EF4-FFF2-40B4-BE49-F238E27FC236}">
                <a16:creationId xmlns:a16="http://schemas.microsoft.com/office/drawing/2014/main" id="{5F50DD8C-16E9-414B-8FF1-0509B2DB90EA}"/>
              </a:ext>
            </a:extLst>
          </p:cNvPr>
          <p:cNvSpPr/>
          <p:nvPr/>
        </p:nvSpPr>
        <p:spPr>
          <a:xfrm>
            <a:off x="4948197" y="466291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C</a:t>
            </a:r>
          </a:p>
        </p:txBody>
      </p:sp>
      <p:sp>
        <p:nvSpPr>
          <p:cNvPr id="17" name="Elipse 16">
            <a:extLst>
              <a:ext uri="{FF2B5EF4-FFF2-40B4-BE49-F238E27FC236}">
                <a16:creationId xmlns:a16="http://schemas.microsoft.com/office/drawing/2014/main" id="{EB8BA997-27E9-454A-BBA6-7049FC6512AE}"/>
              </a:ext>
            </a:extLst>
          </p:cNvPr>
          <p:cNvSpPr/>
          <p:nvPr/>
        </p:nvSpPr>
        <p:spPr>
          <a:xfrm>
            <a:off x="6491036" y="376165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D</a:t>
            </a:r>
          </a:p>
        </p:txBody>
      </p:sp>
      <p:sp>
        <p:nvSpPr>
          <p:cNvPr id="18" name="Elipse 17">
            <a:extLst>
              <a:ext uri="{FF2B5EF4-FFF2-40B4-BE49-F238E27FC236}">
                <a16:creationId xmlns:a16="http://schemas.microsoft.com/office/drawing/2014/main" id="{11D60154-CAB9-424F-9BBF-36F0678616F0}"/>
              </a:ext>
            </a:extLst>
          </p:cNvPr>
          <p:cNvSpPr/>
          <p:nvPr/>
        </p:nvSpPr>
        <p:spPr>
          <a:xfrm>
            <a:off x="7074746"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E</a:t>
            </a:r>
          </a:p>
        </p:txBody>
      </p:sp>
      <p:sp>
        <p:nvSpPr>
          <p:cNvPr id="19" name="Elipse 18">
            <a:extLst>
              <a:ext uri="{FF2B5EF4-FFF2-40B4-BE49-F238E27FC236}">
                <a16:creationId xmlns:a16="http://schemas.microsoft.com/office/drawing/2014/main" id="{63CF7C91-795E-4EC2-9E96-CA7CDA76C2D4}"/>
              </a:ext>
            </a:extLst>
          </p:cNvPr>
          <p:cNvSpPr/>
          <p:nvPr/>
        </p:nvSpPr>
        <p:spPr>
          <a:xfrm>
            <a:off x="7671164"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F</a:t>
            </a:r>
          </a:p>
        </p:txBody>
      </p:sp>
      <p:grpSp>
        <p:nvGrpSpPr>
          <p:cNvPr id="5" name="Grupo 4">
            <a:extLst>
              <a:ext uri="{FF2B5EF4-FFF2-40B4-BE49-F238E27FC236}">
                <a16:creationId xmlns:a16="http://schemas.microsoft.com/office/drawing/2014/main" id="{E821C1D0-ED06-4BB1-9B3F-CD1BB7DEA4DC}"/>
              </a:ext>
            </a:extLst>
          </p:cNvPr>
          <p:cNvGrpSpPr/>
          <p:nvPr/>
        </p:nvGrpSpPr>
        <p:grpSpPr>
          <a:xfrm>
            <a:off x="1132915" y="1503658"/>
            <a:ext cx="10525686" cy="5144792"/>
            <a:chOff x="1132915" y="2594481"/>
            <a:chExt cx="10525686" cy="5144792"/>
          </a:xfrm>
        </p:grpSpPr>
        <p:grpSp>
          <p:nvGrpSpPr>
            <p:cNvPr id="10" name="Grupo 9">
              <a:extLst>
                <a:ext uri="{FF2B5EF4-FFF2-40B4-BE49-F238E27FC236}">
                  <a16:creationId xmlns:a16="http://schemas.microsoft.com/office/drawing/2014/main" id="{B883D135-E8C3-44AA-BF49-3163C809C6E3}"/>
                </a:ext>
              </a:extLst>
            </p:cNvPr>
            <p:cNvGrpSpPr/>
            <p:nvPr/>
          </p:nvGrpSpPr>
          <p:grpSpPr>
            <a:xfrm>
              <a:off x="1132915" y="2594481"/>
              <a:ext cx="10226774" cy="5144792"/>
              <a:chOff x="1075765" y="2575431"/>
              <a:chExt cx="10226774" cy="5144792"/>
            </a:xfrm>
          </p:grpSpPr>
          <p:cxnSp>
            <p:nvCxnSpPr>
              <p:cNvPr id="8" name="Conector recto de flecha 7">
                <a:extLst>
                  <a:ext uri="{FF2B5EF4-FFF2-40B4-BE49-F238E27FC236}">
                    <a16:creationId xmlns:a16="http://schemas.microsoft.com/office/drawing/2014/main" id="{D4EEC923-3A75-4861-9A8C-7AF95ADD8A79}"/>
                  </a:ext>
                </a:extLst>
              </p:cNvPr>
              <p:cNvCxnSpPr>
                <a:cxnSpLocks/>
              </p:cNvCxnSpPr>
              <p:nvPr/>
            </p:nvCxnSpPr>
            <p:spPr>
              <a:xfrm>
                <a:off x="1075765" y="5546968"/>
                <a:ext cx="102267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428E169B-464F-4855-8DB7-16A7EE1B7D92}"/>
                  </a:ext>
                </a:extLst>
              </p:cNvPr>
              <p:cNvCxnSpPr>
                <a:cxnSpLocks/>
              </p:cNvCxnSpPr>
              <p:nvPr/>
            </p:nvCxnSpPr>
            <p:spPr>
              <a:xfrm flipV="1">
                <a:off x="5841613" y="2575431"/>
                <a:ext cx="0" cy="51447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4" name="CuadroTexto 3">
              <a:extLst>
                <a:ext uri="{FF2B5EF4-FFF2-40B4-BE49-F238E27FC236}">
                  <a16:creationId xmlns:a16="http://schemas.microsoft.com/office/drawing/2014/main" id="{39040808-3D35-4358-A0AD-2FA746F170FF}"/>
                </a:ext>
              </a:extLst>
            </p:cNvPr>
            <p:cNvSpPr txBox="1"/>
            <p:nvPr/>
          </p:nvSpPr>
          <p:spPr>
            <a:xfrm>
              <a:off x="10513736" y="5774221"/>
              <a:ext cx="1144865" cy="523220"/>
            </a:xfrm>
            <a:prstGeom prst="rect">
              <a:avLst/>
            </a:prstGeom>
            <a:noFill/>
          </p:spPr>
          <p:txBody>
            <a:bodyPr wrap="none" rtlCol="0">
              <a:spAutoFit/>
            </a:bodyPr>
            <a:lstStyle/>
            <a:p>
              <a:r>
                <a:rPr lang="es-ES" sz="2800" dirty="0"/>
                <a:t>Renta</a:t>
              </a:r>
              <a:endParaRPr lang="es-CL" sz="2800" dirty="0"/>
            </a:p>
          </p:txBody>
        </p:sp>
        <p:sp>
          <p:nvSpPr>
            <p:cNvPr id="22" name="CuadroTexto 21">
              <a:extLst>
                <a:ext uri="{FF2B5EF4-FFF2-40B4-BE49-F238E27FC236}">
                  <a16:creationId xmlns:a16="http://schemas.microsoft.com/office/drawing/2014/main" id="{7993C613-A2B3-419B-B52D-3874C3FB8F07}"/>
                </a:ext>
              </a:extLst>
            </p:cNvPr>
            <p:cNvSpPr txBox="1"/>
            <p:nvPr/>
          </p:nvSpPr>
          <p:spPr>
            <a:xfrm>
              <a:off x="4671606" y="2611661"/>
              <a:ext cx="1124026" cy="523220"/>
            </a:xfrm>
            <a:prstGeom prst="rect">
              <a:avLst/>
            </a:prstGeom>
            <a:noFill/>
          </p:spPr>
          <p:txBody>
            <a:bodyPr wrap="none" rtlCol="0">
              <a:spAutoFit/>
            </a:bodyPr>
            <a:lstStyle/>
            <a:p>
              <a:r>
                <a:rPr lang="es-ES" sz="2800" dirty="0"/>
                <a:t>Venta</a:t>
              </a:r>
              <a:endParaRPr lang="es-CL" sz="2800" dirty="0"/>
            </a:p>
          </p:txBody>
        </p:sp>
      </p:grpSp>
      <p:cxnSp>
        <p:nvCxnSpPr>
          <p:cNvPr id="9" name="Conector recto 8">
            <a:extLst>
              <a:ext uri="{FF2B5EF4-FFF2-40B4-BE49-F238E27FC236}">
                <a16:creationId xmlns:a16="http://schemas.microsoft.com/office/drawing/2014/main" id="{56304C95-AF06-4C0A-BB64-8C81003DE37A}"/>
              </a:ext>
            </a:extLst>
          </p:cNvPr>
          <p:cNvCxnSpPr>
            <a:cxnSpLocks/>
          </p:cNvCxnSpPr>
          <p:nvPr/>
        </p:nvCxnSpPr>
        <p:spPr>
          <a:xfrm flipH="1">
            <a:off x="2419350" y="2854437"/>
            <a:ext cx="6210300" cy="3546363"/>
          </a:xfrm>
          <a:prstGeom prst="line">
            <a:avLst/>
          </a:prstGeom>
        </p:spPr>
        <p:style>
          <a:lnRef idx="2">
            <a:schemeClr val="accent5"/>
          </a:lnRef>
          <a:fillRef idx="0">
            <a:schemeClr val="accent5"/>
          </a:fillRef>
          <a:effectRef idx="1">
            <a:schemeClr val="accent5"/>
          </a:effectRef>
          <a:fontRef idx="minor">
            <a:schemeClr val="tx1"/>
          </a:fontRef>
        </p:style>
      </p:cxnSp>
      <p:sp>
        <p:nvSpPr>
          <p:cNvPr id="7" name="Forma libre: forma 6">
            <a:extLst>
              <a:ext uri="{FF2B5EF4-FFF2-40B4-BE49-F238E27FC236}">
                <a16:creationId xmlns:a16="http://schemas.microsoft.com/office/drawing/2014/main" id="{91C8BEE1-DD64-4232-8320-7D5BD266FEEC}"/>
              </a:ext>
            </a:extLst>
          </p:cNvPr>
          <p:cNvSpPr/>
          <p:nvPr/>
        </p:nvSpPr>
        <p:spPr>
          <a:xfrm flipH="1">
            <a:off x="7581014" y="2040668"/>
            <a:ext cx="1169249" cy="1287323"/>
          </a:xfrm>
          <a:custGeom>
            <a:avLst/>
            <a:gdLst>
              <a:gd name="connsiteX0" fmla="*/ 42587 w 4189285"/>
              <a:gd name="connsiteY0" fmla="*/ 3938 h 758850"/>
              <a:gd name="connsiteX1" fmla="*/ 127648 w 4189285"/>
              <a:gd name="connsiteY1" fmla="*/ 3938 h 758850"/>
              <a:gd name="connsiteX2" fmla="*/ 2137201 w 4189285"/>
              <a:gd name="connsiteY2" fmla="*/ 110264 h 758850"/>
              <a:gd name="connsiteX3" fmla="*/ 3615127 w 4189285"/>
              <a:gd name="connsiteY3" fmla="*/ 386710 h 758850"/>
              <a:gd name="connsiteX4" fmla="*/ 4189285 w 4189285"/>
              <a:gd name="connsiteY4" fmla="*/ 758850 h 758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9285" h="758850">
                <a:moveTo>
                  <a:pt x="42587" y="3938"/>
                </a:moveTo>
                <a:cubicBezTo>
                  <a:pt x="-89434" y="-4923"/>
                  <a:pt x="127648" y="3938"/>
                  <a:pt x="127648" y="3938"/>
                </a:cubicBezTo>
                <a:cubicBezTo>
                  <a:pt x="476750" y="21659"/>
                  <a:pt x="1555954" y="46469"/>
                  <a:pt x="2137201" y="110264"/>
                </a:cubicBezTo>
                <a:cubicBezTo>
                  <a:pt x="2718448" y="174059"/>
                  <a:pt x="3273113" y="278612"/>
                  <a:pt x="3615127" y="386710"/>
                </a:cubicBezTo>
                <a:cubicBezTo>
                  <a:pt x="3957141" y="494808"/>
                  <a:pt x="4073213" y="626829"/>
                  <a:pt x="4189285" y="758850"/>
                </a:cubicBezTo>
              </a:path>
            </a:pathLst>
          </a:cu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s-CL"/>
          </a:p>
        </p:txBody>
      </p:sp>
      <p:sp>
        <p:nvSpPr>
          <p:cNvPr id="20" name="CuadroTexto 19">
            <a:extLst>
              <a:ext uri="{FF2B5EF4-FFF2-40B4-BE49-F238E27FC236}">
                <a16:creationId xmlns:a16="http://schemas.microsoft.com/office/drawing/2014/main" id="{FA0B7C56-3381-4C52-B58F-C06A10348DDD}"/>
              </a:ext>
            </a:extLst>
          </p:cNvPr>
          <p:cNvSpPr txBox="1"/>
          <p:nvPr/>
        </p:nvSpPr>
        <p:spPr>
          <a:xfrm>
            <a:off x="8853395" y="1493510"/>
            <a:ext cx="3381940" cy="2246769"/>
          </a:xfrm>
          <a:prstGeom prst="rect">
            <a:avLst/>
          </a:prstGeom>
          <a:noFill/>
        </p:spPr>
        <p:txBody>
          <a:bodyPr wrap="square" rtlCol="0">
            <a:spAutoFit/>
          </a:bodyPr>
          <a:lstStyle/>
          <a:p>
            <a:r>
              <a:rPr lang="es-ES" sz="2000" dirty="0"/>
              <a:t>Asumamos que la pendiente de esta curva es de 0,5,  es decir que por cada dos unidades que se avanza en el eje de Renta se avanza una unidad en el eje de Venta</a:t>
            </a:r>
            <a:endParaRPr lang="es-CL" sz="2000" dirty="0"/>
          </a:p>
        </p:txBody>
      </p:sp>
      <p:cxnSp>
        <p:nvCxnSpPr>
          <p:cNvPr id="13" name="Conector recto de flecha 12">
            <a:extLst>
              <a:ext uri="{FF2B5EF4-FFF2-40B4-BE49-F238E27FC236}">
                <a16:creationId xmlns:a16="http://schemas.microsoft.com/office/drawing/2014/main" id="{76A18F17-B548-4CF7-8BBD-A70286031E93}"/>
              </a:ext>
            </a:extLst>
          </p:cNvPr>
          <p:cNvCxnSpPr>
            <a:cxnSpLocks/>
          </p:cNvCxnSpPr>
          <p:nvPr/>
        </p:nvCxnSpPr>
        <p:spPr>
          <a:xfrm>
            <a:off x="5898763" y="4475195"/>
            <a:ext cx="1470273"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Conector recto de flecha 24">
            <a:extLst>
              <a:ext uri="{FF2B5EF4-FFF2-40B4-BE49-F238E27FC236}">
                <a16:creationId xmlns:a16="http://schemas.microsoft.com/office/drawing/2014/main" id="{C521E722-9170-4BD4-BA0F-1CE542453E7A}"/>
              </a:ext>
            </a:extLst>
          </p:cNvPr>
          <p:cNvCxnSpPr>
            <a:cxnSpLocks/>
          </p:cNvCxnSpPr>
          <p:nvPr/>
        </p:nvCxnSpPr>
        <p:spPr>
          <a:xfrm flipV="1">
            <a:off x="7369036" y="3646107"/>
            <a:ext cx="0" cy="74736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1481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8">
            <a:extLst>
              <a:ext uri="{FF2B5EF4-FFF2-40B4-BE49-F238E27FC236}">
                <a16:creationId xmlns:a16="http://schemas.microsoft.com/office/drawing/2014/main" id="{3706CA6D-DBD6-4364-8D3F-E45B34F598E0}"/>
              </a:ext>
            </a:extLst>
          </p:cNvPr>
          <p:cNvSpPr txBox="1">
            <a:spLocks noChangeArrowheads="1"/>
          </p:cNvSpPr>
          <p:nvPr/>
        </p:nvSpPr>
        <p:spPr bwMode="auto">
          <a:xfrm>
            <a:off x="2699792" y="2404911"/>
            <a:ext cx="5972268" cy="33889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4291" tIns="32146" rIns="64291" bIns="32146">
            <a:spAutoFit/>
          </a:bodyPr>
          <a:lstStyle>
            <a:lvl1pPr marL="342900" indent="-342900" eaLnBrk="0" hangingPunct="0">
              <a:defRPr sz="4300">
                <a:solidFill>
                  <a:srgbClr val="000000"/>
                </a:solidFill>
                <a:latin typeface="Trebuchet MS" charset="0"/>
                <a:ea typeface="ＭＳ Ｐゴシック" charset="0"/>
                <a:cs typeface="ＭＳ Ｐゴシック" charset="0"/>
                <a:sym typeface="Arial Unicode MS" charset="0"/>
              </a:defRPr>
            </a:lvl1pPr>
            <a:lvl2pPr marL="742950" indent="-285750" eaLnBrk="0" hangingPunct="0">
              <a:defRPr sz="4300">
                <a:solidFill>
                  <a:srgbClr val="000000"/>
                </a:solidFill>
                <a:latin typeface="Trebuchet MS" charset="0"/>
                <a:ea typeface="ＭＳ Ｐゴシック" charset="0"/>
                <a:sym typeface="Arial Unicode MS" charset="0"/>
              </a:defRPr>
            </a:lvl2pPr>
            <a:lvl3pPr marL="1143000" indent="-228600" eaLnBrk="0" hangingPunct="0">
              <a:defRPr sz="4300">
                <a:solidFill>
                  <a:srgbClr val="000000"/>
                </a:solidFill>
                <a:latin typeface="Trebuchet MS" charset="0"/>
                <a:ea typeface="ＭＳ Ｐゴシック" charset="0"/>
                <a:sym typeface="Arial Unicode MS" charset="0"/>
              </a:defRPr>
            </a:lvl3pPr>
            <a:lvl4pPr marL="1600200" indent="-228600" eaLnBrk="0" hangingPunct="0">
              <a:defRPr sz="4300">
                <a:solidFill>
                  <a:srgbClr val="000000"/>
                </a:solidFill>
                <a:latin typeface="Trebuchet MS" charset="0"/>
                <a:ea typeface="ＭＳ Ｐゴシック" charset="0"/>
                <a:sym typeface="Arial Unicode MS" charset="0"/>
              </a:defRPr>
            </a:lvl4pPr>
            <a:lvl5pPr marL="2057400" indent="-228600" eaLnBrk="0" hangingPunct="0">
              <a:defRPr sz="4300">
                <a:solidFill>
                  <a:srgbClr val="000000"/>
                </a:solidFill>
                <a:latin typeface="Trebuchet MS" charset="0"/>
                <a:ea typeface="ＭＳ Ｐゴシック" charset="0"/>
                <a:sym typeface="Arial Unicode MS" charset="0"/>
              </a:defRPr>
            </a:lvl5pPr>
            <a:lvl6pPr marL="2514600" indent="-228600" algn="ctr" eaLnBrk="0" fontAlgn="base" hangingPunct="0">
              <a:spcBef>
                <a:spcPct val="0"/>
              </a:spcBef>
              <a:spcAft>
                <a:spcPct val="0"/>
              </a:spcAft>
              <a:defRPr sz="4300">
                <a:solidFill>
                  <a:srgbClr val="000000"/>
                </a:solidFill>
                <a:latin typeface="Trebuchet MS" charset="0"/>
                <a:ea typeface="ＭＳ Ｐゴシック" charset="0"/>
                <a:sym typeface="Arial Unicode MS" charset="0"/>
              </a:defRPr>
            </a:lvl6pPr>
            <a:lvl7pPr marL="2971800" indent="-228600" algn="ctr" eaLnBrk="0" fontAlgn="base" hangingPunct="0">
              <a:spcBef>
                <a:spcPct val="0"/>
              </a:spcBef>
              <a:spcAft>
                <a:spcPct val="0"/>
              </a:spcAft>
              <a:defRPr sz="4300">
                <a:solidFill>
                  <a:srgbClr val="000000"/>
                </a:solidFill>
                <a:latin typeface="Trebuchet MS" charset="0"/>
                <a:ea typeface="ＭＳ Ｐゴシック" charset="0"/>
                <a:sym typeface="Arial Unicode MS" charset="0"/>
              </a:defRPr>
            </a:lvl7pPr>
            <a:lvl8pPr marL="3429000" indent="-228600" algn="ctr" eaLnBrk="0" fontAlgn="base" hangingPunct="0">
              <a:spcBef>
                <a:spcPct val="0"/>
              </a:spcBef>
              <a:spcAft>
                <a:spcPct val="0"/>
              </a:spcAft>
              <a:defRPr sz="4300">
                <a:solidFill>
                  <a:srgbClr val="000000"/>
                </a:solidFill>
                <a:latin typeface="Trebuchet MS" charset="0"/>
                <a:ea typeface="ＭＳ Ｐゴシック" charset="0"/>
                <a:sym typeface="Arial Unicode MS" charset="0"/>
              </a:defRPr>
            </a:lvl8pPr>
            <a:lvl9pPr marL="3886200" indent="-228600" algn="ctr" eaLnBrk="0" fontAlgn="base" hangingPunct="0">
              <a:spcBef>
                <a:spcPct val="0"/>
              </a:spcBef>
              <a:spcAft>
                <a:spcPct val="0"/>
              </a:spcAft>
              <a:defRPr sz="4300">
                <a:solidFill>
                  <a:srgbClr val="000000"/>
                </a:solidFill>
                <a:latin typeface="Trebuchet MS" charset="0"/>
                <a:ea typeface="ＭＳ Ｐゴシック" charset="0"/>
                <a:sym typeface="Arial Unicode MS" charset="0"/>
              </a:defRPr>
            </a:lvl9pPr>
          </a:lstStyle>
          <a:p>
            <a:pPr marL="281275" lvl="1" indent="0" algn="l" eaLnBrk="1" hangingPunct="1">
              <a:buClr>
                <a:srgbClr val="0000FF"/>
              </a:buClr>
            </a:pPr>
            <a:r>
              <a:rPr lang="es-ES_tradnl" sz="1800" dirty="0">
                <a:latin typeface="Calibri" charset="0"/>
                <a:cs typeface="Calibri" charset="0"/>
              </a:rPr>
              <a:t>Representar los datos en una menor dimensión</a:t>
            </a:r>
          </a:p>
          <a:p>
            <a:pPr algn="l" eaLnBrk="1" hangingPunct="1">
              <a:buClr>
                <a:srgbClr val="0000FF"/>
              </a:buClr>
              <a:buFont typeface="Wingdings" charset="0"/>
              <a:buChar char="§"/>
            </a:pPr>
            <a:endParaRPr lang="es-ES_tradnl" sz="1800" dirty="0">
              <a:latin typeface="Calibri" charset="0"/>
              <a:cs typeface="Calibri" charset="0"/>
            </a:endParaRPr>
          </a:p>
          <a:p>
            <a:pPr algn="l" eaLnBrk="1" hangingPunct="1">
              <a:buClr>
                <a:srgbClr val="0000FF"/>
              </a:buClr>
              <a:buFont typeface="Wingdings" charset="0"/>
              <a:buChar char="§"/>
            </a:pPr>
            <a:endParaRPr lang="es-ES_tradnl" sz="1800" dirty="0">
              <a:latin typeface="Calibri" charset="0"/>
              <a:cs typeface="Calibri" charset="0"/>
            </a:endParaRPr>
          </a:p>
          <a:p>
            <a:pPr marL="281275" lvl="1" indent="0" algn="l" eaLnBrk="1" hangingPunct="1">
              <a:buClr>
                <a:srgbClr val="0000FF"/>
              </a:buClr>
            </a:pPr>
            <a:r>
              <a:rPr lang="es-ES_tradnl" sz="1800" dirty="0">
                <a:latin typeface="Calibri" charset="0"/>
                <a:cs typeface="Calibri" charset="0"/>
              </a:rPr>
              <a:t>En un procedimiento matemático que </a:t>
            </a:r>
            <a:r>
              <a:rPr lang="es-ES_tradnl" sz="1800" dirty="0">
                <a:solidFill>
                  <a:srgbClr val="1800FF"/>
                </a:solidFill>
                <a:latin typeface="Calibri" charset="0"/>
                <a:cs typeface="Calibri" charset="0"/>
              </a:rPr>
              <a:t>permite identificar patrones en los datos y reducir el número de dimensiones con baja pérdida de información</a:t>
            </a:r>
            <a:r>
              <a:rPr lang="es-ES_tradnl" sz="1800" dirty="0">
                <a:latin typeface="Calibri" charset="0"/>
                <a:cs typeface="Calibri" charset="0"/>
              </a:rPr>
              <a:t>.  Esto lo realiza a través de transformación lineal a otro espacio empleando los vectores de máxima varianza.</a:t>
            </a:r>
          </a:p>
          <a:p>
            <a:pPr marL="281275" lvl="1" indent="0" algn="l" eaLnBrk="1" hangingPunct="1">
              <a:buClr>
                <a:srgbClr val="0000FF"/>
              </a:buClr>
            </a:pPr>
            <a:endParaRPr lang="es-ES_tradnl" sz="1800" dirty="0">
              <a:latin typeface="Calibri" charset="0"/>
              <a:cs typeface="Calibri" charset="0"/>
            </a:endParaRPr>
          </a:p>
          <a:p>
            <a:pPr marL="281275" lvl="1" indent="0" algn="l" eaLnBrk="1" hangingPunct="1">
              <a:buClr>
                <a:srgbClr val="0000FF"/>
              </a:buClr>
            </a:pPr>
            <a:r>
              <a:rPr lang="es-ES_tradnl" sz="1800" dirty="0">
                <a:latin typeface="Calibri" charset="0"/>
                <a:cs typeface="Calibri" charset="0"/>
              </a:rPr>
              <a:t>Transforma las variables correlacionadas a un limitado número de variables no correlacionadas a través de los vectores y valores propios. </a:t>
            </a:r>
          </a:p>
        </p:txBody>
      </p:sp>
      <p:sp>
        <p:nvSpPr>
          <p:cNvPr id="5" name="Rectángulo 4">
            <a:extLst>
              <a:ext uri="{FF2B5EF4-FFF2-40B4-BE49-F238E27FC236}">
                <a16:creationId xmlns:a16="http://schemas.microsoft.com/office/drawing/2014/main" id="{C30668F7-0F90-4F2F-84CF-E0FF3C6D6AD1}"/>
              </a:ext>
            </a:extLst>
          </p:cNvPr>
          <p:cNvSpPr/>
          <p:nvPr/>
        </p:nvSpPr>
        <p:spPr>
          <a:xfrm>
            <a:off x="868480" y="2404911"/>
            <a:ext cx="2011105" cy="400110"/>
          </a:xfrm>
          <a:prstGeom prst="rect">
            <a:avLst/>
          </a:prstGeom>
          <a:solidFill>
            <a:schemeClr val="accent1">
              <a:lumMod val="40000"/>
              <a:lumOff val="60000"/>
            </a:schemeClr>
          </a:solidFill>
        </p:spPr>
        <p:txBody>
          <a:bodyPr wrap="square">
            <a:spAutoFit/>
          </a:bodyPr>
          <a:lstStyle/>
          <a:p>
            <a:pPr algn="l" eaLnBrk="1" hangingPunct="1">
              <a:buClr>
                <a:srgbClr val="0000FF"/>
              </a:buClr>
            </a:pPr>
            <a:r>
              <a:rPr lang="es-ES_tradnl" sz="2000" i="1" dirty="0">
                <a:latin typeface="Calibri" charset="0"/>
                <a:cs typeface="Calibri" charset="0"/>
              </a:rPr>
              <a:t>Objetivo</a:t>
            </a:r>
            <a:r>
              <a:rPr lang="es-ES_tradnl" sz="2000" dirty="0">
                <a:latin typeface="Calibri" charset="0"/>
                <a:cs typeface="Calibri" charset="0"/>
              </a:rPr>
              <a:t>: </a:t>
            </a:r>
          </a:p>
        </p:txBody>
      </p:sp>
      <p:sp>
        <p:nvSpPr>
          <p:cNvPr id="6" name="Rectángulo 5">
            <a:extLst>
              <a:ext uri="{FF2B5EF4-FFF2-40B4-BE49-F238E27FC236}">
                <a16:creationId xmlns:a16="http://schemas.microsoft.com/office/drawing/2014/main" id="{5D7173CF-5A36-4066-83F7-76B16BF8B0D5}"/>
              </a:ext>
            </a:extLst>
          </p:cNvPr>
          <p:cNvSpPr/>
          <p:nvPr/>
        </p:nvSpPr>
        <p:spPr>
          <a:xfrm>
            <a:off x="868480" y="3266966"/>
            <a:ext cx="2011105" cy="400110"/>
          </a:xfrm>
          <a:prstGeom prst="rect">
            <a:avLst/>
          </a:prstGeom>
          <a:solidFill>
            <a:schemeClr val="accent1">
              <a:lumMod val="40000"/>
              <a:lumOff val="60000"/>
            </a:schemeClr>
          </a:solidFill>
        </p:spPr>
        <p:txBody>
          <a:bodyPr wrap="square">
            <a:spAutoFit/>
          </a:bodyPr>
          <a:lstStyle/>
          <a:p>
            <a:pPr algn="l" eaLnBrk="1" hangingPunct="1">
              <a:buClr>
                <a:srgbClr val="0000FF"/>
              </a:buClr>
            </a:pPr>
            <a:r>
              <a:rPr lang="es-ES_tradnl" sz="2000" i="1" dirty="0">
                <a:latin typeface="Calibri" charset="0"/>
                <a:cs typeface="Calibri" charset="0"/>
              </a:rPr>
              <a:t>¿Qué realiza?</a:t>
            </a:r>
          </a:p>
        </p:txBody>
      </p:sp>
      <p:sp>
        <p:nvSpPr>
          <p:cNvPr id="7" name="Rectángulo 6">
            <a:extLst>
              <a:ext uri="{FF2B5EF4-FFF2-40B4-BE49-F238E27FC236}">
                <a16:creationId xmlns:a16="http://schemas.microsoft.com/office/drawing/2014/main" id="{27853E06-2EEC-427C-9955-D95EFF6A96BA}"/>
              </a:ext>
            </a:extLst>
          </p:cNvPr>
          <p:cNvSpPr/>
          <p:nvPr/>
        </p:nvSpPr>
        <p:spPr>
          <a:xfrm>
            <a:off x="868480" y="4949927"/>
            <a:ext cx="2011106" cy="400110"/>
          </a:xfrm>
          <a:prstGeom prst="rect">
            <a:avLst/>
          </a:prstGeom>
          <a:solidFill>
            <a:schemeClr val="accent1">
              <a:lumMod val="40000"/>
              <a:lumOff val="60000"/>
            </a:schemeClr>
          </a:solidFill>
        </p:spPr>
        <p:txBody>
          <a:bodyPr wrap="square">
            <a:spAutoFit/>
          </a:bodyPr>
          <a:lstStyle/>
          <a:p>
            <a:pPr algn="l" eaLnBrk="1" hangingPunct="1">
              <a:buClr>
                <a:srgbClr val="0000FF"/>
              </a:buClr>
            </a:pPr>
            <a:r>
              <a:rPr lang="es-ES_tradnl" sz="2000" i="1" dirty="0">
                <a:latin typeface="Calibri" charset="0"/>
                <a:cs typeface="Calibri" charset="0"/>
              </a:rPr>
              <a:t>¿Cómo funciona?</a:t>
            </a:r>
          </a:p>
        </p:txBody>
      </p:sp>
      <p:sp>
        <p:nvSpPr>
          <p:cNvPr id="8" name="Text Placeholder 2">
            <a:extLst>
              <a:ext uri="{FF2B5EF4-FFF2-40B4-BE49-F238E27FC236}">
                <a16:creationId xmlns:a16="http://schemas.microsoft.com/office/drawing/2014/main" id="{178AD952-93A5-4392-A54C-ACD2EB577349}"/>
              </a:ext>
            </a:extLst>
          </p:cNvPr>
          <p:cNvSpPr txBox="1">
            <a:spLocks/>
          </p:cNvSpPr>
          <p:nvPr/>
        </p:nvSpPr>
        <p:spPr>
          <a:xfrm>
            <a:off x="1471960" y="1765488"/>
            <a:ext cx="7279133" cy="354955"/>
          </a:xfrm>
          <a:prstGeom prst="rect">
            <a:avLst/>
          </a:prstGeom>
        </p:spPr>
        <p:txBody>
          <a:bodyPr vert="horz" lIns="64261" tIns="32130" rIns="64261" bIns="32130"/>
          <a:lstStyle>
            <a:lvl1pPr marL="833438" indent="-566738" algn="l" rtl="0" eaLnBrk="0" fontAlgn="base" hangingPunct="0">
              <a:spcBef>
                <a:spcPts val="2400"/>
              </a:spcBef>
              <a:spcAft>
                <a:spcPct val="0"/>
              </a:spcAft>
              <a:buClr>
                <a:schemeClr val="accent2">
                  <a:lumMod val="60000"/>
                  <a:lumOff val="40000"/>
                </a:schemeClr>
              </a:buClr>
              <a:buSzPct val="104000"/>
              <a:buFont typeface="Wingdings" charset="2"/>
              <a:buChar char="§"/>
              <a:defRPr sz="2800" b="0">
                <a:solidFill>
                  <a:schemeClr val="tx1"/>
                </a:solidFill>
                <a:latin typeface="Calibri"/>
                <a:ea typeface="ＭＳ Ｐゴシック" charset="0"/>
                <a:cs typeface="Calibri"/>
                <a:sym typeface="Arial Unicode MS" charset="0"/>
              </a:defRPr>
            </a:lvl1pPr>
            <a:lvl2pPr marL="1277938" indent="-566738" algn="l" rtl="0" eaLnBrk="0" fontAlgn="base" hangingPunct="0">
              <a:spcBef>
                <a:spcPts val="2400"/>
              </a:spcBef>
              <a:spcAft>
                <a:spcPct val="0"/>
              </a:spcAft>
              <a:buClr>
                <a:schemeClr val="accent5">
                  <a:lumMod val="50000"/>
                </a:schemeClr>
              </a:buClr>
              <a:buSzPct val="104000"/>
              <a:buFont typeface="Wingdings" charset="2"/>
              <a:buChar char="§"/>
              <a:defRPr sz="2400">
                <a:solidFill>
                  <a:schemeClr val="tx1"/>
                </a:solidFill>
                <a:latin typeface="Calibri"/>
                <a:ea typeface="Arial Unicode MS" pitchFamily="-109" charset="0"/>
                <a:cs typeface="Calibri"/>
                <a:sym typeface="Arial Unicode MS" charset="0"/>
              </a:defRPr>
            </a:lvl2pPr>
            <a:lvl3pPr marL="1722438" indent="-566738" algn="l" rtl="0" eaLnBrk="0" fontAlgn="base" hangingPunct="0">
              <a:spcBef>
                <a:spcPts val="2400"/>
              </a:spcBef>
              <a:spcAft>
                <a:spcPct val="0"/>
              </a:spcAft>
              <a:buClr>
                <a:srgbClr val="FF6600"/>
              </a:buClr>
              <a:buSzPct val="104000"/>
              <a:buFont typeface="Wingdings" charset="2"/>
              <a:buChar char="§"/>
              <a:defRPr sz="2000">
                <a:solidFill>
                  <a:schemeClr val="tx1"/>
                </a:solidFill>
                <a:latin typeface="Calibri"/>
                <a:ea typeface="Arial Unicode MS" pitchFamily="-109" charset="0"/>
                <a:cs typeface="Calibri"/>
                <a:sym typeface="Arial Unicode MS" charset="0"/>
              </a:defRPr>
            </a:lvl3pPr>
            <a:lvl4pPr marL="2166938" indent="-566738" algn="l" rtl="0" eaLnBrk="0" fontAlgn="base" hangingPunct="0">
              <a:spcBef>
                <a:spcPts val="2400"/>
              </a:spcBef>
              <a:spcAft>
                <a:spcPct val="0"/>
              </a:spcAft>
              <a:buClr>
                <a:srgbClr val="800000"/>
              </a:buClr>
              <a:buSzPct val="104000"/>
              <a:buFont typeface="Wingdings" charset="2"/>
              <a:buChar char="§"/>
              <a:defRPr sz="1800">
                <a:solidFill>
                  <a:schemeClr val="tx1"/>
                </a:solidFill>
                <a:latin typeface="Calibri"/>
                <a:ea typeface="Arial Unicode MS" pitchFamily="-109" charset="0"/>
                <a:cs typeface="Calibri"/>
                <a:sym typeface="Arial Unicode MS" charset="0"/>
              </a:defRPr>
            </a:lvl4pPr>
            <a:lvl5pPr marL="2611438" indent="-565150" algn="l" rtl="0" eaLnBrk="0" fontAlgn="base" hangingPunct="0">
              <a:spcBef>
                <a:spcPts val="2400"/>
              </a:spcBef>
              <a:spcAft>
                <a:spcPct val="0"/>
              </a:spcAft>
              <a:buClr>
                <a:srgbClr val="800000"/>
              </a:buClr>
              <a:buSzPct val="104000"/>
              <a:buFont typeface="Wingdings" charset="2"/>
              <a:buChar char="§"/>
              <a:defRPr sz="2000">
                <a:solidFill>
                  <a:schemeClr val="tx1"/>
                </a:solidFill>
                <a:latin typeface="Calibri"/>
                <a:ea typeface="Arial Unicode MS" pitchFamily="-109" charset="0"/>
                <a:cs typeface="Calibri"/>
                <a:sym typeface="Arial Unicode MS" charset="0"/>
              </a:defRPr>
            </a:lvl5pPr>
            <a:lvl6pPr marL="3071983" indent="-571235" algn="l" rtl="0" fontAlgn="base">
              <a:spcBef>
                <a:spcPts val="2399"/>
              </a:spcBef>
              <a:spcAft>
                <a:spcPct val="0"/>
              </a:spcAft>
              <a:buSzPct val="100000"/>
              <a:buFont typeface="Lucida Grande" pitchFamily="-109" charset="0"/>
              <a:buChar char="‣"/>
              <a:defRPr sz="2000">
                <a:solidFill>
                  <a:schemeClr val="tx1"/>
                </a:solidFill>
                <a:latin typeface="+mn-lt"/>
                <a:ea typeface="+mn-ea"/>
                <a:cs typeface="+mn-cs"/>
                <a:sym typeface="Gill Sans" pitchFamily="-109" charset="0"/>
              </a:defRPr>
            </a:lvl6pPr>
            <a:lvl7pPr marL="3528975" indent="-571235" algn="l" rtl="0" fontAlgn="base">
              <a:spcBef>
                <a:spcPts val="2399"/>
              </a:spcBef>
              <a:spcAft>
                <a:spcPct val="0"/>
              </a:spcAft>
              <a:buSzPct val="100000"/>
              <a:buFont typeface="Lucida Grande" pitchFamily="-109" charset="0"/>
              <a:buChar char="‣"/>
              <a:defRPr sz="2000">
                <a:solidFill>
                  <a:schemeClr val="tx1"/>
                </a:solidFill>
                <a:latin typeface="+mn-lt"/>
                <a:ea typeface="+mn-ea"/>
                <a:cs typeface="+mn-cs"/>
                <a:sym typeface="Gill Sans" pitchFamily="-109" charset="0"/>
              </a:defRPr>
            </a:lvl7pPr>
            <a:lvl8pPr marL="3985962" indent="-571235" algn="l" rtl="0" fontAlgn="base">
              <a:spcBef>
                <a:spcPts val="2399"/>
              </a:spcBef>
              <a:spcAft>
                <a:spcPct val="0"/>
              </a:spcAft>
              <a:buSzPct val="100000"/>
              <a:buFont typeface="Lucida Grande" pitchFamily="-109" charset="0"/>
              <a:buChar char="‣"/>
              <a:defRPr sz="2000">
                <a:solidFill>
                  <a:schemeClr val="tx1"/>
                </a:solidFill>
                <a:latin typeface="+mn-lt"/>
                <a:ea typeface="+mn-ea"/>
                <a:cs typeface="+mn-cs"/>
                <a:sym typeface="Gill Sans" pitchFamily="-109" charset="0"/>
              </a:defRPr>
            </a:lvl8pPr>
            <a:lvl9pPr marL="4442953" indent="-571235" algn="l" rtl="0" fontAlgn="base">
              <a:spcBef>
                <a:spcPts val="2399"/>
              </a:spcBef>
              <a:spcAft>
                <a:spcPct val="0"/>
              </a:spcAft>
              <a:buSzPct val="100000"/>
              <a:buFont typeface="Lucida Grande" pitchFamily="-109" charset="0"/>
              <a:buChar char="‣"/>
              <a:defRPr sz="2000">
                <a:solidFill>
                  <a:schemeClr val="tx1"/>
                </a:solidFill>
                <a:latin typeface="+mn-lt"/>
                <a:ea typeface="+mn-ea"/>
                <a:cs typeface="+mn-cs"/>
                <a:sym typeface="Gill Sans" pitchFamily="-109" charset="0"/>
              </a:defRPr>
            </a:lvl9pPr>
          </a:lstStyle>
          <a:p>
            <a:pPr marL="266700" indent="0">
              <a:buNone/>
              <a:defRPr/>
            </a:pPr>
            <a:r>
              <a:rPr lang="es-ES_tradnl" sz="1800" dirty="0"/>
              <a:t>¿Qué es el Análisis de Componentes Principales (PCA)?</a:t>
            </a:r>
          </a:p>
        </p:txBody>
      </p:sp>
      <p:pic>
        <p:nvPicPr>
          <p:cNvPr id="9" name="Imagen 8" descr="Icono&#10;&#10;Descripción generada automáticamente">
            <a:extLst>
              <a:ext uri="{FF2B5EF4-FFF2-40B4-BE49-F238E27FC236}">
                <a16:creationId xmlns:a16="http://schemas.microsoft.com/office/drawing/2014/main" id="{BCACBA56-D249-4A70-8455-F5A4ABFE23E8}"/>
              </a:ext>
            </a:extLst>
          </p:cNvPr>
          <p:cNvPicPr>
            <a:picLocks noChangeAspect="1"/>
          </p:cNvPicPr>
          <p:nvPr/>
        </p:nvPicPr>
        <p:blipFill>
          <a:blip r:embed="rId2"/>
          <a:stretch>
            <a:fillRect/>
          </a:stretch>
        </p:blipFill>
        <p:spPr>
          <a:xfrm>
            <a:off x="868480" y="1497667"/>
            <a:ext cx="806399" cy="806399"/>
          </a:xfrm>
          <a:prstGeom prst="rect">
            <a:avLst/>
          </a:prstGeom>
        </p:spPr>
      </p:pic>
      <p:sp>
        <p:nvSpPr>
          <p:cNvPr id="10" name="Título 9">
            <a:extLst>
              <a:ext uri="{FF2B5EF4-FFF2-40B4-BE49-F238E27FC236}">
                <a16:creationId xmlns:a16="http://schemas.microsoft.com/office/drawing/2014/main" id="{D3FE5A2A-3416-4DB9-921B-44E7D2990D1E}"/>
              </a:ext>
            </a:extLst>
          </p:cNvPr>
          <p:cNvSpPr>
            <a:spLocks noGrp="1"/>
          </p:cNvSpPr>
          <p:nvPr>
            <p:ph type="title"/>
          </p:nvPr>
        </p:nvSpPr>
        <p:spPr/>
        <p:txBody>
          <a:bodyPr/>
          <a:lstStyle/>
          <a:p>
            <a:r>
              <a:rPr lang="es-ES" dirty="0"/>
              <a:t>PCA – Principal </a:t>
            </a:r>
            <a:r>
              <a:rPr lang="es-ES" dirty="0" err="1"/>
              <a:t>Components</a:t>
            </a:r>
            <a:r>
              <a:rPr lang="es-ES" dirty="0"/>
              <a:t> </a:t>
            </a:r>
            <a:r>
              <a:rPr lang="es-ES" dirty="0" err="1"/>
              <a:t>Analisys</a:t>
            </a:r>
            <a:endParaRPr lang="es-CL" dirty="0"/>
          </a:p>
        </p:txBody>
      </p:sp>
    </p:spTree>
    <p:extLst>
      <p:ext uri="{BB962C8B-B14F-4D97-AF65-F5344CB8AC3E}">
        <p14:creationId xmlns:p14="http://schemas.microsoft.com/office/powerpoint/2010/main" val="3556720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FD152-290F-4490-9EE3-1DE6425F47E6}"/>
              </a:ext>
            </a:extLst>
          </p:cNvPr>
          <p:cNvSpPr>
            <a:spLocks noGrp="1"/>
          </p:cNvSpPr>
          <p:nvPr>
            <p:ph type="title"/>
          </p:nvPr>
        </p:nvSpPr>
        <p:spPr/>
        <p:txBody>
          <a:bodyPr/>
          <a:lstStyle/>
          <a:p>
            <a:r>
              <a:rPr lang="es-ES" dirty="0"/>
              <a:t>Así, encontramos la línea que tiene la mayor SSD</a:t>
            </a:r>
            <a:endParaRPr lang="es-CL" dirty="0"/>
          </a:p>
        </p:txBody>
      </p:sp>
      <p:sp>
        <p:nvSpPr>
          <p:cNvPr id="14" name="Elipse 13">
            <a:extLst>
              <a:ext uri="{FF2B5EF4-FFF2-40B4-BE49-F238E27FC236}">
                <a16:creationId xmlns:a16="http://schemas.microsoft.com/office/drawing/2014/main" id="{066F71E4-A500-4503-AEA5-F0CA07D14E65}"/>
              </a:ext>
            </a:extLst>
          </p:cNvPr>
          <p:cNvSpPr/>
          <p:nvPr/>
        </p:nvSpPr>
        <p:spPr>
          <a:xfrm>
            <a:off x="4274184" y="519299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A</a:t>
            </a:r>
          </a:p>
        </p:txBody>
      </p:sp>
      <p:sp>
        <p:nvSpPr>
          <p:cNvPr id="15" name="Elipse 14">
            <a:extLst>
              <a:ext uri="{FF2B5EF4-FFF2-40B4-BE49-F238E27FC236}">
                <a16:creationId xmlns:a16="http://schemas.microsoft.com/office/drawing/2014/main" id="{F4D32EBE-BA97-4315-951C-CF6D5B161A0C}"/>
              </a:ext>
            </a:extLst>
          </p:cNvPr>
          <p:cNvSpPr/>
          <p:nvPr/>
        </p:nvSpPr>
        <p:spPr>
          <a:xfrm>
            <a:off x="4568474" y="5047280"/>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B</a:t>
            </a:r>
          </a:p>
        </p:txBody>
      </p:sp>
      <p:sp>
        <p:nvSpPr>
          <p:cNvPr id="16" name="Elipse 15">
            <a:extLst>
              <a:ext uri="{FF2B5EF4-FFF2-40B4-BE49-F238E27FC236}">
                <a16:creationId xmlns:a16="http://schemas.microsoft.com/office/drawing/2014/main" id="{5F50DD8C-16E9-414B-8FF1-0509B2DB90EA}"/>
              </a:ext>
            </a:extLst>
          </p:cNvPr>
          <p:cNvSpPr/>
          <p:nvPr/>
        </p:nvSpPr>
        <p:spPr>
          <a:xfrm>
            <a:off x="4948197" y="466291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C</a:t>
            </a:r>
          </a:p>
        </p:txBody>
      </p:sp>
      <p:sp>
        <p:nvSpPr>
          <p:cNvPr id="17" name="Elipse 16">
            <a:extLst>
              <a:ext uri="{FF2B5EF4-FFF2-40B4-BE49-F238E27FC236}">
                <a16:creationId xmlns:a16="http://schemas.microsoft.com/office/drawing/2014/main" id="{EB8BA997-27E9-454A-BBA6-7049FC6512AE}"/>
              </a:ext>
            </a:extLst>
          </p:cNvPr>
          <p:cNvSpPr/>
          <p:nvPr/>
        </p:nvSpPr>
        <p:spPr>
          <a:xfrm>
            <a:off x="6491036" y="376165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D</a:t>
            </a:r>
          </a:p>
        </p:txBody>
      </p:sp>
      <p:sp>
        <p:nvSpPr>
          <p:cNvPr id="18" name="Elipse 17">
            <a:extLst>
              <a:ext uri="{FF2B5EF4-FFF2-40B4-BE49-F238E27FC236}">
                <a16:creationId xmlns:a16="http://schemas.microsoft.com/office/drawing/2014/main" id="{11D60154-CAB9-424F-9BBF-36F0678616F0}"/>
              </a:ext>
            </a:extLst>
          </p:cNvPr>
          <p:cNvSpPr/>
          <p:nvPr/>
        </p:nvSpPr>
        <p:spPr>
          <a:xfrm>
            <a:off x="7074746"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E</a:t>
            </a:r>
          </a:p>
        </p:txBody>
      </p:sp>
      <p:sp>
        <p:nvSpPr>
          <p:cNvPr id="19" name="Elipse 18">
            <a:extLst>
              <a:ext uri="{FF2B5EF4-FFF2-40B4-BE49-F238E27FC236}">
                <a16:creationId xmlns:a16="http://schemas.microsoft.com/office/drawing/2014/main" id="{63CF7C91-795E-4EC2-9E96-CA7CDA76C2D4}"/>
              </a:ext>
            </a:extLst>
          </p:cNvPr>
          <p:cNvSpPr/>
          <p:nvPr/>
        </p:nvSpPr>
        <p:spPr>
          <a:xfrm>
            <a:off x="7671164"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F</a:t>
            </a:r>
          </a:p>
        </p:txBody>
      </p:sp>
      <p:grpSp>
        <p:nvGrpSpPr>
          <p:cNvPr id="5" name="Grupo 4">
            <a:extLst>
              <a:ext uri="{FF2B5EF4-FFF2-40B4-BE49-F238E27FC236}">
                <a16:creationId xmlns:a16="http://schemas.microsoft.com/office/drawing/2014/main" id="{E821C1D0-ED06-4BB1-9B3F-CD1BB7DEA4DC}"/>
              </a:ext>
            </a:extLst>
          </p:cNvPr>
          <p:cNvGrpSpPr/>
          <p:nvPr/>
        </p:nvGrpSpPr>
        <p:grpSpPr>
          <a:xfrm>
            <a:off x="1132915" y="1503658"/>
            <a:ext cx="10525686" cy="5144792"/>
            <a:chOff x="1132915" y="2594481"/>
            <a:chExt cx="10525686" cy="5144792"/>
          </a:xfrm>
        </p:grpSpPr>
        <p:grpSp>
          <p:nvGrpSpPr>
            <p:cNvPr id="10" name="Grupo 9">
              <a:extLst>
                <a:ext uri="{FF2B5EF4-FFF2-40B4-BE49-F238E27FC236}">
                  <a16:creationId xmlns:a16="http://schemas.microsoft.com/office/drawing/2014/main" id="{B883D135-E8C3-44AA-BF49-3163C809C6E3}"/>
                </a:ext>
              </a:extLst>
            </p:cNvPr>
            <p:cNvGrpSpPr/>
            <p:nvPr/>
          </p:nvGrpSpPr>
          <p:grpSpPr>
            <a:xfrm>
              <a:off x="1132915" y="2594481"/>
              <a:ext cx="10226774" cy="5144792"/>
              <a:chOff x="1075765" y="2575431"/>
              <a:chExt cx="10226774" cy="5144792"/>
            </a:xfrm>
          </p:grpSpPr>
          <p:cxnSp>
            <p:nvCxnSpPr>
              <p:cNvPr id="8" name="Conector recto de flecha 7">
                <a:extLst>
                  <a:ext uri="{FF2B5EF4-FFF2-40B4-BE49-F238E27FC236}">
                    <a16:creationId xmlns:a16="http://schemas.microsoft.com/office/drawing/2014/main" id="{D4EEC923-3A75-4861-9A8C-7AF95ADD8A79}"/>
                  </a:ext>
                </a:extLst>
              </p:cNvPr>
              <p:cNvCxnSpPr>
                <a:cxnSpLocks/>
              </p:cNvCxnSpPr>
              <p:nvPr/>
            </p:nvCxnSpPr>
            <p:spPr>
              <a:xfrm>
                <a:off x="1075765" y="5546968"/>
                <a:ext cx="102267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428E169B-464F-4855-8DB7-16A7EE1B7D92}"/>
                  </a:ext>
                </a:extLst>
              </p:cNvPr>
              <p:cNvCxnSpPr>
                <a:cxnSpLocks/>
              </p:cNvCxnSpPr>
              <p:nvPr/>
            </p:nvCxnSpPr>
            <p:spPr>
              <a:xfrm flipV="1">
                <a:off x="5841613" y="2575431"/>
                <a:ext cx="0" cy="51447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4" name="CuadroTexto 3">
              <a:extLst>
                <a:ext uri="{FF2B5EF4-FFF2-40B4-BE49-F238E27FC236}">
                  <a16:creationId xmlns:a16="http://schemas.microsoft.com/office/drawing/2014/main" id="{39040808-3D35-4358-A0AD-2FA746F170FF}"/>
                </a:ext>
              </a:extLst>
            </p:cNvPr>
            <p:cNvSpPr txBox="1"/>
            <p:nvPr/>
          </p:nvSpPr>
          <p:spPr>
            <a:xfrm>
              <a:off x="10513736" y="5774221"/>
              <a:ext cx="1144865" cy="523220"/>
            </a:xfrm>
            <a:prstGeom prst="rect">
              <a:avLst/>
            </a:prstGeom>
            <a:noFill/>
          </p:spPr>
          <p:txBody>
            <a:bodyPr wrap="none" rtlCol="0">
              <a:spAutoFit/>
            </a:bodyPr>
            <a:lstStyle/>
            <a:p>
              <a:r>
                <a:rPr lang="es-ES" sz="2800" dirty="0"/>
                <a:t>Renta</a:t>
              </a:r>
              <a:endParaRPr lang="es-CL" sz="2800" dirty="0"/>
            </a:p>
          </p:txBody>
        </p:sp>
        <p:sp>
          <p:nvSpPr>
            <p:cNvPr id="22" name="CuadroTexto 21">
              <a:extLst>
                <a:ext uri="{FF2B5EF4-FFF2-40B4-BE49-F238E27FC236}">
                  <a16:creationId xmlns:a16="http://schemas.microsoft.com/office/drawing/2014/main" id="{7993C613-A2B3-419B-B52D-3874C3FB8F07}"/>
                </a:ext>
              </a:extLst>
            </p:cNvPr>
            <p:cNvSpPr txBox="1"/>
            <p:nvPr/>
          </p:nvSpPr>
          <p:spPr>
            <a:xfrm>
              <a:off x="4671606" y="2611661"/>
              <a:ext cx="1124026" cy="523220"/>
            </a:xfrm>
            <a:prstGeom prst="rect">
              <a:avLst/>
            </a:prstGeom>
            <a:noFill/>
          </p:spPr>
          <p:txBody>
            <a:bodyPr wrap="none" rtlCol="0">
              <a:spAutoFit/>
            </a:bodyPr>
            <a:lstStyle/>
            <a:p>
              <a:r>
                <a:rPr lang="es-ES" sz="2800" dirty="0"/>
                <a:t>Venta</a:t>
              </a:r>
              <a:endParaRPr lang="es-CL" sz="2800" dirty="0"/>
            </a:p>
          </p:txBody>
        </p:sp>
      </p:grpSp>
      <p:cxnSp>
        <p:nvCxnSpPr>
          <p:cNvPr id="9" name="Conector recto 8">
            <a:extLst>
              <a:ext uri="{FF2B5EF4-FFF2-40B4-BE49-F238E27FC236}">
                <a16:creationId xmlns:a16="http://schemas.microsoft.com/office/drawing/2014/main" id="{56304C95-AF06-4C0A-BB64-8C81003DE37A}"/>
              </a:ext>
            </a:extLst>
          </p:cNvPr>
          <p:cNvCxnSpPr>
            <a:cxnSpLocks/>
          </p:cNvCxnSpPr>
          <p:nvPr/>
        </p:nvCxnSpPr>
        <p:spPr>
          <a:xfrm flipH="1">
            <a:off x="2419350" y="2854437"/>
            <a:ext cx="6210300" cy="3546363"/>
          </a:xfrm>
          <a:prstGeom prst="line">
            <a:avLst/>
          </a:prstGeom>
        </p:spPr>
        <p:style>
          <a:lnRef idx="2">
            <a:schemeClr val="accent5"/>
          </a:lnRef>
          <a:fillRef idx="0">
            <a:schemeClr val="accent5"/>
          </a:fillRef>
          <a:effectRef idx="1">
            <a:schemeClr val="accent5"/>
          </a:effectRef>
          <a:fontRef idx="minor">
            <a:schemeClr val="tx1"/>
          </a:fontRef>
        </p:style>
      </p:cxnSp>
      <p:sp>
        <p:nvSpPr>
          <p:cNvPr id="20" name="CuadroTexto 19">
            <a:extLst>
              <a:ext uri="{FF2B5EF4-FFF2-40B4-BE49-F238E27FC236}">
                <a16:creationId xmlns:a16="http://schemas.microsoft.com/office/drawing/2014/main" id="{FA0B7C56-3381-4C52-B58F-C06A10348DDD}"/>
              </a:ext>
            </a:extLst>
          </p:cNvPr>
          <p:cNvSpPr txBox="1"/>
          <p:nvPr/>
        </p:nvSpPr>
        <p:spPr>
          <a:xfrm>
            <a:off x="6193053" y="4662919"/>
            <a:ext cx="3381940" cy="1200329"/>
          </a:xfrm>
          <a:prstGeom prst="rect">
            <a:avLst/>
          </a:prstGeom>
          <a:noFill/>
        </p:spPr>
        <p:txBody>
          <a:bodyPr wrap="square" rtlCol="0">
            <a:spAutoFit/>
          </a:bodyPr>
          <a:lstStyle/>
          <a:p>
            <a:r>
              <a:rPr lang="es-ES" sz="2400" dirty="0"/>
              <a:t>O sea los datos están más esparcidos en el eje de Renta</a:t>
            </a:r>
            <a:endParaRPr lang="es-CL" sz="2400" dirty="0"/>
          </a:p>
        </p:txBody>
      </p:sp>
      <p:cxnSp>
        <p:nvCxnSpPr>
          <p:cNvPr id="13" name="Conector recto de flecha 12">
            <a:extLst>
              <a:ext uri="{FF2B5EF4-FFF2-40B4-BE49-F238E27FC236}">
                <a16:creationId xmlns:a16="http://schemas.microsoft.com/office/drawing/2014/main" id="{76A18F17-B548-4CF7-8BBD-A70286031E93}"/>
              </a:ext>
            </a:extLst>
          </p:cNvPr>
          <p:cNvCxnSpPr>
            <a:cxnSpLocks/>
          </p:cNvCxnSpPr>
          <p:nvPr/>
        </p:nvCxnSpPr>
        <p:spPr>
          <a:xfrm>
            <a:off x="3615070" y="4475195"/>
            <a:ext cx="4869711" cy="0"/>
          </a:xfrm>
          <a:prstGeom prst="straightConnector1">
            <a:avLst/>
          </a:prstGeom>
          <a:ln w="76200">
            <a:headEnd type="triangle" w="med" len="med"/>
            <a:tailEnd type="triangl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4564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FD152-290F-4490-9EE3-1DE6425F47E6}"/>
              </a:ext>
            </a:extLst>
          </p:cNvPr>
          <p:cNvSpPr>
            <a:spLocks noGrp="1"/>
          </p:cNvSpPr>
          <p:nvPr>
            <p:ph type="title"/>
          </p:nvPr>
        </p:nvSpPr>
        <p:spPr/>
        <p:txBody>
          <a:bodyPr/>
          <a:lstStyle/>
          <a:p>
            <a:r>
              <a:rPr lang="es-ES" dirty="0"/>
              <a:t>Eligiendo la línea que mejor representa los datos</a:t>
            </a:r>
            <a:endParaRPr lang="es-CL" dirty="0"/>
          </a:p>
        </p:txBody>
      </p:sp>
      <p:sp>
        <p:nvSpPr>
          <p:cNvPr id="14" name="Elipse 13">
            <a:extLst>
              <a:ext uri="{FF2B5EF4-FFF2-40B4-BE49-F238E27FC236}">
                <a16:creationId xmlns:a16="http://schemas.microsoft.com/office/drawing/2014/main" id="{066F71E4-A500-4503-AEA5-F0CA07D14E65}"/>
              </a:ext>
            </a:extLst>
          </p:cNvPr>
          <p:cNvSpPr/>
          <p:nvPr/>
        </p:nvSpPr>
        <p:spPr>
          <a:xfrm>
            <a:off x="4274184" y="519299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A</a:t>
            </a:r>
          </a:p>
        </p:txBody>
      </p:sp>
      <p:sp>
        <p:nvSpPr>
          <p:cNvPr id="15" name="Elipse 14">
            <a:extLst>
              <a:ext uri="{FF2B5EF4-FFF2-40B4-BE49-F238E27FC236}">
                <a16:creationId xmlns:a16="http://schemas.microsoft.com/office/drawing/2014/main" id="{F4D32EBE-BA97-4315-951C-CF6D5B161A0C}"/>
              </a:ext>
            </a:extLst>
          </p:cNvPr>
          <p:cNvSpPr/>
          <p:nvPr/>
        </p:nvSpPr>
        <p:spPr>
          <a:xfrm>
            <a:off x="4568474" y="5047280"/>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B</a:t>
            </a:r>
          </a:p>
        </p:txBody>
      </p:sp>
      <p:sp>
        <p:nvSpPr>
          <p:cNvPr id="16" name="Elipse 15">
            <a:extLst>
              <a:ext uri="{FF2B5EF4-FFF2-40B4-BE49-F238E27FC236}">
                <a16:creationId xmlns:a16="http://schemas.microsoft.com/office/drawing/2014/main" id="{5F50DD8C-16E9-414B-8FF1-0509B2DB90EA}"/>
              </a:ext>
            </a:extLst>
          </p:cNvPr>
          <p:cNvSpPr/>
          <p:nvPr/>
        </p:nvSpPr>
        <p:spPr>
          <a:xfrm>
            <a:off x="4948197" y="466291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C</a:t>
            </a:r>
          </a:p>
        </p:txBody>
      </p:sp>
      <p:sp>
        <p:nvSpPr>
          <p:cNvPr id="17" name="Elipse 16">
            <a:extLst>
              <a:ext uri="{FF2B5EF4-FFF2-40B4-BE49-F238E27FC236}">
                <a16:creationId xmlns:a16="http://schemas.microsoft.com/office/drawing/2014/main" id="{EB8BA997-27E9-454A-BBA6-7049FC6512AE}"/>
              </a:ext>
            </a:extLst>
          </p:cNvPr>
          <p:cNvSpPr/>
          <p:nvPr/>
        </p:nvSpPr>
        <p:spPr>
          <a:xfrm>
            <a:off x="6491036" y="376165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D</a:t>
            </a:r>
          </a:p>
        </p:txBody>
      </p:sp>
      <p:sp>
        <p:nvSpPr>
          <p:cNvPr id="18" name="Elipse 17">
            <a:extLst>
              <a:ext uri="{FF2B5EF4-FFF2-40B4-BE49-F238E27FC236}">
                <a16:creationId xmlns:a16="http://schemas.microsoft.com/office/drawing/2014/main" id="{11D60154-CAB9-424F-9BBF-36F0678616F0}"/>
              </a:ext>
            </a:extLst>
          </p:cNvPr>
          <p:cNvSpPr/>
          <p:nvPr/>
        </p:nvSpPr>
        <p:spPr>
          <a:xfrm>
            <a:off x="7074746"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E</a:t>
            </a:r>
          </a:p>
        </p:txBody>
      </p:sp>
      <p:sp>
        <p:nvSpPr>
          <p:cNvPr id="19" name="Elipse 18">
            <a:extLst>
              <a:ext uri="{FF2B5EF4-FFF2-40B4-BE49-F238E27FC236}">
                <a16:creationId xmlns:a16="http://schemas.microsoft.com/office/drawing/2014/main" id="{63CF7C91-795E-4EC2-9E96-CA7CDA76C2D4}"/>
              </a:ext>
            </a:extLst>
          </p:cNvPr>
          <p:cNvSpPr/>
          <p:nvPr/>
        </p:nvSpPr>
        <p:spPr>
          <a:xfrm>
            <a:off x="7671164"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F</a:t>
            </a:r>
          </a:p>
        </p:txBody>
      </p:sp>
      <p:grpSp>
        <p:nvGrpSpPr>
          <p:cNvPr id="5" name="Grupo 4">
            <a:extLst>
              <a:ext uri="{FF2B5EF4-FFF2-40B4-BE49-F238E27FC236}">
                <a16:creationId xmlns:a16="http://schemas.microsoft.com/office/drawing/2014/main" id="{E821C1D0-ED06-4BB1-9B3F-CD1BB7DEA4DC}"/>
              </a:ext>
            </a:extLst>
          </p:cNvPr>
          <p:cNvGrpSpPr/>
          <p:nvPr/>
        </p:nvGrpSpPr>
        <p:grpSpPr>
          <a:xfrm>
            <a:off x="1132915" y="1503658"/>
            <a:ext cx="10525686" cy="5144792"/>
            <a:chOff x="1132915" y="2594481"/>
            <a:chExt cx="10525686" cy="5144792"/>
          </a:xfrm>
        </p:grpSpPr>
        <p:grpSp>
          <p:nvGrpSpPr>
            <p:cNvPr id="10" name="Grupo 9">
              <a:extLst>
                <a:ext uri="{FF2B5EF4-FFF2-40B4-BE49-F238E27FC236}">
                  <a16:creationId xmlns:a16="http://schemas.microsoft.com/office/drawing/2014/main" id="{B883D135-E8C3-44AA-BF49-3163C809C6E3}"/>
                </a:ext>
              </a:extLst>
            </p:cNvPr>
            <p:cNvGrpSpPr/>
            <p:nvPr/>
          </p:nvGrpSpPr>
          <p:grpSpPr>
            <a:xfrm>
              <a:off x="1132915" y="2594481"/>
              <a:ext cx="10226774" cy="5144792"/>
              <a:chOff x="1075765" y="2575431"/>
              <a:chExt cx="10226774" cy="5144792"/>
            </a:xfrm>
          </p:grpSpPr>
          <p:cxnSp>
            <p:nvCxnSpPr>
              <p:cNvPr id="8" name="Conector recto de flecha 7">
                <a:extLst>
                  <a:ext uri="{FF2B5EF4-FFF2-40B4-BE49-F238E27FC236}">
                    <a16:creationId xmlns:a16="http://schemas.microsoft.com/office/drawing/2014/main" id="{D4EEC923-3A75-4861-9A8C-7AF95ADD8A79}"/>
                  </a:ext>
                </a:extLst>
              </p:cNvPr>
              <p:cNvCxnSpPr>
                <a:cxnSpLocks/>
              </p:cNvCxnSpPr>
              <p:nvPr/>
            </p:nvCxnSpPr>
            <p:spPr>
              <a:xfrm>
                <a:off x="1075765" y="5546968"/>
                <a:ext cx="102267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428E169B-464F-4855-8DB7-16A7EE1B7D92}"/>
                  </a:ext>
                </a:extLst>
              </p:cNvPr>
              <p:cNvCxnSpPr>
                <a:cxnSpLocks/>
              </p:cNvCxnSpPr>
              <p:nvPr/>
            </p:nvCxnSpPr>
            <p:spPr>
              <a:xfrm flipV="1">
                <a:off x="5841613" y="2575431"/>
                <a:ext cx="0" cy="51447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4" name="CuadroTexto 3">
              <a:extLst>
                <a:ext uri="{FF2B5EF4-FFF2-40B4-BE49-F238E27FC236}">
                  <a16:creationId xmlns:a16="http://schemas.microsoft.com/office/drawing/2014/main" id="{39040808-3D35-4358-A0AD-2FA746F170FF}"/>
                </a:ext>
              </a:extLst>
            </p:cNvPr>
            <p:cNvSpPr txBox="1"/>
            <p:nvPr/>
          </p:nvSpPr>
          <p:spPr>
            <a:xfrm>
              <a:off x="10513736" y="5774221"/>
              <a:ext cx="1144865" cy="523220"/>
            </a:xfrm>
            <a:prstGeom prst="rect">
              <a:avLst/>
            </a:prstGeom>
            <a:noFill/>
          </p:spPr>
          <p:txBody>
            <a:bodyPr wrap="none" rtlCol="0">
              <a:spAutoFit/>
            </a:bodyPr>
            <a:lstStyle/>
            <a:p>
              <a:r>
                <a:rPr lang="es-ES" sz="2800" dirty="0"/>
                <a:t>Renta</a:t>
              </a:r>
              <a:endParaRPr lang="es-CL" sz="2800" dirty="0"/>
            </a:p>
          </p:txBody>
        </p:sp>
        <p:sp>
          <p:nvSpPr>
            <p:cNvPr id="22" name="CuadroTexto 21">
              <a:extLst>
                <a:ext uri="{FF2B5EF4-FFF2-40B4-BE49-F238E27FC236}">
                  <a16:creationId xmlns:a16="http://schemas.microsoft.com/office/drawing/2014/main" id="{7993C613-A2B3-419B-B52D-3874C3FB8F07}"/>
                </a:ext>
              </a:extLst>
            </p:cNvPr>
            <p:cNvSpPr txBox="1"/>
            <p:nvPr/>
          </p:nvSpPr>
          <p:spPr>
            <a:xfrm>
              <a:off x="4671606" y="2611661"/>
              <a:ext cx="1124026" cy="523220"/>
            </a:xfrm>
            <a:prstGeom prst="rect">
              <a:avLst/>
            </a:prstGeom>
            <a:noFill/>
          </p:spPr>
          <p:txBody>
            <a:bodyPr wrap="none" rtlCol="0">
              <a:spAutoFit/>
            </a:bodyPr>
            <a:lstStyle/>
            <a:p>
              <a:r>
                <a:rPr lang="es-ES" sz="2800" dirty="0"/>
                <a:t>Venta</a:t>
              </a:r>
              <a:endParaRPr lang="es-CL" sz="2800" dirty="0"/>
            </a:p>
          </p:txBody>
        </p:sp>
      </p:grpSp>
      <p:cxnSp>
        <p:nvCxnSpPr>
          <p:cNvPr id="9" name="Conector recto 8">
            <a:extLst>
              <a:ext uri="{FF2B5EF4-FFF2-40B4-BE49-F238E27FC236}">
                <a16:creationId xmlns:a16="http://schemas.microsoft.com/office/drawing/2014/main" id="{56304C95-AF06-4C0A-BB64-8C81003DE37A}"/>
              </a:ext>
            </a:extLst>
          </p:cNvPr>
          <p:cNvCxnSpPr>
            <a:cxnSpLocks/>
          </p:cNvCxnSpPr>
          <p:nvPr/>
        </p:nvCxnSpPr>
        <p:spPr>
          <a:xfrm flipH="1">
            <a:off x="2419350" y="2854437"/>
            <a:ext cx="6210300" cy="3546363"/>
          </a:xfrm>
          <a:prstGeom prst="line">
            <a:avLst/>
          </a:prstGeom>
        </p:spPr>
        <p:style>
          <a:lnRef idx="2">
            <a:schemeClr val="accent5"/>
          </a:lnRef>
          <a:fillRef idx="0">
            <a:schemeClr val="accent5"/>
          </a:fillRef>
          <a:effectRef idx="1">
            <a:schemeClr val="accent5"/>
          </a:effectRef>
          <a:fontRef idx="minor">
            <a:schemeClr val="tx1"/>
          </a:fontRef>
        </p:style>
      </p:cxnSp>
      <p:sp>
        <p:nvSpPr>
          <p:cNvPr id="7" name="Forma libre: forma 6">
            <a:extLst>
              <a:ext uri="{FF2B5EF4-FFF2-40B4-BE49-F238E27FC236}">
                <a16:creationId xmlns:a16="http://schemas.microsoft.com/office/drawing/2014/main" id="{91C8BEE1-DD64-4232-8320-7D5BD266FEEC}"/>
              </a:ext>
            </a:extLst>
          </p:cNvPr>
          <p:cNvSpPr/>
          <p:nvPr/>
        </p:nvSpPr>
        <p:spPr>
          <a:xfrm>
            <a:off x="3391729" y="2569141"/>
            <a:ext cx="4189285" cy="758850"/>
          </a:xfrm>
          <a:custGeom>
            <a:avLst/>
            <a:gdLst>
              <a:gd name="connsiteX0" fmla="*/ 42587 w 4189285"/>
              <a:gd name="connsiteY0" fmla="*/ 3938 h 758850"/>
              <a:gd name="connsiteX1" fmla="*/ 127648 w 4189285"/>
              <a:gd name="connsiteY1" fmla="*/ 3938 h 758850"/>
              <a:gd name="connsiteX2" fmla="*/ 2137201 w 4189285"/>
              <a:gd name="connsiteY2" fmla="*/ 110264 h 758850"/>
              <a:gd name="connsiteX3" fmla="*/ 3615127 w 4189285"/>
              <a:gd name="connsiteY3" fmla="*/ 386710 h 758850"/>
              <a:gd name="connsiteX4" fmla="*/ 4189285 w 4189285"/>
              <a:gd name="connsiteY4" fmla="*/ 758850 h 758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9285" h="758850">
                <a:moveTo>
                  <a:pt x="42587" y="3938"/>
                </a:moveTo>
                <a:cubicBezTo>
                  <a:pt x="-89434" y="-4923"/>
                  <a:pt x="127648" y="3938"/>
                  <a:pt x="127648" y="3938"/>
                </a:cubicBezTo>
                <a:cubicBezTo>
                  <a:pt x="476750" y="21659"/>
                  <a:pt x="1555954" y="46469"/>
                  <a:pt x="2137201" y="110264"/>
                </a:cubicBezTo>
                <a:cubicBezTo>
                  <a:pt x="2718448" y="174059"/>
                  <a:pt x="3273113" y="278612"/>
                  <a:pt x="3615127" y="386710"/>
                </a:cubicBezTo>
                <a:cubicBezTo>
                  <a:pt x="3957141" y="494808"/>
                  <a:pt x="4073213" y="626829"/>
                  <a:pt x="4189285" y="758850"/>
                </a:cubicBezTo>
              </a:path>
            </a:pathLst>
          </a:cu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s-CL"/>
          </a:p>
        </p:txBody>
      </p:sp>
      <p:sp>
        <p:nvSpPr>
          <p:cNvPr id="20" name="CuadroTexto 19">
            <a:extLst>
              <a:ext uri="{FF2B5EF4-FFF2-40B4-BE49-F238E27FC236}">
                <a16:creationId xmlns:a16="http://schemas.microsoft.com/office/drawing/2014/main" id="{FA0B7C56-3381-4C52-B58F-C06A10348DDD}"/>
              </a:ext>
            </a:extLst>
          </p:cNvPr>
          <p:cNvSpPr txBox="1"/>
          <p:nvPr/>
        </p:nvSpPr>
        <p:spPr>
          <a:xfrm>
            <a:off x="6193053" y="4662919"/>
            <a:ext cx="3381940" cy="830997"/>
          </a:xfrm>
          <a:prstGeom prst="rect">
            <a:avLst/>
          </a:prstGeom>
          <a:noFill/>
        </p:spPr>
        <p:txBody>
          <a:bodyPr wrap="square" rtlCol="0">
            <a:spAutoFit/>
          </a:bodyPr>
          <a:lstStyle/>
          <a:p>
            <a:r>
              <a:rPr lang="es-ES" sz="2400" dirty="0"/>
              <a:t>Y solo un poco en el eje de Venta</a:t>
            </a:r>
            <a:endParaRPr lang="es-CL" sz="2400" dirty="0"/>
          </a:p>
        </p:txBody>
      </p:sp>
      <p:cxnSp>
        <p:nvCxnSpPr>
          <p:cNvPr id="13" name="Conector recto de flecha 12">
            <a:extLst>
              <a:ext uri="{FF2B5EF4-FFF2-40B4-BE49-F238E27FC236}">
                <a16:creationId xmlns:a16="http://schemas.microsoft.com/office/drawing/2014/main" id="{76A18F17-B548-4CF7-8BBD-A70286031E93}"/>
              </a:ext>
            </a:extLst>
          </p:cNvPr>
          <p:cNvCxnSpPr>
            <a:cxnSpLocks/>
          </p:cNvCxnSpPr>
          <p:nvPr/>
        </p:nvCxnSpPr>
        <p:spPr>
          <a:xfrm>
            <a:off x="3615070" y="4475195"/>
            <a:ext cx="4869711" cy="0"/>
          </a:xfrm>
          <a:prstGeom prst="straightConnector1">
            <a:avLst/>
          </a:prstGeom>
          <a:ln w="76200">
            <a:headEnd type="triangle" w="med" len="med"/>
            <a:tailEnd type="triangle" w="med" len="med"/>
          </a:ln>
        </p:spPr>
        <p:style>
          <a:lnRef idx="3">
            <a:schemeClr val="dk1"/>
          </a:lnRef>
          <a:fillRef idx="0">
            <a:schemeClr val="dk1"/>
          </a:fillRef>
          <a:effectRef idx="2">
            <a:schemeClr val="dk1"/>
          </a:effectRef>
          <a:fontRef idx="minor">
            <a:schemeClr val="tx1"/>
          </a:fontRef>
        </p:style>
      </p:cxnSp>
      <p:cxnSp>
        <p:nvCxnSpPr>
          <p:cNvPr id="23" name="Conector recto de flecha 22">
            <a:extLst>
              <a:ext uri="{FF2B5EF4-FFF2-40B4-BE49-F238E27FC236}">
                <a16:creationId xmlns:a16="http://schemas.microsoft.com/office/drawing/2014/main" id="{D1B7E956-84A7-4E6D-A89E-0E0C71013F9D}"/>
              </a:ext>
            </a:extLst>
          </p:cNvPr>
          <p:cNvCxnSpPr>
            <a:cxnSpLocks/>
          </p:cNvCxnSpPr>
          <p:nvPr/>
        </p:nvCxnSpPr>
        <p:spPr>
          <a:xfrm>
            <a:off x="5898763" y="3530010"/>
            <a:ext cx="0" cy="1957279"/>
          </a:xfrm>
          <a:prstGeom prst="straightConnector1">
            <a:avLst/>
          </a:prstGeom>
          <a:ln w="76200">
            <a:headEnd type="triangle" w="med" len="med"/>
            <a:tailEnd type="triangl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302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FD152-290F-4490-9EE3-1DE6425F47E6}"/>
              </a:ext>
            </a:extLst>
          </p:cNvPr>
          <p:cNvSpPr>
            <a:spLocks noGrp="1"/>
          </p:cNvSpPr>
          <p:nvPr>
            <p:ph type="title"/>
          </p:nvPr>
        </p:nvSpPr>
        <p:spPr/>
        <p:txBody>
          <a:bodyPr/>
          <a:lstStyle/>
          <a:p>
            <a:r>
              <a:rPr lang="es-ES" dirty="0"/>
              <a:t>Receta!</a:t>
            </a:r>
            <a:endParaRPr lang="es-CL" dirty="0"/>
          </a:p>
        </p:txBody>
      </p:sp>
      <p:sp>
        <p:nvSpPr>
          <p:cNvPr id="14" name="Elipse 13">
            <a:extLst>
              <a:ext uri="{FF2B5EF4-FFF2-40B4-BE49-F238E27FC236}">
                <a16:creationId xmlns:a16="http://schemas.microsoft.com/office/drawing/2014/main" id="{066F71E4-A500-4503-AEA5-F0CA07D14E65}"/>
              </a:ext>
            </a:extLst>
          </p:cNvPr>
          <p:cNvSpPr/>
          <p:nvPr/>
        </p:nvSpPr>
        <p:spPr>
          <a:xfrm>
            <a:off x="4274184" y="519299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A</a:t>
            </a:r>
          </a:p>
        </p:txBody>
      </p:sp>
      <p:sp>
        <p:nvSpPr>
          <p:cNvPr id="15" name="Elipse 14">
            <a:extLst>
              <a:ext uri="{FF2B5EF4-FFF2-40B4-BE49-F238E27FC236}">
                <a16:creationId xmlns:a16="http://schemas.microsoft.com/office/drawing/2014/main" id="{F4D32EBE-BA97-4315-951C-CF6D5B161A0C}"/>
              </a:ext>
            </a:extLst>
          </p:cNvPr>
          <p:cNvSpPr/>
          <p:nvPr/>
        </p:nvSpPr>
        <p:spPr>
          <a:xfrm>
            <a:off x="4568474" y="5047280"/>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B</a:t>
            </a:r>
          </a:p>
        </p:txBody>
      </p:sp>
      <p:sp>
        <p:nvSpPr>
          <p:cNvPr id="16" name="Elipse 15">
            <a:extLst>
              <a:ext uri="{FF2B5EF4-FFF2-40B4-BE49-F238E27FC236}">
                <a16:creationId xmlns:a16="http://schemas.microsoft.com/office/drawing/2014/main" id="{5F50DD8C-16E9-414B-8FF1-0509B2DB90EA}"/>
              </a:ext>
            </a:extLst>
          </p:cNvPr>
          <p:cNvSpPr/>
          <p:nvPr/>
        </p:nvSpPr>
        <p:spPr>
          <a:xfrm>
            <a:off x="4948197" y="466291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C</a:t>
            </a:r>
          </a:p>
        </p:txBody>
      </p:sp>
      <p:sp>
        <p:nvSpPr>
          <p:cNvPr id="17" name="Elipse 16">
            <a:extLst>
              <a:ext uri="{FF2B5EF4-FFF2-40B4-BE49-F238E27FC236}">
                <a16:creationId xmlns:a16="http://schemas.microsoft.com/office/drawing/2014/main" id="{EB8BA997-27E9-454A-BBA6-7049FC6512AE}"/>
              </a:ext>
            </a:extLst>
          </p:cNvPr>
          <p:cNvSpPr/>
          <p:nvPr/>
        </p:nvSpPr>
        <p:spPr>
          <a:xfrm>
            <a:off x="6491036" y="376165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D</a:t>
            </a:r>
          </a:p>
        </p:txBody>
      </p:sp>
      <p:sp>
        <p:nvSpPr>
          <p:cNvPr id="18" name="Elipse 17">
            <a:extLst>
              <a:ext uri="{FF2B5EF4-FFF2-40B4-BE49-F238E27FC236}">
                <a16:creationId xmlns:a16="http://schemas.microsoft.com/office/drawing/2014/main" id="{11D60154-CAB9-424F-9BBF-36F0678616F0}"/>
              </a:ext>
            </a:extLst>
          </p:cNvPr>
          <p:cNvSpPr/>
          <p:nvPr/>
        </p:nvSpPr>
        <p:spPr>
          <a:xfrm>
            <a:off x="7074746"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E</a:t>
            </a:r>
          </a:p>
        </p:txBody>
      </p:sp>
      <p:sp>
        <p:nvSpPr>
          <p:cNvPr id="19" name="Elipse 18">
            <a:extLst>
              <a:ext uri="{FF2B5EF4-FFF2-40B4-BE49-F238E27FC236}">
                <a16:creationId xmlns:a16="http://schemas.microsoft.com/office/drawing/2014/main" id="{63CF7C91-795E-4EC2-9E96-CA7CDA76C2D4}"/>
              </a:ext>
            </a:extLst>
          </p:cNvPr>
          <p:cNvSpPr/>
          <p:nvPr/>
        </p:nvSpPr>
        <p:spPr>
          <a:xfrm>
            <a:off x="7671164"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F</a:t>
            </a:r>
          </a:p>
        </p:txBody>
      </p:sp>
      <p:grpSp>
        <p:nvGrpSpPr>
          <p:cNvPr id="5" name="Grupo 4">
            <a:extLst>
              <a:ext uri="{FF2B5EF4-FFF2-40B4-BE49-F238E27FC236}">
                <a16:creationId xmlns:a16="http://schemas.microsoft.com/office/drawing/2014/main" id="{E821C1D0-ED06-4BB1-9B3F-CD1BB7DEA4DC}"/>
              </a:ext>
            </a:extLst>
          </p:cNvPr>
          <p:cNvGrpSpPr/>
          <p:nvPr/>
        </p:nvGrpSpPr>
        <p:grpSpPr>
          <a:xfrm>
            <a:off x="1132915" y="1503658"/>
            <a:ext cx="10525686" cy="5144792"/>
            <a:chOff x="1132915" y="2594481"/>
            <a:chExt cx="10525686" cy="5144792"/>
          </a:xfrm>
        </p:grpSpPr>
        <p:grpSp>
          <p:nvGrpSpPr>
            <p:cNvPr id="10" name="Grupo 9">
              <a:extLst>
                <a:ext uri="{FF2B5EF4-FFF2-40B4-BE49-F238E27FC236}">
                  <a16:creationId xmlns:a16="http://schemas.microsoft.com/office/drawing/2014/main" id="{B883D135-E8C3-44AA-BF49-3163C809C6E3}"/>
                </a:ext>
              </a:extLst>
            </p:cNvPr>
            <p:cNvGrpSpPr/>
            <p:nvPr/>
          </p:nvGrpSpPr>
          <p:grpSpPr>
            <a:xfrm>
              <a:off x="1132915" y="2594481"/>
              <a:ext cx="10226774" cy="5144792"/>
              <a:chOff x="1075765" y="2575431"/>
              <a:chExt cx="10226774" cy="5144792"/>
            </a:xfrm>
          </p:grpSpPr>
          <p:cxnSp>
            <p:nvCxnSpPr>
              <p:cNvPr id="8" name="Conector recto de flecha 7">
                <a:extLst>
                  <a:ext uri="{FF2B5EF4-FFF2-40B4-BE49-F238E27FC236}">
                    <a16:creationId xmlns:a16="http://schemas.microsoft.com/office/drawing/2014/main" id="{D4EEC923-3A75-4861-9A8C-7AF95ADD8A79}"/>
                  </a:ext>
                </a:extLst>
              </p:cNvPr>
              <p:cNvCxnSpPr>
                <a:cxnSpLocks/>
              </p:cNvCxnSpPr>
              <p:nvPr/>
            </p:nvCxnSpPr>
            <p:spPr>
              <a:xfrm>
                <a:off x="1075765" y="5546968"/>
                <a:ext cx="102267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428E169B-464F-4855-8DB7-16A7EE1B7D92}"/>
                  </a:ext>
                </a:extLst>
              </p:cNvPr>
              <p:cNvCxnSpPr>
                <a:cxnSpLocks/>
              </p:cNvCxnSpPr>
              <p:nvPr/>
            </p:nvCxnSpPr>
            <p:spPr>
              <a:xfrm flipV="1">
                <a:off x="5841613" y="2575431"/>
                <a:ext cx="0" cy="51447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4" name="CuadroTexto 3">
              <a:extLst>
                <a:ext uri="{FF2B5EF4-FFF2-40B4-BE49-F238E27FC236}">
                  <a16:creationId xmlns:a16="http://schemas.microsoft.com/office/drawing/2014/main" id="{39040808-3D35-4358-A0AD-2FA746F170FF}"/>
                </a:ext>
              </a:extLst>
            </p:cNvPr>
            <p:cNvSpPr txBox="1"/>
            <p:nvPr/>
          </p:nvSpPr>
          <p:spPr>
            <a:xfrm>
              <a:off x="10513736" y="5774221"/>
              <a:ext cx="1144865" cy="523220"/>
            </a:xfrm>
            <a:prstGeom prst="rect">
              <a:avLst/>
            </a:prstGeom>
            <a:noFill/>
          </p:spPr>
          <p:txBody>
            <a:bodyPr wrap="none" rtlCol="0">
              <a:spAutoFit/>
            </a:bodyPr>
            <a:lstStyle/>
            <a:p>
              <a:r>
                <a:rPr lang="es-ES" sz="2800" dirty="0"/>
                <a:t>Renta</a:t>
              </a:r>
              <a:endParaRPr lang="es-CL" sz="2800" dirty="0"/>
            </a:p>
          </p:txBody>
        </p:sp>
        <p:sp>
          <p:nvSpPr>
            <p:cNvPr id="22" name="CuadroTexto 21">
              <a:extLst>
                <a:ext uri="{FF2B5EF4-FFF2-40B4-BE49-F238E27FC236}">
                  <a16:creationId xmlns:a16="http://schemas.microsoft.com/office/drawing/2014/main" id="{7993C613-A2B3-419B-B52D-3874C3FB8F07}"/>
                </a:ext>
              </a:extLst>
            </p:cNvPr>
            <p:cNvSpPr txBox="1"/>
            <p:nvPr/>
          </p:nvSpPr>
          <p:spPr>
            <a:xfrm>
              <a:off x="4671606" y="2611661"/>
              <a:ext cx="1124026" cy="523220"/>
            </a:xfrm>
            <a:prstGeom prst="rect">
              <a:avLst/>
            </a:prstGeom>
            <a:noFill/>
          </p:spPr>
          <p:txBody>
            <a:bodyPr wrap="none" rtlCol="0">
              <a:spAutoFit/>
            </a:bodyPr>
            <a:lstStyle/>
            <a:p>
              <a:r>
                <a:rPr lang="es-ES" sz="2800" dirty="0"/>
                <a:t>Venta</a:t>
              </a:r>
              <a:endParaRPr lang="es-CL" sz="2800" dirty="0"/>
            </a:p>
          </p:txBody>
        </p:sp>
      </p:grpSp>
      <p:cxnSp>
        <p:nvCxnSpPr>
          <p:cNvPr id="9" name="Conector recto 8">
            <a:extLst>
              <a:ext uri="{FF2B5EF4-FFF2-40B4-BE49-F238E27FC236}">
                <a16:creationId xmlns:a16="http://schemas.microsoft.com/office/drawing/2014/main" id="{56304C95-AF06-4C0A-BB64-8C81003DE37A}"/>
              </a:ext>
            </a:extLst>
          </p:cNvPr>
          <p:cNvCxnSpPr>
            <a:cxnSpLocks/>
          </p:cNvCxnSpPr>
          <p:nvPr/>
        </p:nvCxnSpPr>
        <p:spPr>
          <a:xfrm flipH="1">
            <a:off x="2419350" y="2854437"/>
            <a:ext cx="6210300" cy="3546363"/>
          </a:xfrm>
          <a:prstGeom prst="line">
            <a:avLst/>
          </a:prstGeom>
        </p:spPr>
        <p:style>
          <a:lnRef idx="2">
            <a:schemeClr val="accent5"/>
          </a:lnRef>
          <a:fillRef idx="0">
            <a:schemeClr val="accent5"/>
          </a:fillRef>
          <a:effectRef idx="1">
            <a:schemeClr val="accent5"/>
          </a:effectRef>
          <a:fontRef idx="minor">
            <a:schemeClr val="tx1"/>
          </a:fontRef>
        </p:style>
      </p:cxnSp>
      <p:sp>
        <p:nvSpPr>
          <p:cNvPr id="7" name="Forma libre: forma 6">
            <a:extLst>
              <a:ext uri="{FF2B5EF4-FFF2-40B4-BE49-F238E27FC236}">
                <a16:creationId xmlns:a16="http://schemas.microsoft.com/office/drawing/2014/main" id="{91C8BEE1-DD64-4232-8320-7D5BD266FEEC}"/>
              </a:ext>
            </a:extLst>
          </p:cNvPr>
          <p:cNvSpPr/>
          <p:nvPr/>
        </p:nvSpPr>
        <p:spPr>
          <a:xfrm>
            <a:off x="3391729" y="2569141"/>
            <a:ext cx="4189285" cy="758850"/>
          </a:xfrm>
          <a:custGeom>
            <a:avLst/>
            <a:gdLst>
              <a:gd name="connsiteX0" fmla="*/ 42587 w 4189285"/>
              <a:gd name="connsiteY0" fmla="*/ 3938 h 758850"/>
              <a:gd name="connsiteX1" fmla="*/ 127648 w 4189285"/>
              <a:gd name="connsiteY1" fmla="*/ 3938 h 758850"/>
              <a:gd name="connsiteX2" fmla="*/ 2137201 w 4189285"/>
              <a:gd name="connsiteY2" fmla="*/ 110264 h 758850"/>
              <a:gd name="connsiteX3" fmla="*/ 3615127 w 4189285"/>
              <a:gd name="connsiteY3" fmla="*/ 386710 h 758850"/>
              <a:gd name="connsiteX4" fmla="*/ 4189285 w 4189285"/>
              <a:gd name="connsiteY4" fmla="*/ 758850 h 758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9285" h="758850">
                <a:moveTo>
                  <a:pt x="42587" y="3938"/>
                </a:moveTo>
                <a:cubicBezTo>
                  <a:pt x="-89434" y="-4923"/>
                  <a:pt x="127648" y="3938"/>
                  <a:pt x="127648" y="3938"/>
                </a:cubicBezTo>
                <a:cubicBezTo>
                  <a:pt x="476750" y="21659"/>
                  <a:pt x="1555954" y="46469"/>
                  <a:pt x="2137201" y="110264"/>
                </a:cubicBezTo>
                <a:cubicBezTo>
                  <a:pt x="2718448" y="174059"/>
                  <a:pt x="3273113" y="278612"/>
                  <a:pt x="3615127" y="386710"/>
                </a:cubicBezTo>
                <a:cubicBezTo>
                  <a:pt x="3957141" y="494808"/>
                  <a:pt x="4073213" y="626829"/>
                  <a:pt x="4189285" y="758850"/>
                </a:cubicBezTo>
              </a:path>
            </a:pathLst>
          </a:cu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s-CL"/>
          </a:p>
        </p:txBody>
      </p:sp>
      <p:cxnSp>
        <p:nvCxnSpPr>
          <p:cNvPr id="13" name="Conector recto de flecha 12">
            <a:extLst>
              <a:ext uri="{FF2B5EF4-FFF2-40B4-BE49-F238E27FC236}">
                <a16:creationId xmlns:a16="http://schemas.microsoft.com/office/drawing/2014/main" id="{76A18F17-B548-4CF7-8BBD-A70286031E93}"/>
              </a:ext>
            </a:extLst>
          </p:cNvPr>
          <p:cNvCxnSpPr>
            <a:cxnSpLocks/>
          </p:cNvCxnSpPr>
          <p:nvPr/>
        </p:nvCxnSpPr>
        <p:spPr>
          <a:xfrm>
            <a:off x="5898763" y="4475195"/>
            <a:ext cx="1470273"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Conector recto de flecha 24">
            <a:extLst>
              <a:ext uri="{FF2B5EF4-FFF2-40B4-BE49-F238E27FC236}">
                <a16:creationId xmlns:a16="http://schemas.microsoft.com/office/drawing/2014/main" id="{C521E722-9170-4BD4-BA0F-1CE542453E7A}"/>
              </a:ext>
            </a:extLst>
          </p:cNvPr>
          <p:cNvCxnSpPr>
            <a:cxnSpLocks/>
          </p:cNvCxnSpPr>
          <p:nvPr/>
        </p:nvCxnSpPr>
        <p:spPr>
          <a:xfrm flipV="1">
            <a:off x="7369036" y="3646107"/>
            <a:ext cx="0" cy="74736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3" name="CuadroTexto 22">
            <a:extLst>
              <a:ext uri="{FF2B5EF4-FFF2-40B4-BE49-F238E27FC236}">
                <a16:creationId xmlns:a16="http://schemas.microsoft.com/office/drawing/2014/main" id="{929B7886-F583-4B80-A399-5C1C7C74DDC0}"/>
              </a:ext>
            </a:extLst>
          </p:cNvPr>
          <p:cNvSpPr txBox="1"/>
          <p:nvPr/>
        </p:nvSpPr>
        <p:spPr>
          <a:xfrm>
            <a:off x="171166" y="1996761"/>
            <a:ext cx="3908168" cy="1938992"/>
          </a:xfrm>
          <a:prstGeom prst="rect">
            <a:avLst/>
          </a:prstGeom>
          <a:noFill/>
        </p:spPr>
        <p:txBody>
          <a:bodyPr wrap="square" rtlCol="0">
            <a:spAutoFit/>
          </a:bodyPr>
          <a:lstStyle/>
          <a:p>
            <a:r>
              <a:rPr lang="es-ES" sz="2400" dirty="0"/>
              <a:t>O sea hay una receta:</a:t>
            </a:r>
          </a:p>
          <a:p>
            <a:endParaRPr lang="es-CL" sz="2400" dirty="0"/>
          </a:p>
          <a:p>
            <a:r>
              <a:rPr lang="es-CL" sz="2400" dirty="0"/>
              <a:t>Para hacer PC1 mezcla:</a:t>
            </a:r>
          </a:p>
          <a:p>
            <a:r>
              <a:rPr lang="es-CL" sz="2400" dirty="0"/>
              <a:t>2 partes de Renta</a:t>
            </a:r>
          </a:p>
          <a:p>
            <a:r>
              <a:rPr lang="es-CL" sz="2400" dirty="0"/>
              <a:t>1 parte de Venta</a:t>
            </a:r>
            <a:endParaRPr lang="es-ES" sz="2400" dirty="0"/>
          </a:p>
        </p:txBody>
      </p:sp>
      <p:sp>
        <p:nvSpPr>
          <p:cNvPr id="24" name="CuadroTexto 23">
            <a:extLst>
              <a:ext uri="{FF2B5EF4-FFF2-40B4-BE49-F238E27FC236}">
                <a16:creationId xmlns:a16="http://schemas.microsoft.com/office/drawing/2014/main" id="{86A68E42-DA5C-4CA2-B09F-AD5B8ECA1FD5}"/>
              </a:ext>
            </a:extLst>
          </p:cNvPr>
          <p:cNvSpPr txBox="1"/>
          <p:nvPr/>
        </p:nvSpPr>
        <p:spPr>
          <a:xfrm>
            <a:off x="6501274" y="4473729"/>
            <a:ext cx="312906" cy="369332"/>
          </a:xfrm>
          <a:prstGeom prst="rect">
            <a:avLst/>
          </a:prstGeom>
          <a:noFill/>
        </p:spPr>
        <p:txBody>
          <a:bodyPr wrap="none" rtlCol="0">
            <a:spAutoFit/>
          </a:bodyPr>
          <a:lstStyle/>
          <a:p>
            <a:r>
              <a:rPr lang="es-ES" sz="1800" b="1" dirty="0"/>
              <a:t>2</a:t>
            </a:r>
            <a:endParaRPr lang="es-CL" sz="1800" b="1" dirty="0"/>
          </a:p>
        </p:txBody>
      </p:sp>
      <p:sp>
        <p:nvSpPr>
          <p:cNvPr id="26" name="CuadroTexto 25">
            <a:extLst>
              <a:ext uri="{FF2B5EF4-FFF2-40B4-BE49-F238E27FC236}">
                <a16:creationId xmlns:a16="http://schemas.microsoft.com/office/drawing/2014/main" id="{C0C1AB6F-593F-4B43-81E2-6B57D6AD07C7}"/>
              </a:ext>
            </a:extLst>
          </p:cNvPr>
          <p:cNvSpPr txBox="1"/>
          <p:nvPr/>
        </p:nvSpPr>
        <p:spPr>
          <a:xfrm>
            <a:off x="7365092" y="3835124"/>
            <a:ext cx="312906" cy="369332"/>
          </a:xfrm>
          <a:prstGeom prst="rect">
            <a:avLst/>
          </a:prstGeom>
          <a:noFill/>
        </p:spPr>
        <p:txBody>
          <a:bodyPr wrap="none" rtlCol="0">
            <a:spAutoFit/>
          </a:bodyPr>
          <a:lstStyle/>
          <a:p>
            <a:r>
              <a:rPr lang="es-ES" sz="1800" b="1" dirty="0"/>
              <a:t>1</a:t>
            </a:r>
            <a:endParaRPr lang="es-CL" sz="1800" b="1" dirty="0"/>
          </a:p>
        </p:txBody>
      </p:sp>
    </p:spTree>
    <p:extLst>
      <p:ext uri="{BB962C8B-B14F-4D97-AF65-F5344CB8AC3E}">
        <p14:creationId xmlns:p14="http://schemas.microsoft.com/office/powerpoint/2010/main" val="10717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3" grpId="0"/>
      <p:bldP spid="24" grpId="0"/>
      <p:bldP spid="2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FD152-290F-4490-9EE3-1DE6425F47E6}"/>
              </a:ext>
            </a:extLst>
          </p:cNvPr>
          <p:cNvSpPr>
            <a:spLocks noGrp="1"/>
          </p:cNvSpPr>
          <p:nvPr>
            <p:ph type="title"/>
          </p:nvPr>
        </p:nvSpPr>
        <p:spPr/>
        <p:txBody>
          <a:bodyPr/>
          <a:lstStyle/>
          <a:p>
            <a:r>
              <a:rPr lang="es-ES" dirty="0"/>
              <a:t>Pitágoras</a:t>
            </a:r>
            <a:endParaRPr lang="es-CL" dirty="0"/>
          </a:p>
        </p:txBody>
      </p:sp>
      <p:grpSp>
        <p:nvGrpSpPr>
          <p:cNvPr id="5" name="Grupo 4">
            <a:extLst>
              <a:ext uri="{FF2B5EF4-FFF2-40B4-BE49-F238E27FC236}">
                <a16:creationId xmlns:a16="http://schemas.microsoft.com/office/drawing/2014/main" id="{E821C1D0-ED06-4BB1-9B3F-CD1BB7DEA4DC}"/>
              </a:ext>
            </a:extLst>
          </p:cNvPr>
          <p:cNvGrpSpPr/>
          <p:nvPr/>
        </p:nvGrpSpPr>
        <p:grpSpPr>
          <a:xfrm>
            <a:off x="1132915" y="1503658"/>
            <a:ext cx="10525686" cy="5144792"/>
            <a:chOff x="1132915" y="2594481"/>
            <a:chExt cx="10525686" cy="5144792"/>
          </a:xfrm>
        </p:grpSpPr>
        <p:grpSp>
          <p:nvGrpSpPr>
            <p:cNvPr id="10" name="Grupo 9">
              <a:extLst>
                <a:ext uri="{FF2B5EF4-FFF2-40B4-BE49-F238E27FC236}">
                  <a16:creationId xmlns:a16="http://schemas.microsoft.com/office/drawing/2014/main" id="{B883D135-E8C3-44AA-BF49-3163C809C6E3}"/>
                </a:ext>
              </a:extLst>
            </p:cNvPr>
            <p:cNvGrpSpPr/>
            <p:nvPr/>
          </p:nvGrpSpPr>
          <p:grpSpPr>
            <a:xfrm>
              <a:off x="1132915" y="2594481"/>
              <a:ext cx="10226774" cy="5144792"/>
              <a:chOff x="1075765" y="2575431"/>
              <a:chExt cx="10226774" cy="5144792"/>
            </a:xfrm>
          </p:grpSpPr>
          <p:cxnSp>
            <p:nvCxnSpPr>
              <p:cNvPr id="8" name="Conector recto de flecha 7">
                <a:extLst>
                  <a:ext uri="{FF2B5EF4-FFF2-40B4-BE49-F238E27FC236}">
                    <a16:creationId xmlns:a16="http://schemas.microsoft.com/office/drawing/2014/main" id="{D4EEC923-3A75-4861-9A8C-7AF95ADD8A79}"/>
                  </a:ext>
                </a:extLst>
              </p:cNvPr>
              <p:cNvCxnSpPr>
                <a:cxnSpLocks/>
              </p:cNvCxnSpPr>
              <p:nvPr/>
            </p:nvCxnSpPr>
            <p:spPr>
              <a:xfrm>
                <a:off x="1075765" y="5546968"/>
                <a:ext cx="102267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428E169B-464F-4855-8DB7-16A7EE1B7D92}"/>
                  </a:ext>
                </a:extLst>
              </p:cNvPr>
              <p:cNvCxnSpPr>
                <a:cxnSpLocks/>
              </p:cNvCxnSpPr>
              <p:nvPr/>
            </p:nvCxnSpPr>
            <p:spPr>
              <a:xfrm flipV="1">
                <a:off x="5841613" y="2575431"/>
                <a:ext cx="0" cy="51447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4" name="CuadroTexto 3">
              <a:extLst>
                <a:ext uri="{FF2B5EF4-FFF2-40B4-BE49-F238E27FC236}">
                  <a16:creationId xmlns:a16="http://schemas.microsoft.com/office/drawing/2014/main" id="{39040808-3D35-4358-A0AD-2FA746F170FF}"/>
                </a:ext>
              </a:extLst>
            </p:cNvPr>
            <p:cNvSpPr txBox="1"/>
            <p:nvPr/>
          </p:nvSpPr>
          <p:spPr>
            <a:xfrm>
              <a:off x="10513736" y="5774221"/>
              <a:ext cx="1144865" cy="523220"/>
            </a:xfrm>
            <a:prstGeom prst="rect">
              <a:avLst/>
            </a:prstGeom>
            <a:noFill/>
          </p:spPr>
          <p:txBody>
            <a:bodyPr wrap="none" rtlCol="0">
              <a:spAutoFit/>
            </a:bodyPr>
            <a:lstStyle/>
            <a:p>
              <a:r>
                <a:rPr lang="es-ES" sz="2800" dirty="0"/>
                <a:t>Renta</a:t>
              </a:r>
              <a:endParaRPr lang="es-CL" sz="2800" dirty="0"/>
            </a:p>
          </p:txBody>
        </p:sp>
        <p:sp>
          <p:nvSpPr>
            <p:cNvPr id="22" name="CuadroTexto 21">
              <a:extLst>
                <a:ext uri="{FF2B5EF4-FFF2-40B4-BE49-F238E27FC236}">
                  <a16:creationId xmlns:a16="http://schemas.microsoft.com/office/drawing/2014/main" id="{7993C613-A2B3-419B-B52D-3874C3FB8F07}"/>
                </a:ext>
              </a:extLst>
            </p:cNvPr>
            <p:cNvSpPr txBox="1"/>
            <p:nvPr/>
          </p:nvSpPr>
          <p:spPr>
            <a:xfrm>
              <a:off x="4671606" y="2611661"/>
              <a:ext cx="1124026" cy="523220"/>
            </a:xfrm>
            <a:prstGeom prst="rect">
              <a:avLst/>
            </a:prstGeom>
            <a:noFill/>
          </p:spPr>
          <p:txBody>
            <a:bodyPr wrap="none" rtlCol="0">
              <a:spAutoFit/>
            </a:bodyPr>
            <a:lstStyle/>
            <a:p>
              <a:r>
                <a:rPr lang="es-ES" sz="2800" dirty="0"/>
                <a:t>Venta</a:t>
              </a:r>
              <a:endParaRPr lang="es-CL" sz="2800" dirty="0"/>
            </a:p>
          </p:txBody>
        </p:sp>
      </p:grpSp>
      <p:cxnSp>
        <p:nvCxnSpPr>
          <p:cNvPr id="9" name="Conector recto 8">
            <a:extLst>
              <a:ext uri="{FF2B5EF4-FFF2-40B4-BE49-F238E27FC236}">
                <a16:creationId xmlns:a16="http://schemas.microsoft.com/office/drawing/2014/main" id="{56304C95-AF06-4C0A-BB64-8C81003DE37A}"/>
              </a:ext>
            </a:extLst>
          </p:cNvPr>
          <p:cNvCxnSpPr>
            <a:cxnSpLocks/>
          </p:cNvCxnSpPr>
          <p:nvPr/>
        </p:nvCxnSpPr>
        <p:spPr>
          <a:xfrm flipH="1">
            <a:off x="5898763" y="3646107"/>
            <a:ext cx="1466329" cy="827622"/>
          </a:xfrm>
          <a:prstGeom prst="line">
            <a:avLst/>
          </a:prstGeom>
          <a:ln w="57150">
            <a:headEnd type="triangl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13" name="Conector recto de flecha 12">
            <a:extLst>
              <a:ext uri="{FF2B5EF4-FFF2-40B4-BE49-F238E27FC236}">
                <a16:creationId xmlns:a16="http://schemas.microsoft.com/office/drawing/2014/main" id="{76A18F17-B548-4CF7-8BBD-A70286031E93}"/>
              </a:ext>
            </a:extLst>
          </p:cNvPr>
          <p:cNvCxnSpPr>
            <a:cxnSpLocks/>
          </p:cNvCxnSpPr>
          <p:nvPr/>
        </p:nvCxnSpPr>
        <p:spPr>
          <a:xfrm>
            <a:off x="5898763" y="4475195"/>
            <a:ext cx="1470273"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Conector recto de flecha 24">
            <a:extLst>
              <a:ext uri="{FF2B5EF4-FFF2-40B4-BE49-F238E27FC236}">
                <a16:creationId xmlns:a16="http://schemas.microsoft.com/office/drawing/2014/main" id="{C521E722-9170-4BD4-BA0F-1CE542453E7A}"/>
              </a:ext>
            </a:extLst>
          </p:cNvPr>
          <p:cNvCxnSpPr>
            <a:cxnSpLocks/>
          </p:cNvCxnSpPr>
          <p:nvPr/>
        </p:nvCxnSpPr>
        <p:spPr>
          <a:xfrm flipV="1">
            <a:off x="7369036" y="3646107"/>
            <a:ext cx="0" cy="74736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 name="CuadroTexto 2">
            <a:extLst>
              <a:ext uri="{FF2B5EF4-FFF2-40B4-BE49-F238E27FC236}">
                <a16:creationId xmlns:a16="http://schemas.microsoft.com/office/drawing/2014/main" id="{258A6484-9CB5-4DCF-B8E4-752ABA87D9D2}"/>
              </a:ext>
            </a:extLst>
          </p:cNvPr>
          <p:cNvSpPr txBox="1"/>
          <p:nvPr/>
        </p:nvSpPr>
        <p:spPr>
          <a:xfrm>
            <a:off x="6501274" y="4473729"/>
            <a:ext cx="312906" cy="369332"/>
          </a:xfrm>
          <a:prstGeom prst="rect">
            <a:avLst/>
          </a:prstGeom>
          <a:noFill/>
        </p:spPr>
        <p:txBody>
          <a:bodyPr wrap="none" rtlCol="0">
            <a:spAutoFit/>
          </a:bodyPr>
          <a:lstStyle/>
          <a:p>
            <a:r>
              <a:rPr lang="es-ES" sz="1800" b="1" dirty="0"/>
              <a:t>2</a:t>
            </a:r>
            <a:endParaRPr lang="es-CL" sz="1800" b="1" dirty="0"/>
          </a:p>
        </p:txBody>
      </p:sp>
      <p:sp>
        <p:nvSpPr>
          <p:cNvPr id="24" name="CuadroTexto 23">
            <a:extLst>
              <a:ext uri="{FF2B5EF4-FFF2-40B4-BE49-F238E27FC236}">
                <a16:creationId xmlns:a16="http://schemas.microsoft.com/office/drawing/2014/main" id="{6014611A-E652-4A4F-A987-7CC47D51AB3A}"/>
              </a:ext>
            </a:extLst>
          </p:cNvPr>
          <p:cNvSpPr txBox="1"/>
          <p:nvPr/>
        </p:nvSpPr>
        <p:spPr>
          <a:xfrm>
            <a:off x="7365092" y="3835124"/>
            <a:ext cx="312906" cy="369332"/>
          </a:xfrm>
          <a:prstGeom prst="rect">
            <a:avLst/>
          </a:prstGeom>
          <a:noFill/>
        </p:spPr>
        <p:txBody>
          <a:bodyPr wrap="none" rtlCol="0">
            <a:spAutoFit/>
          </a:bodyPr>
          <a:lstStyle/>
          <a:p>
            <a:r>
              <a:rPr lang="es-ES" sz="1800" b="1" dirty="0"/>
              <a:t>1</a:t>
            </a:r>
            <a:endParaRPr lang="es-CL" sz="1800" b="1" dirty="0"/>
          </a:p>
        </p:txBody>
      </p:sp>
      <p:sp>
        <p:nvSpPr>
          <p:cNvPr id="12" name="CuadroTexto 11">
            <a:extLst>
              <a:ext uri="{FF2B5EF4-FFF2-40B4-BE49-F238E27FC236}">
                <a16:creationId xmlns:a16="http://schemas.microsoft.com/office/drawing/2014/main" id="{59C4764A-D94C-4F5B-B8C4-94CCAA4B61C6}"/>
              </a:ext>
            </a:extLst>
          </p:cNvPr>
          <p:cNvSpPr txBox="1"/>
          <p:nvPr/>
        </p:nvSpPr>
        <p:spPr>
          <a:xfrm>
            <a:off x="533401" y="1921140"/>
            <a:ext cx="4506362" cy="923330"/>
          </a:xfrm>
          <a:prstGeom prst="rect">
            <a:avLst/>
          </a:prstGeom>
          <a:noFill/>
        </p:spPr>
        <p:txBody>
          <a:bodyPr wrap="none" rtlCol="0">
            <a:spAutoFit/>
          </a:bodyPr>
          <a:lstStyle/>
          <a:p>
            <a:r>
              <a:rPr lang="es-ES" sz="1800" dirty="0"/>
              <a:t>Haciendo los números podemos decir que</a:t>
            </a:r>
          </a:p>
          <a:p>
            <a:endParaRPr lang="es-ES" sz="1800" dirty="0"/>
          </a:p>
          <a:p>
            <a:endParaRPr lang="es-CL" sz="1800" dirty="0"/>
          </a:p>
        </p:txBody>
      </p:sp>
      <mc:AlternateContent xmlns:mc="http://schemas.openxmlformats.org/markup-compatibility/2006">
        <mc:Choice xmlns:a14="http://schemas.microsoft.com/office/drawing/2010/main" Requires="a14">
          <p:sp>
            <p:nvSpPr>
              <p:cNvPr id="26" name="CuadroTexto 25">
                <a:extLst>
                  <a:ext uri="{FF2B5EF4-FFF2-40B4-BE49-F238E27FC236}">
                    <a16:creationId xmlns:a16="http://schemas.microsoft.com/office/drawing/2014/main" id="{73D71819-72F6-4B76-B08D-380CDC728C72}"/>
                  </a:ext>
                </a:extLst>
              </p:cNvPr>
              <p:cNvSpPr txBox="1"/>
              <p:nvPr/>
            </p:nvSpPr>
            <p:spPr>
              <a:xfrm>
                <a:off x="620889" y="2382072"/>
                <a:ext cx="2106839"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pt-BR" sz="2800" i="1" smtClean="0">
                              <a:latin typeface="Cambria Math" panose="02040503050406030204" pitchFamily="18" charset="0"/>
                            </a:rPr>
                          </m:ctrlPr>
                        </m:sSupPr>
                        <m:e>
                          <m:r>
                            <a:rPr lang="es-ES" sz="2800" b="0" i="1" smtClean="0">
                              <a:latin typeface="Cambria Math" panose="02040503050406030204" pitchFamily="18" charset="0"/>
                            </a:rPr>
                            <m:t>𝑏</m:t>
                          </m:r>
                        </m:e>
                        <m:sup>
                          <m:r>
                            <a:rPr lang="pt-BR" sz="2800" i="1" smtClean="0">
                              <a:latin typeface="Cambria Math" panose="02040503050406030204" pitchFamily="18" charset="0"/>
                            </a:rPr>
                            <m:t>2</m:t>
                          </m:r>
                        </m:sup>
                      </m:sSup>
                      <m:r>
                        <a:rPr lang="pt-BR" sz="2800" i="1" smtClean="0">
                          <a:latin typeface="Cambria Math" panose="02040503050406030204" pitchFamily="18" charset="0"/>
                        </a:rPr>
                        <m:t>+</m:t>
                      </m:r>
                      <m:sSup>
                        <m:sSupPr>
                          <m:ctrlPr>
                            <a:rPr lang="pt-BR" sz="2800" i="1" smtClean="0">
                              <a:latin typeface="Cambria Math" panose="02040503050406030204" pitchFamily="18" charset="0"/>
                            </a:rPr>
                          </m:ctrlPr>
                        </m:sSupPr>
                        <m:e>
                          <m:r>
                            <a:rPr lang="es-ES" sz="2800" b="0" i="1" smtClean="0">
                              <a:latin typeface="Cambria Math" panose="02040503050406030204" pitchFamily="18" charset="0"/>
                            </a:rPr>
                            <m:t>𝑐</m:t>
                          </m:r>
                        </m:e>
                        <m:sup>
                          <m:r>
                            <a:rPr lang="pt-BR" sz="2800" i="1" smtClean="0">
                              <a:latin typeface="Cambria Math" panose="02040503050406030204" pitchFamily="18" charset="0"/>
                            </a:rPr>
                            <m:t>2</m:t>
                          </m:r>
                        </m:sup>
                      </m:sSup>
                      <m:r>
                        <a:rPr lang="pt-BR" sz="2800" i="1" smtClean="0">
                          <a:latin typeface="Cambria Math" panose="02040503050406030204" pitchFamily="18" charset="0"/>
                        </a:rPr>
                        <m:t>=</m:t>
                      </m:r>
                      <m:sSup>
                        <m:sSupPr>
                          <m:ctrlPr>
                            <a:rPr lang="pt-BR" sz="2800" i="1" smtClean="0">
                              <a:latin typeface="Cambria Math" panose="02040503050406030204" pitchFamily="18" charset="0"/>
                            </a:rPr>
                          </m:ctrlPr>
                        </m:sSupPr>
                        <m:e>
                          <m:r>
                            <a:rPr lang="es-ES" sz="2800" b="0" i="1" smtClean="0">
                              <a:latin typeface="Cambria Math" panose="02040503050406030204" pitchFamily="18" charset="0"/>
                            </a:rPr>
                            <m:t>𝑎</m:t>
                          </m:r>
                        </m:e>
                        <m:sup>
                          <m:r>
                            <a:rPr lang="pt-BR" sz="2800" i="1" smtClean="0">
                              <a:latin typeface="Cambria Math" panose="02040503050406030204" pitchFamily="18" charset="0"/>
                            </a:rPr>
                            <m:t>2</m:t>
                          </m:r>
                        </m:sup>
                      </m:sSup>
                    </m:oMath>
                  </m:oMathPara>
                </a14:m>
                <a:endParaRPr lang="es-CL" sz="2800" dirty="0"/>
              </a:p>
            </p:txBody>
          </p:sp>
        </mc:Choice>
        <mc:Fallback>
          <p:sp>
            <p:nvSpPr>
              <p:cNvPr id="26" name="CuadroTexto 25">
                <a:extLst>
                  <a:ext uri="{FF2B5EF4-FFF2-40B4-BE49-F238E27FC236}">
                    <a16:creationId xmlns:a16="http://schemas.microsoft.com/office/drawing/2014/main" id="{73D71819-72F6-4B76-B08D-380CDC728C72}"/>
                  </a:ext>
                </a:extLst>
              </p:cNvPr>
              <p:cNvSpPr txBox="1">
                <a:spLocks noRot="1" noChangeAspect="1" noMove="1" noResize="1" noEditPoints="1" noAdjustHandles="1" noChangeArrowheads="1" noChangeShapeType="1" noTextEdit="1"/>
              </p:cNvSpPr>
              <p:nvPr/>
            </p:nvSpPr>
            <p:spPr>
              <a:xfrm>
                <a:off x="620889" y="2382072"/>
                <a:ext cx="2106839" cy="430887"/>
              </a:xfrm>
              <a:prstGeom prst="rect">
                <a:avLst/>
              </a:prstGeom>
              <a:blipFill>
                <a:blip r:embed="rId3"/>
                <a:stretch>
                  <a:fillRect/>
                </a:stretch>
              </a:blipFill>
            </p:spPr>
            <p:txBody>
              <a:bodyPr/>
              <a:lstStyle/>
              <a:p>
                <a:r>
                  <a:rPr lang="es-CL">
                    <a:noFill/>
                  </a:rPr>
                  <a:t> </a:t>
                </a:r>
              </a:p>
            </p:txBody>
          </p:sp>
        </mc:Fallback>
      </mc:AlternateContent>
      <mc:AlternateContent xmlns:mc="http://schemas.openxmlformats.org/markup-compatibility/2006">
        <mc:Choice xmlns:a14="http://schemas.microsoft.com/office/drawing/2010/main" Requires="a14">
          <p:sp>
            <p:nvSpPr>
              <p:cNvPr id="27" name="CuadroTexto 26">
                <a:extLst>
                  <a:ext uri="{FF2B5EF4-FFF2-40B4-BE49-F238E27FC236}">
                    <a16:creationId xmlns:a16="http://schemas.microsoft.com/office/drawing/2014/main" id="{D4CABA5F-0326-4BC0-BFCC-40A995B3D526}"/>
                  </a:ext>
                </a:extLst>
              </p:cNvPr>
              <p:cNvSpPr txBox="1"/>
              <p:nvPr/>
            </p:nvSpPr>
            <p:spPr>
              <a:xfrm>
                <a:off x="620889" y="3012188"/>
                <a:ext cx="2106839"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pt-BR" sz="2800" i="1" smtClean="0">
                              <a:latin typeface="Cambria Math" panose="02040503050406030204" pitchFamily="18" charset="0"/>
                            </a:rPr>
                          </m:ctrlPr>
                        </m:sSupPr>
                        <m:e>
                          <m:r>
                            <a:rPr lang="es-ES" sz="2800" b="0" i="1" smtClean="0">
                              <a:latin typeface="Cambria Math" panose="02040503050406030204" pitchFamily="18" charset="0"/>
                            </a:rPr>
                            <m:t>2</m:t>
                          </m:r>
                        </m:e>
                        <m:sup>
                          <m:r>
                            <a:rPr lang="pt-BR" sz="2800" i="1" smtClean="0">
                              <a:latin typeface="Cambria Math" panose="02040503050406030204" pitchFamily="18" charset="0"/>
                            </a:rPr>
                            <m:t>2</m:t>
                          </m:r>
                        </m:sup>
                      </m:sSup>
                      <m:r>
                        <a:rPr lang="pt-BR" sz="2800" i="1" smtClean="0">
                          <a:latin typeface="Cambria Math" panose="02040503050406030204" pitchFamily="18" charset="0"/>
                        </a:rPr>
                        <m:t>+</m:t>
                      </m:r>
                      <m:sSup>
                        <m:sSupPr>
                          <m:ctrlPr>
                            <a:rPr lang="pt-BR" sz="2800" i="1" smtClean="0">
                              <a:latin typeface="Cambria Math" panose="02040503050406030204" pitchFamily="18" charset="0"/>
                            </a:rPr>
                          </m:ctrlPr>
                        </m:sSupPr>
                        <m:e>
                          <m:r>
                            <a:rPr lang="es-ES" sz="2800" b="0" i="1" smtClean="0">
                              <a:latin typeface="Cambria Math" panose="02040503050406030204" pitchFamily="18" charset="0"/>
                            </a:rPr>
                            <m:t>1</m:t>
                          </m:r>
                        </m:e>
                        <m:sup>
                          <m:r>
                            <a:rPr lang="pt-BR" sz="2800" i="1" smtClean="0">
                              <a:latin typeface="Cambria Math" panose="02040503050406030204" pitchFamily="18" charset="0"/>
                            </a:rPr>
                            <m:t>2</m:t>
                          </m:r>
                        </m:sup>
                      </m:sSup>
                      <m:r>
                        <a:rPr lang="pt-BR" sz="2800" i="1" smtClean="0">
                          <a:latin typeface="Cambria Math" panose="02040503050406030204" pitchFamily="18" charset="0"/>
                        </a:rPr>
                        <m:t>=</m:t>
                      </m:r>
                      <m:sSup>
                        <m:sSupPr>
                          <m:ctrlPr>
                            <a:rPr lang="pt-BR" sz="2800" i="1" smtClean="0">
                              <a:latin typeface="Cambria Math" panose="02040503050406030204" pitchFamily="18" charset="0"/>
                            </a:rPr>
                          </m:ctrlPr>
                        </m:sSupPr>
                        <m:e>
                          <m:r>
                            <a:rPr lang="es-ES" sz="2800" b="0" i="1" smtClean="0">
                              <a:latin typeface="Cambria Math" panose="02040503050406030204" pitchFamily="18" charset="0"/>
                            </a:rPr>
                            <m:t>𝑎</m:t>
                          </m:r>
                        </m:e>
                        <m:sup>
                          <m:r>
                            <a:rPr lang="pt-BR" sz="2800" i="1" smtClean="0">
                              <a:latin typeface="Cambria Math" panose="02040503050406030204" pitchFamily="18" charset="0"/>
                            </a:rPr>
                            <m:t>2</m:t>
                          </m:r>
                        </m:sup>
                      </m:sSup>
                    </m:oMath>
                  </m:oMathPara>
                </a14:m>
                <a:endParaRPr lang="es-CL" sz="2800" dirty="0"/>
              </a:p>
            </p:txBody>
          </p:sp>
        </mc:Choice>
        <mc:Fallback>
          <p:sp>
            <p:nvSpPr>
              <p:cNvPr id="27" name="CuadroTexto 26">
                <a:extLst>
                  <a:ext uri="{FF2B5EF4-FFF2-40B4-BE49-F238E27FC236}">
                    <a16:creationId xmlns:a16="http://schemas.microsoft.com/office/drawing/2014/main" id="{D4CABA5F-0326-4BC0-BFCC-40A995B3D526}"/>
                  </a:ext>
                </a:extLst>
              </p:cNvPr>
              <p:cNvSpPr txBox="1">
                <a:spLocks noRot="1" noChangeAspect="1" noMove="1" noResize="1" noEditPoints="1" noAdjustHandles="1" noChangeArrowheads="1" noChangeShapeType="1" noTextEdit="1"/>
              </p:cNvSpPr>
              <p:nvPr/>
            </p:nvSpPr>
            <p:spPr>
              <a:xfrm>
                <a:off x="620889" y="3012188"/>
                <a:ext cx="2106839" cy="430887"/>
              </a:xfrm>
              <a:prstGeom prst="rect">
                <a:avLst/>
              </a:prstGeom>
              <a:blipFill>
                <a:blip r:embed="rId4"/>
                <a:stretch>
                  <a:fillRect/>
                </a:stretch>
              </a:blipFill>
            </p:spPr>
            <p:txBody>
              <a:bodyPr/>
              <a:lstStyle/>
              <a:p>
                <a:r>
                  <a:rPr lang="es-CL">
                    <a:noFill/>
                  </a:rPr>
                  <a:t> </a:t>
                </a:r>
              </a:p>
            </p:txBody>
          </p:sp>
        </mc:Fallback>
      </mc:AlternateContent>
      <mc:AlternateContent xmlns:mc="http://schemas.openxmlformats.org/markup-compatibility/2006">
        <mc:Choice xmlns:a14="http://schemas.microsoft.com/office/drawing/2010/main" Requires="a14">
          <p:sp>
            <p:nvSpPr>
              <p:cNvPr id="28" name="CuadroTexto 27">
                <a:extLst>
                  <a:ext uri="{FF2B5EF4-FFF2-40B4-BE49-F238E27FC236}">
                    <a16:creationId xmlns:a16="http://schemas.microsoft.com/office/drawing/2014/main" id="{93184AA9-8B79-4237-A7FB-6DD8F42F9757}"/>
                  </a:ext>
                </a:extLst>
              </p:cNvPr>
              <p:cNvSpPr txBox="1"/>
              <p:nvPr/>
            </p:nvSpPr>
            <p:spPr>
              <a:xfrm>
                <a:off x="46770" y="3642717"/>
                <a:ext cx="3255076" cy="54162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ad>
                        <m:radPr>
                          <m:degHide m:val="on"/>
                          <m:ctrlPr>
                            <a:rPr lang="pt-BR" sz="2800" i="1" smtClean="0">
                              <a:latin typeface="Cambria Math" panose="02040503050406030204" pitchFamily="18" charset="0"/>
                            </a:rPr>
                          </m:ctrlPr>
                        </m:radPr>
                        <m:deg/>
                        <m:e>
                          <m:sSup>
                            <m:sSupPr>
                              <m:ctrlPr>
                                <a:rPr lang="pt-BR" sz="2800" i="1">
                                  <a:latin typeface="Cambria Math" panose="02040503050406030204" pitchFamily="18" charset="0"/>
                                </a:rPr>
                              </m:ctrlPr>
                            </m:sSupPr>
                            <m:e>
                              <m:r>
                                <a:rPr lang="es-ES" sz="2800" i="1">
                                  <a:latin typeface="Cambria Math" panose="02040503050406030204" pitchFamily="18" charset="0"/>
                                </a:rPr>
                                <m:t>2</m:t>
                              </m:r>
                            </m:e>
                            <m:sup>
                              <m:r>
                                <a:rPr lang="pt-BR" sz="2800" i="1">
                                  <a:latin typeface="Cambria Math" panose="02040503050406030204" pitchFamily="18" charset="0"/>
                                </a:rPr>
                                <m:t>2</m:t>
                              </m:r>
                            </m:sup>
                          </m:sSup>
                          <m:r>
                            <a:rPr lang="pt-BR" sz="2800" i="1">
                              <a:latin typeface="Cambria Math" panose="02040503050406030204" pitchFamily="18" charset="0"/>
                            </a:rPr>
                            <m:t>+</m:t>
                          </m:r>
                          <m:sSup>
                            <m:sSupPr>
                              <m:ctrlPr>
                                <a:rPr lang="pt-BR" sz="2800" i="1">
                                  <a:latin typeface="Cambria Math" panose="02040503050406030204" pitchFamily="18" charset="0"/>
                                </a:rPr>
                              </m:ctrlPr>
                            </m:sSupPr>
                            <m:e>
                              <m:r>
                                <a:rPr lang="es-ES" sz="2800" i="1">
                                  <a:latin typeface="Cambria Math" panose="02040503050406030204" pitchFamily="18" charset="0"/>
                                </a:rPr>
                                <m:t>1</m:t>
                              </m:r>
                            </m:e>
                            <m:sup>
                              <m:r>
                                <a:rPr lang="pt-BR" sz="2800" i="1">
                                  <a:latin typeface="Cambria Math" panose="02040503050406030204" pitchFamily="18" charset="0"/>
                                </a:rPr>
                                <m:t>2</m:t>
                              </m:r>
                            </m:sup>
                          </m:sSup>
                        </m:e>
                      </m:rad>
                      <m:r>
                        <a:rPr lang="es-ES" sz="2800" b="0" i="1" smtClean="0">
                          <a:latin typeface="Cambria Math" panose="02040503050406030204" pitchFamily="18" charset="0"/>
                        </a:rPr>
                        <m:t>=2,23</m:t>
                      </m:r>
                      <m:r>
                        <a:rPr lang="pt-BR" sz="2800" i="1" smtClean="0">
                          <a:latin typeface="Cambria Math" panose="02040503050406030204" pitchFamily="18" charset="0"/>
                        </a:rPr>
                        <m:t>=</m:t>
                      </m:r>
                      <m:r>
                        <a:rPr lang="es-ES" sz="2800" b="0" i="1" smtClean="0">
                          <a:latin typeface="Cambria Math" panose="02040503050406030204" pitchFamily="18" charset="0"/>
                        </a:rPr>
                        <m:t>𝑎</m:t>
                      </m:r>
                    </m:oMath>
                  </m:oMathPara>
                </a14:m>
                <a:endParaRPr lang="es-CL" sz="2800" dirty="0"/>
              </a:p>
            </p:txBody>
          </p:sp>
        </mc:Choice>
        <mc:Fallback>
          <p:sp>
            <p:nvSpPr>
              <p:cNvPr id="28" name="CuadroTexto 27">
                <a:extLst>
                  <a:ext uri="{FF2B5EF4-FFF2-40B4-BE49-F238E27FC236}">
                    <a16:creationId xmlns:a16="http://schemas.microsoft.com/office/drawing/2014/main" id="{93184AA9-8B79-4237-A7FB-6DD8F42F9757}"/>
                  </a:ext>
                </a:extLst>
              </p:cNvPr>
              <p:cNvSpPr txBox="1">
                <a:spLocks noRot="1" noChangeAspect="1" noMove="1" noResize="1" noEditPoints="1" noAdjustHandles="1" noChangeArrowheads="1" noChangeShapeType="1" noTextEdit="1"/>
              </p:cNvSpPr>
              <p:nvPr/>
            </p:nvSpPr>
            <p:spPr>
              <a:xfrm>
                <a:off x="46770" y="3642717"/>
                <a:ext cx="3255076" cy="541623"/>
              </a:xfrm>
              <a:prstGeom prst="rect">
                <a:avLst/>
              </a:prstGeom>
              <a:blipFill>
                <a:blip r:embed="rId5"/>
                <a:stretch>
                  <a:fillRect/>
                </a:stretch>
              </a:blipFill>
            </p:spPr>
            <p:txBody>
              <a:bodyPr/>
              <a:lstStyle/>
              <a:p>
                <a:r>
                  <a:rPr lang="es-CL">
                    <a:noFill/>
                  </a:rPr>
                  <a:t> </a:t>
                </a:r>
              </a:p>
            </p:txBody>
          </p:sp>
        </mc:Fallback>
      </mc:AlternateContent>
      <p:sp>
        <p:nvSpPr>
          <p:cNvPr id="29" name="CuadroTexto 28">
            <a:extLst>
              <a:ext uri="{FF2B5EF4-FFF2-40B4-BE49-F238E27FC236}">
                <a16:creationId xmlns:a16="http://schemas.microsoft.com/office/drawing/2014/main" id="{0D9601E6-EA15-4792-A257-01481118D881}"/>
              </a:ext>
            </a:extLst>
          </p:cNvPr>
          <p:cNvSpPr txBox="1"/>
          <p:nvPr/>
        </p:nvSpPr>
        <p:spPr>
          <a:xfrm>
            <a:off x="6119146" y="3642717"/>
            <a:ext cx="1184611" cy="369332"/>
          </a:xfrm>
          <a:prstGeom prst="rect">
            <a:avLst/>
          </a:prstGeom>
          <a:noFill/>
        </p:spPr>
        <p:txBody>
          <a:bodyPr wrap="square" rtlCol="0">
            <a:spAutoFit/>
          </a:bodyPr>
          <a:lstStyle/>
          <a:p>
            <a:r>
              <a:rPr lang="es-ES" sz="1800" b="1" dirty="0"/>
              <a:t>2,23</a:t>
            </a:r>
            <a:endParaRPr lang="es-CL" sz="1800" b="1" dirty="0"/>
          </a:p>
        </p:txBody>
      </p:sp>
      <p:sp>
        <p:nvSpPr>
          <p:cNvPr id="30" name="Forma libre: forma 29">
            <a:extLst>
              <a:ext uri="{FF2B5EF4-FFF2-40B4-BE49-F238E27FC236}">
                <a16:creationId xmlns:a16="http://schemas.microsoft.com/office/drawing/2014/main" id="{886A22E5-B0F8-49AB-B799-CD0A7EA2B53E}"/>
              </a:ext>
            </a:extLst>
          </p:cNvPr>
          <p:cNvSpPr/>
          <p:nvPr/>
        </p:nvSpPr>
        <p:spPr>
          <a:xfrm>
            <a:off x="3316406" y="3739487"/>
            <a:ext cx="2811439" cy="191068"/>
          </a:xfrm>
          <a:custGeom>
            <a:avLst/>
            <a:gdLst>
              <a:gd name="connsiteX0" fmla="*/ 0 w 2811439"/>
              <a:gd name="connsiteY0" fmla="*/ 191068 h 191068"/>
              <a:gd name="connsiteX1" fmla="*/ 614149 w 2811439"/>
              <a:gd name="connsiteY1" fmla="*/ 40943 h 191068"/>
              <a:gd name="connsiteX2" fmla="*/ 1337481 w 2811439"/>
              <a:gd name="connsiteY2" fmla="*/ 0 h 191068"/>
              <a:gd name="connsiteX3" fmla="*/ 1992573 w 2811439"/>
              <a:gd name="connsiteY3" fmla="*/ 40943 h 191068"/>
              <a:gd name="connsiteX4" fmla="*/ 2606722 w 2811439"/>
              <a:gd name="connsiteY4" fmla="*/ 122829 h 191068"/>
              <a:gd name="connsiteX5" fmla="*/ 2811439 w 2811439"/>
              <a:gd name="connsiteY5" fmla="*/ 122829 h 19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1439" h="191068">
                <a:moveTo>
                  <a:pt x="0" y="191068"/>
                </a:moveTo>
                <a:cubicBezTo>
                  <a:pt x="195618" y="131928"/>
                  <a:pt x="391236" y="72788"/>
                  <a:pt x="614149" y="40943"/>
                </a:cubicBezTo>
                <a:cubicBezTo>
                  <a:pt x="837063" y="9098"/>
                  <a:pt x="1107744" y="0"/>
                  <a:pt x="1337481" y="0"/>
                </a:cubicBezTo>
                <a:cubicBezTo>
                  <a:pt x="1567218" y="0"/>
                  <a:pt x="1781033" y="20472"/>
                  <a:pt x="1992573" y="40943"/>
                </a:cubicBezTo>
                <a:cubicBezTo>
                  <a:pt x="2204113" y="61414"/>
                  <a:pt x="2470244" y="109181"/>
                  <a:pt x="2606722" y="122829"/>
                </a:cubicBezTo>
                <a:cubicBezTo>
                  <a:pt x="2743200" y="136477"/>
                  <a:pt x="2777319" y="129653"/>
                  <a:pt x="2811439" y="122829"/>
                </a:cubicBezTo>
              </a:path>
            </a:pathLst>
          </a:cu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s-CL"/>
          </a:p>
        </p:txBody>
      </p:sp>
    </p:spTree>
    <p:extLst>
      <p:ext uri="{BB962C8B-B14F-4D97-AF65-F5344CB8AC3E}">
        <p14:creationId xmlns:p14="http://schemas.microsoft.com/office/powerpoint/2010/main" val="231583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6" grpId="0"/>
      <p:bldP spid="27" grpId="0"/>
      <p:bldP spid="28" grpId="0"/>
      <p:bldP spid="29" grpId="0"/>
      <p:bldP spid="3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FD152-290F-4490-9EE3-1DE6425F47E6}"/>
              </a:ext>
            </a:extLst>
          </p:cNvPr>
          <p:cNvSpPr>
            <a:spLocks noGrp="1"/>
          </p:cNvSpPr>
          <p:nvPr>
            <p:ph type="title"/>
          </p:nvPr>
        </p:nvSpPr>
        <p:spPr/>
        <p:txBody>
          <a:bodyPr/>
          <a:lstStyle/>
          <a:p>
            <a:r>
              <a:rPr lang="es-ES" dirty="0"/>
              <a:t>Escalando a 1</a:t>
            </a:r>
            <a:endParaRPr lang="es-CL" dirty="0"/>
          </a:p>
        </p:txBody>
      </p:sp>
      <p:grpSp>
        <p:nvGrpSpPr>
          <p:cNvPr id="5" name="Grupo 4">
            <a:extLst>
              <a:ext uri="{FF2B5EF4-FFF2-40B4-BE49-F238E27FC236}">
                <a16:creationId xmlns:a16="http://schemas.microsoft.com/office/drawing/2014/main" id="{E821C1D0-ED06-4BB1-9B3F-CD1BB7DEA4DC}"/>
              </a:ext>
            </a:extLst>
          </p:cNvPr>
          <p:cNvGrpSpPr/>
          <p:nvPr/>
        </p:nvGrpSpPr>
        <p:grpSpPr>
          <a:xfrm>
            <a:off x="1132915" y="1503658"/>
            <a:ext cx="10525686" cy="5144792"/>
            <a:chOff x="1132915" y="2594481"/>
            <a:chExt cx="10525686" cy="5144792"/>
          </a:xfrm>
        </p:grpSpPr>
        <p:grpSp>
          <p:nvGrpSpPr>
            <p:cNvPr id="10" name="Grupo 9">
              <a:extLst>
                <a:ext uri="{FF2B5EF4-FFF2-40B4-BE49-F238E27FC236}">
                  <a16:creationId xmlns:a16="http://schemas.microsoft.com/office/drawing/2014/main" id="{B883D135-E8C3-44AA-BF49-3163C809C6E3}"/>
                </a:ext>
              </a:extLst>
            </p:cNvPr>
            <p:cNvGrpSpPr/>
            <p:nvPr/>
          </p:nvGrpSpPr>
          <p:grpSpPr>
            <a:xfrm>
              <a:off x="1132915" y="2594481"/>
              <a:ext cx="10226774" cy="5144792"/>
              <a:chOff x="1075765" y="2575431"/>
              <a:chExt cx="10226774" cy="5144792"/>
            </a:xfrm>
          </p:grpSpPr>
          <p:cxnSp>
            <p:nvCxnSpPr>
              <p:cNvPr id="8" name="Conector recto de flecha 7">
                <a:extLst>
                  <a:ext uri="{FF2B5EF4-FFF2-40B4-BE49-F238E27FC236}">
                    <a16:creationId xmlns:a16="http://schemas.microsoft.com/office/drawing/2014/main" id="{D4EEC923-3A75-4861-9A8C-7AF95ADD8A79}"/>
                  </a:ext>
                </a:extLst>
              </p:cNvPr>
              <p:cNvCxnSpPr>
                <a:cxnSpLocks/>
              </p:cNvCxnSpPr>
              <p:nvPr/>
            </p:nvCxnSpPr>
            <p:spPr>
              <a:xfrm>
                <a:off x="1075765" y="5546968"/>
                <a:ext cx="102267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428E169B-464F-4855-8DB7-16A7EE1B7D92}"/>
                  </a:ext>
                </a:extLst>
              </p:cNvPr>
              <p:cNvCxnSpPr>
                <a:cxnSpLocks/>
              </p:cNvCxnSpPr>
              <p:nvPr/>
            </p:nvCxnSpPr>
            <p:spPr>
              <a:xfrm flipV="1">
                <a:off x="5841613" y="2575431"/>
                <a:ext cx="0" cy="51447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4" name="CuadroTexto 3">
              <a:extLst>
                <a:ext uri="{FF2B5EF4-FFF2-40B4-BE49-F238E27FC236}">
                  <a16:creationId xmlns:a16="http://schemas.microsoft.com/office/drawing/2014/main" id="{39040808-3D35-4358-A0AD-2FA746F170FF}"/>
                </a:ext>
              </a:extLst>
            </p:cNvPr>
            <p:cNvSpPr txBox="1"/>
            <p:nvPr/>
          </p:nvSpPr>
          <p:spPr>
            <a:xfrm>
              <a:off x="10513736" y="5774221"/>
              <a:ext cx="1144865" cy="523220"/>
            </a:xfrm>
            <a:prstGeom prst="rect">
              <a:avLst/>
            </a:prstGeom>
            <a:noFill/>
          </p:spPr>
          <p:txBody>
            <a:bodyPr wrap="none" rtlCol="0">
              <a:spAutoFit/>
            </a:bodyPr>
            <a:lstStyle/>
            <a:p>
              <a:r>
                <a:rPr lang="es-ES" sz="2800" dirty="0"/>
                <a:t>Renta</a:t>
              </a:r>
              <a:endParaRPr lang="es-CL" sz="2800" dirty="0"/>
            </a:p>
          </p:txBody>
        </p:sp>
        <p:sp>
          <p:nvSpPr>
            <p:cNvPr id="22" name="CuadroTexto 21">
              <a:extLst>
                <a:ext uri="{FF2B5EF4-FFF2-40B4-BE49-F238E27FC236}">
                  <a16:creationId xmlns:a16="http://schemas.microsoft.com/office/drawing/2014/main" id="{7993C613-A2B3-419B-B52D-3874C3FB8F07}"/>
                </a:ext>
              </a:extLst>
            </p:cNvPr>
            <p:cNvSpPr txBox="1"/>
            <p:nvPr/>
          </p:nvSpPr>
          <p:spPr>
            <a:xfrm>
              <a:off x="4671606" y="2611661"/>
              <a:ext cx="1124026" cy="523220"/>
            </a:xfrm>
            <a:prstGeom prst="rect">
              <a:avLst/>
            </a:prstGeom>
            <a:noFill/>
          </p:spPr>
          <p:txBody>
            <a:bodyPr wrap="none" rtlCol="0">
              <a:spAutoFit/>
            </a:bodyPr>
            <a:lstStyle/>
            <a:p>
              <a:r>
                <a:rPr lang="es-ES" sz="2800" dirty="0"/>
                <a:t>Venta</a:t>
              </a:r>
              <a:endParaRPr lang="es-CL" sz="2800" dirty="0"/>
            </a:p>
          </p:txBody>
        </p:sp>
      </p:grpSp>
      <p:cxnSp>
        <p:nvCxnSpPr>
          <p:cNvPr id="9" name="Conector recto 8">
            <a:extLst>
              <a:ext uri="{FF2B5EF4-FFF2-40B4-BE49-F238E27FC236}">
                <a16:creationId xmlns:a16="http://schemas.microsoft.com/office/drawing/2014/main" id="{56304C95-AF06-4C0A-BB64-8C81003DE37A}"/>
              </a:ext>
            </a:extLst>
          </p:cNvPr>
          <p:cNvCxnSpPr>
            <a:cxnSpLocks/>
          </p:cNvCxnSpPr>
          <p:nvPr/>
        </p:nvCxnSpPr>
        <p:spPr>
          <a:xfrm flipH="1">
            <a:off x="5898763" y="3646107"/>
            <a:ext cx="1466329" cy="827622"/>
          </a:xfrm>
          <a:prstGeom prst="line">
            <a:avLst/>
          </a:prstGeom>
          <a:ln w="57150">
            <a:headEnd type="triangl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13" name="Conector recto de flecha 12">
            <a:extLst>
              <a:ext uri="{FF2B5EF4-FFF2-40B4-BE49-F238E27FC236}">
                <a16:creationId xmlns:a16="http://schemas.microsoft.com/office/drawing/2014/main" id="{76A18F17-B548-4CF7-8BBD-A70286031E93}"/>
              </a:ext>
            </a:extLst>
          </p:cNvPr>
          <p:cNvCxnSpPr>
            <a:cxnSpLocks/>
          </p:cNvCxnSpPr>
          <p:nvPr/>
        </p:nvCxnSpPr>
        <p:spPr>
          <a:xfrm>
            <a:off x="5898763" y="4475195"/>
            <a:ext cx="1470273"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Conector recto de flecha 24">
            <a:extLst>
              <a:ext uri="{FF2B5EF4-FFF2-40B4-BE49-F238E27FC236}">
                <a16:creationId xmlns:a16="http://schemas.microsoft.com/office/drawing/2014/main" id="{C521E722-9170-4BD4-BA0F-1CE542453E7A}"/>
              </a:ext>
            </a:extLst>
          </p:cNvPr>
          <p:cNvCxnSpPr>
            <a:cxnSpLocks/>
          </p:cNvCxnSpPr>
          <p:nvPr/>
        </p:nvCxnSpPr>
        <p:spPr>
          <a:xfrm flipV="1">
            <a:off x="7369036" y="3646107"/>
            <a:ext cx="0" cy="74736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 name="CuadroTexto 2">
            <a:extLst>
              <a:ext uri="{FF2B5EF4-FFF2-40B4-BE49-F238E27FC236}">
                <a16:creationId xmlns:a16="http://schemas.microsoft.com/office/drawing/2014/main" id="{258A6484-9CB5-4DCF-B8E4-752ABA87D9D2}"/>
              </a:ext>
            </a:extLst>
          </p:cNvPr>
          <p:cNvSpPr txBox="1"/>
          <p:nvPr/>
        </p:nvSpPr>
        <p:spPr>
          <a:xfrm>
            <a:off x="6501274" y="4473729"/>
            <a:ext cx="312906" cy="369332"/>
          </a:xfrm>
          <a:prstGeom prst="rect">
            <a:avLst/>
          </a:prstGeom>
          <a:noFill/>
        </p:spPr>
        <p:txBody>
          <a:bodyPr wrap="none" rtlCol="0">
            <a:spAutoFit/>
          </a:bodyPr>
          <a:lstStyle/>
          <a:p>
            <a:r>
              <a:rPr lang="es-ES" sz="1800" b="1" dirty="0"/>
              <a:t>2</a:t>
            </a:r>
            <a:endParaRPr lang="es-CL" sz="1800" b="1" dirty="0"/>
          </a:p>
        </p:txBody>
      </p:sp>
      <p:sp>
        <p:nvSpPr>
          <p:cNvPr id="24" name="CuadroTexto 23">
            <a:extLst>
              <a:ext uri="{FF2B5EF4-FFF2-40B4-BE49-F238E27FC236}">
                <a16:creationId xmlns:a16="http://schemas.microsoft.com/office/drawing/2014/main" id="{6014611A-E652-4A4F-A987-7CC47D51AB3A}"/>
              </a:ext>
            </a:extLst>
          </p:cNvPr>
          <p:cNvSpPr txBox="1"/>
          <p:nvPr/>
        </p:nvSpPr>
        <p:spPr>
          <a:xfrm>
            <a:off x="7365092" y="3835124"/>
            <a:ext cx="312906" cy="369332"/>
          </a:xfrm>
          <a:prstGeom prst="rect">
            <a:avLst/>
          </a:prstGeom>
          <a:noFill/>
        </p:spPr>
        <p:txBody>
          <a:bodyPr wrap="none" rtlCol="0">
            <a:spAutoFit/>
          </a:bodyPr>
          <a:lstStyle/>
          <a:p>
            <a:r>
              <a:rPr lang="es-ES" sz="1800" b="1" dirty="0"/>
              <a:t>1</a:t>
            </a:r>
            <a:endParaRPr lang="es-CL" sz="1800" b="1" dirty="0"/>
          </a:p>
        </p:txBody>
      </p:sp>
      <p:sp>
        <p:nvSpPr>
          <p:cNvPr id="29" name="CuadroTexto 28">
            <a:extLst>
              <a:ext uri="{FF2B5EF4-FFF2-40B4-BE49-F238E27FC236}">
                <a16:creationId xmlns:a16="http://schemas.microsoft.com/office/drawing/2014/main" id="{0D9601E6-EA15-4792-A257-01481118D881}"/>
              </a:ext>
            </a:extLst>
          </p:cNvPr>
          <p:cNvSpPr txBox="1"/>
          <p:nvPr/>
        </p:nvSpPr>
        <p:spPr>
          <a:xfrm>
            <a:off x="6119146" y="3642717"/>
            <a:ext cx="1184611" cy="369332"/>
          </a:xfrm>
          <a:prstGeom prst="rect">
            <a:avLst/>
          </a:prstGeom>
          <a:noFill/>
        </p:spPr>
        <p:txBody>
          <a:bodyPr wrap="square" rtlCol="0">
            <a:spAutoFit/>
          </a:bodyPr>
          <a:lstStyle/>
          <a:p>
            <a:r>
              <a:rPr lang="es-ES" sz="1800" b="1" dirty="0"/>
              <a:t>2,23</a:t>
            </a:r>
            <a:endParaRPr lang="es-CL" sz="1800" b="1" dirty="0"/>
          </a:p>
        </p:txBody>
      </p:sp>
      <p:sp>
        <p:nvSpPr>
          <p:cNvPr id="20" name="CuadroTexto 19">
            <a:extLst>
              <a:ext uri="{FF2B5EF4-FFF2-40B4-BE49-F238E27FC236}">
                <a16:creationId xmlns:a16="http://schemas.microsoft.com/office/drawing/2014/main" id="{2D61AFFA-D7A2-4FEA-A234-4124F434DC82}"/>
              </a:ext>
            </a:extLst>
          </p:cNvPr>
          <p:cNvSpPr txBox="1"/>
          <p:nvPr/>
        </p:nvSpPr>
        <p:spPr>
          <a:xfrm>
            <a:off x="171166" y="1996761"/>
            <a:ext cx="3908168" cy="1569660"/>
          </a:xfrm>
          <a:prstGeom prst="rect">
            <a:avLst/>
          </a:prstGeom>
          <a:noFill/>
        </p:spPr>
        <p:txBody>
          <a:bodyPr wrap="square" rtlCol="0">
            <a:spAutoFit/>
          </a:bodyPr>
          <a:lstStyle/>
          <a:p>
            <a:r>
              <a:rPr lang="es-ES" sz="2400" dirty="0"/>
              <a:t>Cuando hacemos PCA, la receta para PC1 debe ser escalada para que el largo de a sea 1</a:t>
            </a:r>
          </a:p>
        </p:txBody>
      </p:sp>
      <p:sp>
        <p:nvSpPr>
          <p:cNvPr id="6" name="Forma libre: forma 5">
            <a:extLst>
              <a:ext uri="{FF2B5EF4-FFF2-40B4-BE49-F238E27FC236}">
                <a16:creationId xmlns:a16="http://schemas.microsoft.com/office/drawing/2014/main" id="{B2F9FBB3-2A69-4270-A254-83790E638BE3}"/>
              </a:ext>
            </a:extLst>
          </p:cNvPr>
          <p:cNvSpPr/>
          <p:nvPr/>
        </p:nvSpPr>
        <p:spPr>
          <a:xfrm>
            <a:off x="4107976" y="2879446"/>
            <a:ext cx="2156346" cy="737211"/>
          </a:xfrm>
          <a:custGeom>
            <a:avLst/>
            <a:gdLst>
              <a:gd name="connsiteX0" fmla="*/ 0 w 2156346"/>
              <a:gd name="connsiteY0" fmla="*/ 27527 h 737211"/>
              <a:gd name="connsiteX1" fmla="*/ 982639 w 2156346"/>
              <a:gd name="connsiteY1" fmla="*/ 232 h 737211"/>
              <a:gd name="connsiteX2" fmla="*/ 1473958 w 2156346"/>
              <a:gd name="connsiteY2" fmla="*/ 41175 h 737211"/>
              <a:gd name="connsiteX3" fmla="*/ 1815152 w 2156346"/>
              <a:gd name="connsiteY3" fmla="*/ 164005 h 737211"/>
              <a:gd name="connsiteX4" fmla="*/ 1992573 w 2156346"/>
              <a:gd name="connsiteY4" fmla="*/ 382369 h 737211"/>
              <a:gd name="connsiteX5" fmla="*/ 2115403 w 2156346"/>
              <a:gd name="connsiteY5" fmla="*/ 559790 h 737211"/>
              <a:gd name="connsiteX6" fmla="*/ 2156346 w 2156346"/>
              <a:gd name="connsiteY6" fmla="*/ 737211 h 737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6346" h="737211">
                <a:moveTo>
                  <a:pt x="0" y="27527"/>
                </a:moveTo>
                <a:cubicBezTo>
                  <a:pt x="368489" y="12742"/>
                  <a:pt x="736979" y="-2043"/>
                  <a:pt x="982639" y="232"/>
                </a:cubicBezTo>
                <a:cubicBezTo>
                  <a:pt x="1228299" y="2507"/>
                  <a:pt x="1335206" y="13880"/>
                  <a:pt x="1473958" y="41175"/>
                </a:cubicBezTo>
                <a:cubicBezTo>
                  <a:pt x="1612710" y="68470"/>
                  <a:pt x="1728716" y="107139"/>
                  <a:pt x="1815152" y="164005"/>
                </a:cubicBezTo>
                <a:cubicBezTo>
                  <a:pt x="1901588" y="220871"/>
                  <a:pt x="1942531" y="316405"/>
                  <a:pt x="1992573" y="382369"/>
                </a:cubicBezTo>
                <a:cubicBezTo>
                  <a:pt x="2042615" y="448333"/>
                  <a:pt x="2088108" y="500650"/>
                  <a:pt x="2115403" y="559790"/>
                </a:cubicBezTo>
                <a:cubicBezTo>
                  <a:pt x="2142699" y="618930"/>
                  <a:pt x="2149522" y="678070"/>
                  <a:pt x="2156346" y="737211"/>
                </a:cubicBezTo>
              </a:path>
            </a:pathLst>
          </a:cu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s-CL"/>
          </a:p>
        </p:txBody>
      </p:sp>
    </p:spTree>
    <p:extLst>
      <p:ext uri="{BB962C8B-B14F-4D97-AF65-F5344CB8AC3E}">
        <p14:creationId xmlns:p14="http://schemas.microsoft.com/office/powerpoint/2010/main" val="681410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FD152-290F-4490-9EE3-1DE6425F47E6}"/>
              </a:ext>
            </a:extLst>
          </p:cNvPr>
          <p:cNvSpPr>
            <a:spLocks noGrp="1"/>
          </p:cNvSpPr>
          <p:nvPr>
            <p:ph type="title"/>
          </p:nvPr>
        </p:nvSpPr>
        <p:spPr/>
        <p:txBody>
          <a:bodyPr/>
          <a:lstStyle/>
          <a:p>
            <a:r>
              <a:rPr lang="es-ES" dirty="0"/>
              <a:t>Escalando a 1</a:t>
            </a:r>
            <a:endParaRPr lang="es-CL" dirty="0"/>
          </a:p>
        </p:txBody>
      </p:sp>
      <p:grpSp>
        <p:nvGrpSpPr>
          <p:cNvPr id="5" name="Grupo 4">
            <a:extLst>
              <a:ext uri="{FF2B5EF4-FFF2-40B4-BE49-F238E27FC236}">
                <a16:creationId xmlns:a16="http://schemas.microsoft.com/office/drawing/2014/main" id="{E821C1D0-ED06-4BB1-9B3F-CD1BB7DEA4DC}"/>
              </a:ext>
            </a:extLst>
          </p:cNvPr>
          <p:cNvGrpSpPr/>
          <p:nvPr/>
        </p:nvGrpSpPr>
        <p:grpSpPr>
          <a:xfrm>
            <a:off x="1132915" y="1503658"/>
            <a:ext cx="10525686" cy="5144792"/>
            <a:chOff x="1132915" y="2594481"/>
            <a:chExt cx="10525686" cy="5144792"/>
          </a:xfrm>
        </p:grpSpPr>
        <p:grpSp>
          <p:nvGrpSpPr>
            <p:cNvPr id="10" name="Grupo 9">
              <a:extLst>
                <a:ext uri="{FF2B5EF4-FFF2-40B4-BE49-F238E27FC236}">
                  <a16:creationId xmlns:a16="http://schemas.microsoft.com/office/drawing/2014/main" id="{B883D135-E8C3-44AA-BF49-3163C809C6E3}"/>
                </a:ext>
              </a:extLst>
            </p:cNvPr>
            <p:cNvGrpSpPr/>
            <p:nvPr/>
          </p:nvGrpSpPr>
          <p:grpSpPr>
            <a:xfrm>
              <a:off x="1132915" y="2594481"/>
              <a:ext cx="10226774" cy="5144792"/>
              <a:chOff x="1075765" y="2575431"/>
              <a:chExt cx="10226774" cy="5144792"/>
            </a:xfrm>
          </p:grpSpPr>
          <p:cxnSp>
            <p:nvCxnSpPr>
              <p:cNvPr id="8" name="Conector recto de flecha 7">
                <a:extLst>
                  <a:ext uri="{FF2B5EF4-FFF2-40B4-BE49-F238E27FC236}">
                    <a16:creationId xmlns:a16="http://schemas.microsoft.com/office/drawing/2014/main" id="{D4EEC923-3A75-4861-9A8C-7AF95ADD8A79}"/>
                  </a:ext>
                </a:extLst>
              </p:cNvPr>
              <p:cNvCxnSpPr>
                <a:cxnSpLocks/>
              </p:cNvCxnSpPr>
              <p:nvPr/>
            </p:nvCxnSpPr>
            <p:spPr>
              <a:xfrm>
                <a:off x="1075765" y="5546968"/>
                <a:ext cx="102267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428E169B-464F-4855-8DB7-16A7EE1B7D92}"/>
                  </a:ext>
                </a:extLst>
              </p:cNvPr>
              <p:cNvCxnSpPr>
                <a:cxnSpLocks/>
              </p:cNvCxnSpPr>
              <p:nvPr/>
            </p:nvCxnSpPr>
            <p:spPr>
              <a:xfrm flipV="1">
                <a:off x="5841613" y="2575431"/>
                <a:ext cx="0" cy="51447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4" name="CuadroTexto 3">
              <a:extLst>
                <a:ext uri="{FF2B5EF4-FFF2-40B4-BE49-F238E27FC236}">
                  <a16:creationId xmlns:a16="http://schemas.microsoft.com/office/drawing/2014/main" id="{39040808-3D35-4358-A0AD-2FA746F170FF}"/>
                </a:ext>
              </a:extLst>
            </p:cNvPr>
            <p:cNvSpPr txBox="1"/>
            <p:nvPr/>
          </p:nvSpPr>
          <p:spPr>
            <a:xfrm>
              <a:off x="10513736" y="5774221"/>
              <a:ext cx="1144865" cy="523220"/>
            </a:xfrm>
            <a:prstGeom prst="rect">
              <a:avLst/>
            </a:prstGeom>
            <a:noFill/>
          </p:spPr>
          <p:txBody>
            <a:bodyPr wrap="none" rtlCol="0">
              <a:spAutoFit/>
            </a:bodyPr>
            <a:lstStyle/>
            <a:p>
              <a:r>
                <a:rPr lang="es-ES" sz="2800" dirty="0"/>
                <a:t>Renta</a:t>
              </a:r>
              <a:endParaRPr lang="es-CL" sz="2800" dirty="0"/>
            </a:p>
          </p:txBody>
        </p:sp>
        <p:sp>
          <p:nvSpPr>
            <p:cNvPr id="22" name="CuadroTexto 21">
              <a:extLst>
                <a:ext uri="{FF2B5EF4-FFF2-40B4-BE49-F238E27FC236}">
                  <a16:creationId xmlns:a16="http://schemas.microsoft.com/office/drawing/2014/main" id="{7993C613-A2B3-419B-B52D-3874C3FB8F07}"/>
                </a:ext>
              </a:extLst>
            </p:cNvPr>
            <p:cNvSpPr txBox="1"/>
            <p:nvPr/>
          </p:nvSpPr>
          <p:spPr>
            <a:xfrm>
              <a:off x="4671606" y="2611661"/>
              <a:ext cx="1124026" cy="523220"/>
            </a:xfrm>
            <a:prstGeom prst="rect">
              <a:avLst/>
            </a:prstGeom>
            <a:noFill/>
          </p:spPr>
          <p:txBody>
            <a:bodyPr wrap="none" rtlCol="0">
              <a:spAutoFit/>
            </a:bodyPr>
            <a:lstStyle/>
            <a:p>
              <a:r>
                <a:rPr lang="es-ES" sz="2800" dirty="0"/>
                <a:t>Venta</a:t>
              </a:r>
              <a:endParaRPr lang="es-CL" sz="2800" dirty="0"/>
            </a:p>
          </p:txBody>
        </p:sp>
      </p:grpSp>
      <p:cxnSp>
        <p:nvCxnSpPr>
          <p:cNvPr id="9" name="Conector recto 8">
            <a:extLst>
              <a:ext uri="{FF2B5EF4-FFF2-40B4-BE49-F238E27FC236}">
                <a16:creationId xmlns:a16="http://schemas.microsoft.com/office/drawing/2014/main" id="{56304C95-AF06-4C0A-BB64-8C81003DE37A}"/>
              </a:ext>
            </a:extLst>
          </p:cNvPr>
          <p:cNvCxnSpPr>
            <a:cxnSpLocks/>
          </p:cNvCxnSpPr>
          <p:nvPr/>
        </p:nvCxnSpPr>
        <p:spPr>
          <a:xfrm flipH="1">
            <a:off x="5898763" y="3646107"/>
            <a:ext cx="1466329" cy="827622"/>
          </a:xfrm>
          <a:prstGeom prst="line">
            <a:avLst/>
          </a:prstGeom>
          <a:ln w="57150">
            <a:headEnd type="triangl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13" name="Conector recto de flecha 12">
            <a:extLst>
              <a:ext uri="{FF2B5EF4-FFF2-40B4-BE49-F238E27FC236}">
                <a16:creationId xmlns:a16="http://schemas.microsoft.com/office/drawing/2014/main" id="{76A18F17-B548-4CF7-8BBD-A70286031E93}"/>
              </a:ext>
            </a:extLst>
          </p:cNvPr>
          <p:cNvCxnSpPr>
            <a:cxnSpLocks/>
          </p:cNvCxnSpPr>
          <p:nvPr/>
        </p:nvCxnSpPr>
        <p:spPr>
          <a:xfrm>
            <a:off x="5898763" y="4475195"/>
            <a:ext cx="1470273"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Conector recto de flecha 24">
            <a:extLst>
              <a:ext uri="{FF2B5EF4-FFF2-40B4-BE49-F238E27FC236}">
                <a16:creationId xmlns:a16="http://schemas.microsoft.com/office/drawing/2014/main" id="{C521E722-9170-4BD4-BA0F-1CE542453E7A}"/>
              </a:ext>
            </a:extLst>
          </p:cNvPr>
          <p:cNvCxnSpPr>
            <a:cxnSpLocks/>
          </p:cNvCxnSpPr>
          <p:nvPr/>
        </p:nvCxnSpPr>
        <p:spPr>
          <a:xfrm flipV="1">
            <a:off x="7369036" y="3646107"/>
            <a:ext cx="0" cy="74736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 name="CuadroTexto 2">
            <a:extLst>
              <a:ext uri="{FF2B5EF4-FFF2-40B4-BE49-F238E27FC236}">
                <a16:creationId xmlns:a16="http://schemas.microsoft.com/office/drawing/2014/main" id="{258A6484-9CB5-4DCF-B8E4-752ABA87D9D2}"/>
              </a:ext>
            </a:extLst>
          </p:cNvPr>
          <p:cNvSpPr txBox="1"/>
          <p:nvPr/>
        </p:nvSpPr>
        <p:spPr>
          <a:xfrm>
            <a:off x="6501274" y="4473729"/>
            <a:ext cx="1665841" cy="369332"/>
          </a:xfrm>
          <a:prstGeom prst="rect">
            <a:avLst/>
          </a:prstGeom>
          <a:noFill/>
        </p:spPr>
        <p:txBody>
          <a:bodyPr wrap="none" rtlCol="0">
            <a:spAutoFit/>
          </a:bodyPr>
          <a:lstStyle/>
          <a:p>
            <a:r>
              <a:rPr lang="es-ES" sz="1800" b="1" dirty="0"/>
              <a:t>2 / 2,23 = 0,89</a:t>
            </a:r>
            <a:endParaRPr lang="es-CL" sz="1800" b="1" dirty="0"/>
          </a:p>
        </p:txBody>
      </p:sp>
      <p:sp>
        <p:nvSpPr>
          <p:cNvPr id="24" name="CuadroTexto 23">
            <a:extLst>
              <a:ext uri="{FF2B5EF4-FFF2-40B4-BE49-F238E27FC236}">
                <a16:creationId xmlns:a16="http://schemas.microsoft.com/office/drawing/2014/main" id="{6014611A-E652-4A4F-A987-7CC47D51AB3A}"/>
              </a:ext>
            </a:extLst>
          </p:cNvPr>
          <p:cNvSpPr txBox="1"/>
          <p:nvPr/>
        </p:nvSpPr>
        <p:spPr>
          <a:xfrm>
            <a:off x="7468223" y="3737998"/>
            <a:ext cx="1665841" cy="369332"/>
          </a:xfrm>
          <a:prstGeom prst="rect">
            <a:avLst/>
          </a:prstGeom>
          <a:noFill/>
        </p:spPr>
        <p:txBody>
          <a:bodyPr wrap="none" rtlCol="0">
            <a:spAutoFit/>
          </a:bodyPr>
          <a:lstStyle/>
          <a:p>
            <a:r>
              <a:rPr lang="es-ES" sz="1800" b="1" dirty="0"/>
              <a:t>1 / 2,23 = 0,44</a:t>
            </a:r>
            <a:endParaRPr lang="es-CL" sz="1800" b="1" dirty="0"/>
          </a:p>
        </p:txBody>
      </p:sp>
      <p:sp>
        <p:nvSpPr>
          <p:cNvPr id="29" name="CuadroTexto 28">
            <a:extLst>
              <a:ext uri="{FF2B5EF4-FFF2-40B4-BE49-F238E27FC236}">
                <a16:creationId xmlns:a16="http://schemas.microsoft.com/office/drawing/2014/main" id="{0D9601E6-EA15-4792-A257-01481118D881}"/>
              </a:ext>
            </a:extLst>
          </p:cNvPr>
          <p:cNvSpPr txBox="1"/>
          <p:nvPr/>
        </p:nvSpPr>
        <p:spPr>
          <a:xfrm>
            <a:off x="6001894" y="3289992"/>
            <a:ext cx="1831919" cy="369332"/>
          </a:xfrm>
          <a:prstGeom prst="rect">
            <a:avLst/>
          </a:prstGeom>
          <a:noFill/>
        </p:spPr>
        <p:txBody>
          <a:bodyPr wrap="square" rtlCol="0">
            <a:spAutoFit/>
          </a:bodyPr>
          <a:lstStyle/>
          <a:p>
            <a:r>
              <a:rPr lang="es-ES" sz="1800" b="1" dirty="0"/>
              <a:t>2,23 / 2,23 = 1</a:t>
            </a:r>
            <a:endParaRPr lang="es-CL" sz="1800" b="1" dirty="0"/>
          </a:p>
        </p:txBody>
      </p:sp>
    </p:spTree>
    <p:extLst>
      <p:ext uri="{BB962C8B-B14F-4D97-AF65-F5344CB8AC3E}">
        <p14:creationId xmlns:p14="http://schemas.microsoft.com/office/powerpoint/2010/main" val="1070378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4" grpId="0"/>
      <p:bldP spid="2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FD152-290F-4490-9EE3-1DE6425F47E6}"/>
              </a:ext>
            </a:extLst>
          </p:cNvPr>
          <p:cNvSpPr>
            <a:spLocks noGrp="1"/>
          </p:cNvSpPr>
          <p:nvPr>
            <p:ph type="title"/>
          </p:nvPr>
        </p:nvSpPr>
        <p:spPr/>
        <p:txBody>
          <a:bodyPr/>
          <a:lstStyle/>
          <a:p>
            <a:r>
              <a:rPr lang="es-ES" dirty="0"/>
              <a:t>Vector Propio!</a:t>
            </a:r>
            <a:endParaRPr lang="es-CL" dirty="0"/>
          </a:p>
        </p:txBody>
      </p:sp>
      <p:sp>
        <p:nvSpPr>
          <p:cNvPr id="14" name="Elipse 13">
            <a:extLst>
              <a:ext uri="{FF2B5EF4-FFF2-40B4-BE49-F238E27FC236}">
                <a16:creationId xmlns:a16="http://schemas.microsoft.com/office/drawing/2014/main" id="{066F71E4-A500-4503-AEA5-F0CA07D14E65}"/>
              </a:ext>
            </a:extLst>
          </p:cNvPr>
          <p:cNvSpPr/>
          <p:nvPr/>
        </p:nvSpPr>
        <p:spPr>
          <a:xfrm>
            <a:off x="4274184" y="519299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A</a:t>
            </a:r>
          </a:p>
        </p:txBody>
      </p:sp>
      <p:sp>
        <p:nvSpPr>
          <p:cNvPr id="15" name="Elipse 14">
            <a:extLst>
              <a:ext uri="{FF2B5EF4-FFF2-40B4-BE49-F238E27FC236}">
                <a16:creationId xmlns:a16="http://schemas.microsoft.com/office/drawing/2014/main" id="{F4D32EBE-BA97-4315-951C-CF6D5B161A0C}"/>
              </a:ext>
            </a:extLst>
          </p:cNvPr>
          <p:cNvSpPr/>
          <p:nvPr/>
        </p:nvSpPr>
        <p:spPr>
          <a:xfrm>
            <a:off x="4568474" y="5047280"/>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B</a:t>
            </a:r>
          </a:p>
        </p:txBody>
      </p:sp>
      <p:sp>
        <p:nvSpPr>
          <p:cNvPr id="16" name="Elipse 15">
            <a:extLst>
              <a:ext uri="{FF2B5EF4-FFF2-40B4-BE49-F238E27FC236}">
                <a16:creationId xmlns:a16="http://schemas.microsoft.com/office/drawing/2014/main" id="{5F50DD8C-16E9-414B-8FF1-0509B2DB90EA}"/>
              </a:ext>
            </a:extLst>
          </p:cNvPr>
          <p:cNvSpPr/>
          <p:nvPr/>
        </p:nvSpPr>
        <p:spPr>
          <a:xfrm>
            <a:off x="4948197" y="466291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C</a:t>
            </a:r>
          </a:p>
        </p:txBody>
      </p:sp>
      <p:sp>
        <p:nvSpPr>
          <p:cNvPr id="17" name="Elipse 16">
            <a:extLst>
              <a:ext uri="{FF2B5EF4-FFF2-40B4-BE49-F238E27FC236}">
                <a16:creationId xmlns:a16="http://schemas.microsoft.com/office/drawing/2014/main" id="{EB8BA997-27E9-454A-BBA6-7049FC6512AE}"/>
              </a:ext>
            </a:extLst>
          </p:cNvPr>
          <p:cNvSpPr/>
          <p:nvPr/>
        </p:nvSpPr>
        <p:spPr>
          <a:xfrm>
            <a:off x="6491036" y="376165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D</a:t>
            </a:r>
          </a:p>
        </p:txBody>
      </p:sp>
      <p:sp>
        <p:nvSpPr>
          <p:cNvPr id="18" name="Elipse 17">
            <a:extLst>
              <a:ext uri="{FF2B5EF4-FFF2-40B4-BE49-F238E27FC236}">
                <a16:creationId xmlns:a16="http://schemas.microsoft.com/office/drawing/2014/main" id="{11D60154-CAB9-424F-9BBF-36F0678616F0}"/>
              </a:ext>
            </a:extLst>
          </p:cNvPr>
          <p:cNvSpPr/>
          <p:nvPr/>
        </p:nvSpPr>
        <p:spPr>
          <a:xfrm>
            <a:off x="7074746"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E</a:t>
            </a:r>
          </a:p>
        </p:txBody>
      </p:sp>
      <p:sp>
        <p:nvSpPr>
          <p:cNvPr id="19" name="Elipse 18">
            <a:extLst>
              <a:ext uri="{FF2B5EF4-FFF2-40B4-BE49-F238E27FC236}">
                <a16:creationId xmlns:a16="http://schemas.microsoft.com/office/drawing/2014/main" id="{63CF7C91-795E-4EC2-9E96-CA7CDA76C2D4}"/>
              </a:ext>
            </a:extLst>
          </p:cNvPr>
          <p:cNvSpPr/>
          <p:nvPr/>
        </p:nvSpPr>
        <p:spPr>
          <a:xfrm>
            <a:off x="7671164"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F</a:t>
            </a:r>
          </a:p>
        </p:txBody>
      </p:sp>
      <p:grpSp>
        <p:nvGrpSpPr>
          <p:cNvPr id="5" name="Grupo 4">
            <a:extLst>
              <a:ext uri="{FF2B5EF4-FFF2-40B4-BE49-F238E27FC236}">
                <a16:creationId xmlns:a16="http://schemas.microsoft.com/office/drawing/2014/main" id="{E821C1D0-ED06-4BB1-9B3F-CD1BB7DEA4DC}"/>
              </a:ext>
            </a:extLst>
          </p:cNvPr>
          <p:cNvGrpSpPr/>
          <p:nvPr/>
        </p:nvGrpSpPr>
        <p:grpSpPr>
          <a:xfrm>
            <a:off x="1132915" y="1503658"/>
            <a:ext cx="10525686" cy="5144792"/>
            <a:chOff x="1132915" y="2594481"/>
            <a:chExt cx="10525686" cy="5144792"/>
          </a:xfrm>
        </p:grpSpPr>
        <p:grpSp>
          <p:nvGrpSpPr>
            <p:cNvPr id="10" name="Grupo 9">
              <a:extLst>
                <a:ext uri="{FF2B5EF4-FFF2-40B4-BE49-F238E27FC236}">
                  <a16:creationId xmlns:a16="http://schemas.microsoft.com/office/drawing/2014/main" id="{B883D135-E8C3-44AA-BF49-3163C809C6E3}"/>
                </a:ext>
              </a:extLst>
            </p:cNvPr>
            <p:cNvGrpSpPr/>
            <p:nvPr/>
          </p:nvGrpSpPr>
          <p:grpSpPr>
            <a:xfrm>
              <a:off x="1132915" y="2594481"/>
              <a:ext cx="10226774" cy="5144792"/>
              <a:chOff x="1075765" y="2575431"/>
              <a:chExt cx="10226774" cy="5144792"/>
            </a:xfrm>
          </p:grpSpPr>
          <p:cxnSp>
            <p:nvCxnSpPr>
              <p:cNvPr id="8" name="Conector recto de flecha 7">
                <a:extLst>
                  <a:ext uri="{FF2B5EF4-FFF2-40B4-BE49-F238E27FC236}">
                    <a16:creationId xmlns:a16="http://schemas.microsoft.com/office/drawing/2014/main" id="{D4EEC923-3A75-4861-9A8C-7AF95ADD8A79}"/>
                  </a:ext>
                </a:extLst>
              </p:cNvPr>
              <p:cNvCxnSpPr>
                <a:cxnSpLocks/>
              </p:cNvCxnSpPr>
              <p:nvPr/>
            </p:nvCxnSpPr>
            <p:spPr>
              <a:xfrm>
                <a:off x="1075765" y="5546968"/>
                <a:ext cx="102267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428E169B-464F-4855-8DB7-16A7EE1B7D92}"/>
                  </a:ext>
                </a:extLst>
              </p:cNvPr>
              <p:cNvCxnSpPr>
                <a:cxnSpLocks/>
              </p:cNvCxnSpPr>
              <p:nvPr/>
            </p:nvCxnSpPr>
            <p:spPr>
              <a:xfrm flipV="1">
                <a:off x="5841613" y="2575431"/>
                <a:ext cx="0" cy="51447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4" name="CuadroTexto 3">
              <a:extLst>
                <a:ext uri="{FF2B5EF4-FFF2-40B4-BE49-F238E27FC236}">
                  <a16:creationId xmlns:a16="http://schemas.microsoft.com/office/drawing/2014/main" id="{39040808-3D35-4358-A0AD-2FA746F170FF}"/>
                </a:ext>
              </a:extLst>
            </p:cNvPr>
            <p:cNvSpPr txBox="1"/>
            <p:nvPr/>
          </p:nvSpPr>
          <p:spPr>
            <a:xfrm>
              <a:off x="10513736" y="5774221"/>
              <a:ext cx="1144865" cy="523220"/>
            </a:xfrm>
            <a:prstGeom prst="rect">
              <a:avLst/>
            </a:prstGeom>
            <a:noFill/>
          </p:spPr>
          <p:txBody>
            <a:bodyPr wrap="none" rtlCol="0">
              <a:spAutoFit/>
            </a:bodyPr>
            <a:lstStyle/>
            <a:p>
              <a:r>
                <a:rPr lang="es-ES" sz="2800" dirty="0"/>
                <a:t>Renta</a:t>
              </a:r>
              <a:endParaRPr lang="es-CL" sz="2800" dirty="0"/>
            </a:p>
          </p:txBody>
        </p:sp>
        <p:sp>
          <p:nvSpPr>
            <p:cNvPr id="22" name="CuadroTexto 21">
              <a:extLst>
                <a:ext uri="{FF2B5EF4-FFF2-40B4-BE49-F238E27FC236}">
                  <a16:creationId xmlns:a16="http://schemas.microsoft.com/office/drawing/2014/main" id="{7993C613-A2B3-419B-B52D-3874C3FB8F07}"/>
                </a:ext>
              </a:extLst>
            </p:cNvPr>
            <p:cNvSpPr txBox="1"/>
            <p:nvPr/>
          </p:nvSpPr>
          <p:spPr>
            <a:xfrm>
              <a:off x="4671606" y="2611661"/>
              <a:ext cx="1124026" cy="523220"/>
            </a:xfrm>
            <a:prstGeom prst="rect">
              <a:avLst/>
            </a:prstGeom>
            <a:noFill/>
          </p:spPr>
          <p:txBody>
            <a:bodyPr wrap="none" rtlCol="0">
              <a:spAutoFit/>
            </a:bodyPr>
            <a:lstStyle/>
            <a:p>
              <a:r>
                <a:rPr lang="es-ES" sz="2800" dirty="0"/>
                <a:t>Venta</a:t>
              </a:r>
              <a:endParaRPr lang="es-CL" sz="2800" dirty="0"/>
            </a:p>
          </p:txBody>
        </p:sp>
      </p:grpSp>
      <p:cxnSp>
        <p:nvCxnSpPr>
          <p:cNvPr id="9" name="Conector recto 8">
            <a:extLst>
              <a:ext uri="{FF2B5EF4-FFF2-40B4-BE49-F238E27FC236}">
                <a16:creationId xmlns:a16="http://schemas.microsoft.com/office/drawing/2014/main" id="{56304C95-AF06-4C0A-BB64-8C81003DE37A}"/>
              </a:ext>
            </a:extLst>
          </p:cNvPr>
          <p:cNvCxnSpPr>
            <a:cxnSpLocks/>
          </p:cNvCxnSpPr>
          <p:nvPr/>
        </p:nvCxnSpPr>
        <p:spPr>
          <a:xfrm flipH="1">
            <a:off x="2542182" y="2854437"/>
            <a:ext cx="6210300" cy="3546363"/>
          </a:xfrm>
          <a:prstGeom prst="line">
            <a:avLst/>
          </a:prstGeom>
        </p:spPr>
        <p:style>
          <a:lnRef idx="2">
            <a:schemeClr val="accent5"/>
          </a:lnRef>
          <a:fillRef idx="0">
            <a:schemeClr val="accent5"/>
          </a:fillRef>
          <a:effectRef idx="1">
            <a:schemeClr val="accent5"/>
          </a:effectRef>
          <a:fontRef idx="minor">
            <a:schemeClr val="tx1"/>
          </a:fontRef>
        </p:style>
      </p:cxnSp>
      <p:sp>
        <p:nvSpPr>
          <p:cNvPr id="7" name="Forma libre: forma 6">
            <a:extLst>
              <a:ext uri="{FF2B5EF4-FFF2-40B4-BE49-F238E27FC236}">
                <a16:creationId xmlns:a16="http://schemas.microsoft.com/office/drawing/2014/main" id="{91C8BEE1-DD64-4232-8320-7D5BD266FEEC}"/>
              </a:ext>
            </a:extLst>
          </p:cNvPr>
          <p:cNvSpPr/>
          <p:nvPr/>
        </p:nvSpPr>
        <p:spPr>
          <a:xfrm>
            <a:off x="3391730" y="2569140"/>
            <a:ext cx="2857698" cy="1613917"/>
          </a:xfrm>
          <a:custGeom>
            <a:avLst/>
            <a:gdLst>
              <a:gd name="connsiteX0" fmla="*/ 42587 w 4189285"/>
              <a:gd name="connsiteY0" fmla="*/ 3938 h 758850"/>
              <a:gd name="connsiteX1" fmla="*/ 127648 w 4189285"/>
              <a:gd name="connsiteY1" fmla="*/ 3938 h 758850"/>
              <a:gd name="connsiteX2" fmla="*/ 2137201 w 4189285"/>
              <a:gd name="connsiteY2" fmla="*/ 110264 h 758850"/>
              <a:gd name="connsiteX3" fmla="*/ 3615127 w 4189285"/>
              <a:gd name="connsiteY3" fmla="*/ 386710 h 758850"/>
              <a:gd name="connsiteX4" fmla="*/ 4189285 w 4189285"/>
              <a:gd name="connsiteY4" fmla="*/ 758850 h 758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9285" h="758850">
                <a:moveTo>
                  <a:pt x="42587" y="3938"/>
                </a:moveTo>
                <a:cubicBezTo>
                  <a:pt x="-89434" y="-4923"/>
                  <a:pt x="127648" y="3938"/>
                  <a:pt x="127648" y="3938"/>
                </a:cubicBezTo>
                <a:cubicBezTo>
                  <a:pt x="476750" y="21659"/>
                  <a:pt x="1555954" y="46469"/>
                  <a:pt x="2137201" y="110264"/>
                </a:cubicBezTo>
                <a:cubicBezTo>
                  <a:pt x="2718448" y="174059"/>
                  <a:pt x="3273113" y="278612"/>
                  <a:pt x="3615127" y="386710"/>
                </a:cubicBezTo>
                <a:cubicBezTo>
                  <a:pt x="3957141" y="494808"/>
                  <a:pt x="4073213" y="626829"/>
                  <a:pt x="4189285" y="758850"/>
                </a:cubicBezTo>
              </a:path>
            </a:pathLst>
          </a:cu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s-CL"/>
          </a:p>
        </p:txBody>
      </p:sp>
      <p:sp>
        <p:nvSpPr>
          <p:cNvPr id="11" name="CuadroTexto 10">
            <a:extLst>
              <a:ext uri="{FF2B5EF4-FFF2-40B4-BE49-F238E27FC236}">
                <a16:creationId xmlns:a16="http://schemas.microsoft.com/office/drawing/2014/main" id="{15051D84-94DE-4846-8F89-985585622920}"/>
              </a:ext>
            </a:extLst>
          </p:cNvPr>
          <p:cNvSpPr txBox="1"/>
          <p:nvPr/>
        </p:nvSpPr>
        <p:spPr>
          <a:xfrm>
            <a:off x="1024227" y="1784311"/>
            <a:ext cx="2857697" cy="2308324"/>
          </a:xfrm>
          <a:prstGeom prst="rect">
            <a:avLst/>
          </a:prstGeom>
          <a:noFill/>
        </p:spPr>
        <p:txBody>
          <a:bodyPr wrap="square" rtlCol="0">
            <a:spAutoFit/>
          </a:bodyPr>
          <a:lstStyle/>
          <a:p>
            <a:r>
              <a:rPr lang="es-ES" sz="2400" dirty="0"/>
              <a:t>Este vector de magnitud 1 es conocido como el Vector Singular o bien el Vector Propio para PC1</a:t>
            </a:r>
            <a:endParaRPr lang="es-CL" sz="2400" dirty="0"/>
          </a:p>
        </p:txBody>
      </p:sp>
      <p:cxnSp>
        <p:nvCxnSpPr>
          <p:cNvPr id="20" name="Conector recto 19">
            <a:extLst>
              <a:ext uri="{FF2B5EF4-FFF2-40B4-BE49-F238E27FC236}">
                <a16:creationId xmlns:a16="http://schemas.microsoft.com/office/drawing/2014/main" id="{C0BD56A5-351A-4097-A824-B408EDD61C5E}"/>
              </a:ext>
            </a:extLst>
          </p:cNvPr>
          <p:cNvCxnSpPr>
            <a:cxnSpLocks/>
          </p:cNvCxnSpPr>
          <p:nvPr/>
        </p:nvCxnSpPr>
        <p:spPr>
          <a:xfrm flipH="1">
            <a:off x="5898764" y="4162567"/>
            <a:ext cx="592272" cy="311162"/>
          </a:xfrm>
          <a:prstGeom prst="line">
            <a:avLst/>
          </a:prstGeom>
          <a:ln>
            <a:headEnd type="triangle" w="med" len="med"/>
            <a:tailEnd type="none"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173475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FD152-290F-4490-9EE3-1DE6425F47E6}"/>
              </a:ext>
            </a:extLst>
          </p:cNvPr>
          <p:cNvSpPr>
            <a:spLocks noGrp="1"/>
          </p:cNvSpPr>
          <p:nvPr>
            <p:ph type="title"/>
          </p:nvPr>
        </p:nvSpPr>
        <p:spPr/>
        <p:txBody>
          <a:bodyPr/>
          <a:lstStyle/>
          <a:p>
            <a:endParaRPr lang="es-CL" dirty="0"/>
          </a:p>
        </p:txBody>
      </p:sp>
      <p:sp>
        <p:nvSpPr>
          <p:cNvPr id="14" name="Elipse 13">
            <a:extLst>
              <a:ext uri="{FF2B5EF4-FFF2-40B4-BE49-F238E27FC236}">
                <a16:creationId xmlns:a16="http://schemas.microsoft.com/office/drawing/2014/main" id="{066F71E4-A500-4503-AEA5-F0CA07D14E65}"/>
              </a:ext>
            </a:extLst>
          </p:cNvPr>
          <p:cNvSpPr/>
          <p:nvPr/>
        </p:nvSpPr>
        <p:spPr>
          <a:xfrm>
            <a:off x="4274184" y="519299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A</a:t>
            </a:r>
          </a:p>
        </p:txBody>
      </p:sp>
      <p:sp>
        <p:nvSpPr>
          <p:cNvPr id="15" name="Elipse 14">
            <a:extLst>
              <a:ext uri="{FF2B5EF4-FFF2-40B4-BE49-F238E27FC236}">
                <a16:creationId xmlns:a16="http://schemas.microsoft.com/office/drawing/2014/main" id="{F4D32EBE-BA97-4315-951C-CF6D5B161A0C}"/>
              </a:ext>
            </a:extLst>
          </p:cNvPr>
          <p:cNvSpPr/>
          <p:nvPr/>
        </p:nvSpPr>
        <p:spPr>
          <a:xfrm>
            <a:off x="4568474" y="5047280"/>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B</a:t>
            </a:r>
          </a:p>
        </p:txBody>
      </p:sp>
      <p:sp>
        <p:nvSpPr>
          <p:cNvPr id="16" name="Elipse 15">
            <a:extLst>
              <a:ext uri="{FF2B5EF4-FFF2-40B4-BE49-F238E27FC236}">
                <a16:creationId xmlns:a16="http://schemas.microsoft.com/office/drawing/2014/main" id="{5F50DD8C-16E9-414B-8FF1-0509B2DB90EA}"/>
              </a:ext>
            </a:extLst>
          </p:cNvPr>
          <p:cNvSpPr/>
          <p:nvPr/>
        </p:nvSpPr>
        <p:spPr>
          <a:xfrm>
            <a:off x="4948197" y="466291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C</a:t>
            </a:r>
          </a:p>
        </p:txBody>
      </p:sp>
      <p:sp>
        <p:nvSpPr>
          <p:cNvPr id="17" name="Elipse 16">
            <a:extLst>
              <a:ext uri="{FF2B5EF4-FFF2-40B4-BE49-F238E27FC236}">
                <a16:creationId xmlns:a16="http://schemas.microsoft.com/office/drawing/2014/main" id="{EB8BA997-27E9-454A-BBA6-7049FC6512AE}"/>
              </a:ext>
            </a:extLst>
          </p:cNvPr>
          <p:cNvSpPr/>
          <p:nvPr/>
        </p:nvSpPr>
        <p:spPr>
          <a:xfrm>
            <a:off x="6491036" y="376165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D</a:t>
            </a:r>
          </a:p>
        </p:txBody>
      </p:sp>
      <p:sp>
        <p:nvSpPr>
          <p:cNvPr id="18" name="Elipse 17">
            <a:extLst>
              <a:ext uri="{FF2B5EF4-FFF2-40B4-BE49-F238E27FC236}">
                <a16:creationId xmlns:a16="http://schemas.microsoft.com/office/drawing/2014/main" id="{11D60154-CAB9-424F-9BBF-36F0678616F0}"/>
              </a:ext>
            </a:extLst>
          </p:cNvPr>
          <p:cNvSpPr/>
          <p:nvPr/>
        </p:nvSpPr>
        <p:spPr>
          <a:xfrm>
            <a:off x="7074746"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E</a:t>
            </a:r>
          </a:p>
        </p:txBody>
      </p:sp>
      <p:sp>
        <p:nvSpPr>
          <p:cNvPr id="19" name="Elipse 18">
            <a:extLst>
              <a:ext uri="{FF2B5EF4-FFF2-40B4-BE49-F238E27FC236}">
                <a16:creationId xmlns:a16="http://schemas.microsoft.com/office/drawing/2014/main" id="{63CF7C91-795E-4EC2-9E96-CA7CDA76C2D4}"/>
              </a:ext>
            </a:extLst>
          </p:cNvPr>
          <p:cNvSpPr/>
          <p:nvPr/>
        </p:nvSpPr>
        <p:spPr>
          <a:xfrm>
            <a:off x="7671164"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F</a:t>
            </a:r>
          </a:p>
        </p:txBody>
      </p:sp>
      <p:grpSp>
        <p:nvGrpSpPr>
          <p:cNvPr id="5" name="Grupo 4">
            <a:extLst>
              <a:ext uri="{FF2B5EF4-FFF2-40B4-BE49-F238E27FC236}">
                <a16:creationId xmlns:a16="http://schemas.microsoft.com/office/drawing/2014/main" id="{E821C1D0-ED06-4BB1-9B3F-CD1BB7DEA4DC}"/>
              </a:ext>
            </a:extLst>
          </p:cNvPr>
          <p:cNvGrpSpPr/>
          <p:nvPr/>
        </p:nvGrpSpPr>
        <p:grpSpPr>
          <a:xfrm>
            <a:off x="1132915" y="1503658"/>
            <a:ext cx="10525686" cy="5144792"/>
            <a:chOff x="1132915" y="2594481"/>
            <a:chExt cx="10525686" cy="5144792"/>
          </a:xfrm>
        </p:grpSpPr>
        <p:grpSp>
          <p:nvGrpSpPr>
            <p:cNvPr id="10" name="Grupo 9">
              <a:extLst>
                <a:ext uri="{FF2B5EF4-FFF2-40B4-BE49-F238E27FC236}">
                  <a16:creationId xmlns:a16="http://schemas.microsoft.com/office/drawing/2014/main" id="{B883D135-E8C3-44AA-BF49-3163C809C6E3}"/>
                </a:ext>
              </a:extLst>
            </p:cNvPr>
            <p:cNvGrpSpPr/>
            <p:nvPr/>
          </p:nvGrpSpPr>
          <p:grpSpPr>
            <a:xfrm>
              <a:off x="1132915" y="2594481"/>
              <a:ext cx="10226774" cy="5144792"/>
              <a:chOff x="1075765" y="2575431"/>
              <a:chExt cx="10226774" cy="5144792"/>
            </a:xfrm>
          </p:grpSpPr>
          <p:cxnSp>
            <p:nvCxnSpPr>
              <p:cNvPr id="8" name="Conector recto de flecha 7">
                <a:extLst>
                  <a:ext uri="{FF2B5EF4-FFF2-40B4-BE49-F238E27FC236}">
                    <a16:creationId xmlns:a16="http://schemas.microsoft.com/office/drawing/2014/main" id="{D4EEC923-3A75-4861-9A8C-7AF95ADD8A79}"/>
                  </a:ext>
                </a:extLst>
              </p:cNvPr>
              <p:cNvCxnSpPr>
                <a:cxnSpLocks/>
              </p:cNvCxnSpPr>
              <p:nvPr/>
            </p:nvCxnSpPr>
            <p:spPr>
              <a:xfrm>
                <a:off x="1075765" y="5546968"/>
                <a:ext cx="102267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428E169B-464F-4855-8DB7-16A7EE1B7D92}"/>
                  </a:ext>
                </a:extLst>
              </p:cNvPr>
              <p:cNvCxnSpPr>
                <a:cxnSpLocks/>
              </p:cNvCxnSpPr>
              <p:nvPr/>
            </p:nvCxnSpPr>
            <p:spPr>
              <a:xfrm flipV="1">
                <a:off x="5841613" y="2575431"/>
                <a:ext cx="0" cy="51447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4" name="CuadroTexto 3">
              <a:extLst>
                <a:ext uri="{FF2B5EF4-FFF2-40B4-BE49-F238E27FC236}">
                  <a16:creationId xmlns:a16="http://schemas.microsoft.com/office/drawing/2014/main" id="{39040808-3D35-4358-A0AD-2FA746F170FF}"/>
                </a:ext>
              </a:extLst>
            </p:cNvPr>
            <p:cNvSpPr txBox="1"/>
            <p:nvPr/>
          </p:nvSpPr>
          <p:spPr>
            <a:xfrm>
              <a:off x="10513736" y="5774221"/>
              <a:ext cx="1144865" cy="523220"/>
            </a:xfrm>
            <a:prstGeom prst="rect">
              <a:avLst/>
            </a:prstGeom>
            <a:noFill/>
          </p:spPr>
          <p:txBody>
            <a:bodyPr wrap="none" rtlCol="0">
              <a:spAutoFit/>
            </a:bodyPr>
            <a:lstStyle/>
            <a:p>
              <a:r>
                <a:rPr lang="es-ES" sz="2800" dirty="0"/>
                <a:t>Renta</a:t>
              </a:r>
              <a:endParaRPr lang="es-CL" sz="2800" dirty="0"/>
            </a:p>
          </p:txBody>
        </p:sp>
        <p:sp>
          <p:nvSpPr>
            <p:cNvPr id="22" name="CuadroTexto 21">
              <a:extLst>
                <a:ext uri="{FF2B5EF4-FFF2-40B4-BE49-F238E27FC236}">
                  <a16:creationId xmlns:a16="http://schemas.microsoft.com/office/drawing/2014/main" id="{7993C613-A2B3-419B-B52D-3874C3FB8F07}"/>
                </a:ext>
              </a:extLst>
            </p:cNvPr>
            <p:cNvSpPr txBox="1"/>
            <p:nvPr/>
          </p:nvSpPr>
          <p:spPr>
            <a:xfrm>
              <a:off x="4671606" y="2611661"/>
              <a:ext cx="1124026" cy="523220"/>
            </a:xfrm>
            <a:prstGeom prst="rect">
              <a:avLst/>
            </a:prstGeom>
            <a:noFill/>
          </p:spPr>
          <p:txBody>
            <a:bodyPr wrap="none" rtlCol="0">
              <a:spAutoFit/>
            </a:bodyPr>
            <a:lstStyle/>
            <a:p>
              <a:r>
                <a:rPr lang="es-ES" sz="2800" dirty="0"/>
                <a:t>Venta</a:t>
              </a:r>
              <a:endParaRPr lang="es-CL" sz="2800" dirty="0"/>
            </a:p>
          </p:txBody>
        </p:sp>
      </p:grpSp>
      <p:cxnSp>
        <p:nvCxnSpPr>
          <p:cNvPr id="9" name="Conector recto 8">
            <a:extLst>
              <a:ext uri="{FF2B5EF4-FFF2-40B4-BE49-F238E27FC236}">
                <a16:creationId xmlns:a16="http://schemas.microsoft.com/office/drawing/2014/main" id="{56304C95-AF06-4C0A-BB64-8C81003DE37A}"/>
              </a:ext>
            </a:extLst>
          </p:cNvPr>
          <p:cNvCxnSpPr>
            <a:cxnSpLocks/>
          </p:cNvCxnSpPr>
          <p:nvPr/>
        </p:nvCxnSpPr>
        <p:spPr>
          <a:xfrm flipH="1">
            <a:off x="2542182" y="2854437"/>
            <a:ext cx="6210300" cy="3546363"/>
          </a:xfrm>
          <a:prstGeom prst="line">
            <a:avLst/>
          </a:prstGeom>
        </p:spPr>
        <p:style>
          <a:lnRef idx="2">
            <a:schemeClr val="accent5"/>
          </a:lnRef>
          <a:fillRef idx="0">
            <a:schemeClr val="accent5"/>
          </a:fillRef>
          <a:effectRef idx="1">
            <a:schemeClr val="accent5"/>
          </a:effectRef>
          <a:fontRef idx="minor">
            <a:schemeClr val="tx1"/>
          </a:fontRef>
        </p:style>
      </p:cxnSp>
      <p:sp>
        <p:nvSpPr>
          <p:cNvPr id="7" name="Forma libre: forma 6">
            <a:extLst>
              <a:ext uri="{FF2B5EF4-FFF2-40B4-BE49-F238E27FC236}">
                <a16:creationId xmlns:a16="http://schemas.microsoft.com/office/drawing/2014/main" id="{91C8BEE1-DD64-4232-8320-7D5BD266FEEC}"/>
              </a:ext>
            </a:extLst>
          </p:cNvPr>
          <p:cNvSpPr/>
          <p:nvPr/>
        </p:nvSpPr>
        <p:spPr>
          <a:xfrm>
            <a:off x="3391730" y="2569140"/>
            <a:ext cx="2857698" cy="1613917"/>
          </a:xfrm>
          <a:custGeom>
            <a:avLst/>
            <a:gdLst>
              <a:gd name="connsiteX0" fmla="*/ 42587 w 4189285"/>
              <a:gd name="connsiteY0" fmla="*/ 3938 h 758850"/>
              <a:gd name="connsiteX1" fmla="*/ 127648 w 4189285"/>
              <a:gd name="connsiteY1" fmla="*/ 3938 h 758850"/>
              <a:gd name="connsiteX2" fmla="*/ 2137201 w 4189285"/>
              <a:gd name="connsiteY2" fmla="*/ 110264 h 758850"/>
              <a:gd name="connsiteX3" fmla="*/ 3615127 w 4189285"/>
              <a:gd name="connsiteY3" fmla="*/ 386710 h 758850"/>
              <a:gd name="connsiteX4" fmla="*/ 4189285 w 4189285"/>
              <a:gd name="connsiteY4" fmla="*/ 758850 h 758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9285" h="758850">
                <a:moveTo>
                  <a:pt x="42587" y="3938"/>
                </a:moveTo>
                <a:cubicBezTo>
                  <a:pt x="-89434" y="-4923"/>
                  <a:pt x="127648" y="3938"/>
                  <a:pt x="127648" y="3938"/>
                </a:cubicBezTo>
                <a:cubicBezTo>
                  <a:pt x="476750" y="21659"/>
                  <a:pt x="1555954" y="46469"/>
                  <a:pt x="2137201" y="110264"/>
                </a:cubicBezTo>
                <a:cubicBezTo>
                  <a:pt x="2718448" y="174059"/>
                  <a:pt x="3273113" y="278612"/>
                  <a:pt x="3615127" y="386710"/>
                </a:cubicBezTo>
                <a:cubicBezTo>
                  <a:pt x="3957141" y="494808"/>
                  <a:pt x="4073213" y="626829"/>
                  <a:pt x="4189285" y="758850"/>
                </a:cubicBezTo>
              </a:path>
            </a:pathLst>
          </a:cu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s-CL"/>
          </a:p>
        </p:txBody>
      </p:sp>
      <p:sp>
        <p:nvSpPr>
          <p:cNvPr id="11" name="CuadroTexto 10">
            <a:extLst>
              <a:ext uri="{FF2B5EF4-FFF2-40B4-BE49-F238E27FC236}">
                <a16:creationId xmlns:a16="http://schemas.microsoft.com/office/drawing/2014/main" id="{15051D84-94DE-4846-8F89-985585622920}"/>
              </a:ext>
            </a:extLst>
          </p:cNvPr>
          <p:cNvSpPr txBox="1"/>
          <p:nvPr/>
        </p:nvSpPr>
        <p:spPr>
          <a:xfrm>
            <a:off x="7324950" y="1573594"/>
            <a:ext cx="4126459" cy="461665"/>
          </a:xfrm>
          <a:prstGeom prst="rect">
            <a:avLst/>
          </a:prstGeom>
          <a:noFill/>
        </p:spPr>
        <p:txBody>
          <a:bodyPr wrap="square" rtlCol="0">
            <a:spAutoFit/>
          </a:bodyPr>
          <a:lstStyle/>
          <a:p>
            <a:r>
              <a:rPr lang="es-ES" sz="2400" dirty="0"/>
              <a:t>SSD = Valor Propio de PC1</a:t>
            </a:r>
            <a:endParaRPr lang="es-CL" sz="2400" dirty="0"/>
          </a:p>
        </p:txBody>
      </p:sp>
      <p:sp>
        <p:nvSpPr>
          <p:cNvPr id="24" name="CuadroTexto 23">
            <a:extLst>
              <a:ext uri="{FF2B5EF4-FFF2-40B4-BE49-F238E27FC236}">
                <a16:creationId xmlns:a16="http://schemas.microsoft.com/office/drawing/2014/main" id="{35FD3E56-7698-4EDA-8487-25CADFB15500}"/>
              </a:ext>
            </a:extLst>
          </p:cNvPr>
          <p:cNvSpPr txBox="1"/>
          <p:nvPr/>
        </p:nvSpPr>
        <p:spPr>
          <a:xfrm>
            <a:off x="284591" y="1802848"/>
            <a:ext cx="2857697" cy="1938992"/>
          </a:xfrm>
          <a:prstGeom prst="rect">
            <a:avLst/>
          </a:prstGeom>
          <a:noFill/>
        </p:spPr>
        <p:txBody>
          <a:bodyPr wrap="square" rtlCol="0">
            <a:spAutoFit/>
          </a:bodyPr>
          <a:lstStyle/>
          <a:p>
            <a:r>
              <a:rPr lang="es-ES" sz="2400" dirty="0"/>
              <a:t>La suma de las distancias cuadráticas de PC1 lo llamaremos valor propio de PC1</a:t>
            </a:r>
            <a:endParaRPr lang="es-CL" sz="2400" dirty="0"/>
          </a:p>
        </p:txBody>
      </p:sp>
    </p:spTree>
    <p:extLst>
      <p:ext uri="{BB962C8B-B14F-4D97-AF65-F5344CB8AC3E}">
        <p14:creationId xmlns:p14="http://schemas.microsoft.com/office/powerpoint/2010/main" val="3932609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FD152-290F-4490-9EE3-1DE6425F47E6}"/>
              </a:ext>
            </a:extLst>
          </p:cNvPr>
          <p:cNvSpPr>
            <a:spLocks noGrp="1"/>
          </p:cNvSpPr>
          <p:nvPr>
            <p:ph type="title"/>
          </p:nvPr>
        </p:nvSpPr>
        <p:spPr/>
        <p:txBody>
          <a:bodyPr/>
          <a:lstStyle/>
          <a:p>
            <a:r>
              <a:rPr lang="es-ES" dirty="0"/>
              <a:t>Qué pasa con el otro eje?</a:t>
            </a:r>
            <a:endParaRPr lang="es-CL" dirty="0"/>
          </a:p>
        </p:txBody>
      </p:sp>
      <p:sp>
        <p:nvSpPr>
          <p:cNvPr id="14" name="Elipse 13">
            <a:extLst>
              <a:ext uri="{FF2B5EF4-FFF2-40B4-BE49-F238E27FC236}">
                <a16:creationId xmlns:a16="http://schemas.microsoft.com/office/drawing/2014/main" id="{066F71E4-A500-4503-AEA5-F0CA07D14E65}"/>
              </a:ext>
            </a:extLst>
          </p:cNvPr>
          <p:cNvSpPr/>
          <p:nvPr/>
        </p:nvSpPr>
        <p:spPr>
          <a:xfrm>
            <a:off x="4274184" y="519299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A</a:t>
            </a:r>
          </a:p>
        </p:txBody>
      </p:sp>
      <p:sp>
        <p:nvSpPr>
          <p:cNvPr id="15" name="Elipse 14">
            <a:extLst>
              <a:ext uri="{FF2B5EF4-FFF2-40B4-BE49-F238E27FC236}">
                <a16:creationId xmlns:a16="http://schemas.microsoft.com/office/drawing/2014/main" id="{F4D32EBE-BA97-4315-951C-CF6D5B161A0C}"/>
              </a:ext>
            </a:extLst>
          </p:cNvPr>
          <p:cNvSpPr/>
          <p:nvPr/>
        </p:nvSpPr>
        <p:spPr>
          <a:xfrm>
            <a:off x="4568474" y="5047280"/>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B</a:t>
            </a:r>
          </a:p>
        </p:txBody>
      </p:sp>
      <p:sp>
        <p:nvSpPr>
          <p:cNvPr id="16" name="Elipse 15">
            <a:extLst>
              <a:ext uri="{FF2B5EF4-FFF2-40B4-BE49-F238E27FC236}">
                <a16:creationId xmlns:a16="http://schemas.microsoft.com/office/drawing/2014/main" id="{5F50DD8C-16E9-414B-8FF1-0509B2DB90EA}"/>
              </a:ext>
            </a:extLst>
          </p:cNvPr>
          <p:cNvSpPr/>
          <p:nvPr/>
        </p:nvSpPr>
        <p:spPr>
          <a:xfrm>
            <a:off x="4948197" y="466291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C</a:t>
            </a:r>
          </a:p>
        </p:txBody>
      </p:sp>
      <p:sp>
        <p:nvSpPr>
          <p:cNvPr id="17" name="Elipse 16">
            <a:extLst>
              <a:ext uri="{FF2B5EF4-FFF2-40B4-BE49-F238E27FC236}">
                <a16:creationId xmlns:a16="http://schemas.microsoft.com/office/drawing/2014/main" id="{EB8BA997-27E9-454A-BBA6-7049FC6512AE}"/>
              </a:ext>
            </a:extLst>
          </p:cNvPr>
          <p:cNvSpPr/>
          <p:nvPr/>
        </p:nvSpPr>
        <p:spPr>
          <a:xfrm>
            <a:off x="6491036" y="376165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D</a:t>
            </a:r>
          </a:p>
        </p:txBody>
      </p:sp>
      <p:sp>
        <p:nvSpPr>
          <p:cNvPr id="18" name="Elipse 17">
            <a:extLst>
              <a:ext uri="{FF2B5EF4-FFF2-40B4-BE49-F238E27FC236}">
                <a16:creationId xmlns:a16="http://schemas.microsoft.com/office/drawing/2014/main" id="{11D60154-CAB9-424F-9BBF-36F0678616F0}"/>
              </a:ext>
            </a:extLst>
          </p:cNvPr>
          <p:cNvSpPr/>
          <p:nvPr/>
        </p:nvSpPr>
        <p:spPr>
          <a:xfrm>
            <a:off x="7074746"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E</a:t>
            </a:r>
          </a:p>
        </p:txBody>
      </p:sp>
      <p:sp>
        <p:nvSpPr>
          <p:cNvPr id="19" name="Elipse 18">
            <a:extLst>
              <a:ext uri="{FF2B5EF4-FFF2-40B4-BE49-F238E27FC236}">
                <a16:creationId xmlns:a16="http://schemas.microsoft.com/office/drawing/2014/main" id="{63CF7C91-795E-4EC2-9E96-CA7CDA76C2D4}"/>
              </a:ext>
            </a:extLst>
          </p:cNvPr>
          <p:cNvSpPr/>
          <p:nvPr/>
        </p:nvSpPr>
        <p:spPr>
          <a:xfrm>
            <a:off x="7671164"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F</a:t>
            </a:r>
          </a:p>
        </p:txBody>
      </p:sp>
      <p:grpSp>
        <p:nvGrpSpPr>
          <p:cNvPr id="5" name="Grupo 4">
            <a:extLst>
              <a:ext uri="{FF2B5EF4-FFF2-40B4-BE49-F238E27FC236}">
                <a16:creationId xmlns:a16="http://schemas.microsoft.com/office/drawing/2014/main" id="{E821C1D0-ED06-4BB1-9B3F-CD1BB7DEA4DC}"/>
              </a:ext>
            </a:extLst>
          </p:cNvPr>
          <p:cNvGrpSpPr/>
          <p:nvPr/>
        </p:nvGrpSpPr>
        <p:grpSpPr>
          <a:xfrm>
            <a:off x="1132915" y="1503658"/>
            <a:ext cx="10525686" cy="5144792"/>
            <a:chOff x="1132915" y="2594481"/>
            <a:chExt cx="10525686" cy="5144792"/>
          </a:xfrm>
        </p:grpSpPr>
        <p:grpSp>
          <p:nvGrpSpPr>
            <p:cNvPr id="10" name="Grupo 9">
              <a:extLst>
                <a:ext uri="{FF2B5EF4-FFF2-40B4-BE49-F238E27FC236}">
                  <a16:creationId xmlns:a16="http://schemas.microsoft.com/office/drawing/2014/main" id="{B883D135-E8C3-44AA-BF49-3163C809C6E3}"/>
                </a:ext>
              </a:extLst>
            </p:cNvPr>
            <p:cNvGrpSpPr/>
            <p:nvPr/>
          </p:nvGrpSpPr>
          <p:grpSpPr>
            <a:xfrm>
              <a:off x="1132915" y="2594481"/>
              <a:ext cx="10226774" cy="5144792"/>
              <a:chOff x="1075765" y="2575431"/>
              <a:chExt cx="10226774" cy="5144792"/>
            </a:xfrm>
          </p:grpSpPr>
          <p:cxnSp>
            <p:nvCxnSpPr>
              <p:cNvPr id="8" name="Conector recto de flecha 7">
                <a:extLst>
                  <a:ext uri="{FF2B5EF4-FFF2-40B4-BE49-F238E27FC236}">
                    <a16:creationId xmlns:a16="http://schemas.microsoft.com/office/drawing/2014/main" id="{D4EEC923-3A75-4861-9A8C-7AF95ADD8A79}"/>
                  </a:ext>
                </a:extLst>
              </p:cNvPr>
              <p:cNvCxnSpPr>
                <a:cxnSpLocks/>
              </p:cNvCxnSpPr>
              <p:nvPr/>
            </p:nvCxnSpPr>
            <p:spPr>
              <a:xfrm>
                <a:off x="1075765" y="5546968"/>
                <a:ext cx="102267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428E169B-464F-4855-8DB7-16A7EE1B7D92}"/>
                  </a:ext>
                </a:extLst>
              </p:cNvPr>
              <p:cNvCxnSpPr>
                <a:cxnSpLocks/>
              </p:cNvCxnSpPr>
              <p:nvPr/>
            </p:nvCxnSpPr>
            <p:spPr>
              <a:xfrm flipV="1">
                <a:off x="5841613" y="2575431"/>
                <a:ext cx="0" cy="51447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4" name="CuadroTexto 3">
              <a:extLst>
                <a:ext uri="{FF2B5EF4-FFF2-40B4-BE49-F238E27FC236}">
                  <a16:creationId xmlns:a16="http://schemas.microsoft.com/office/drawing/2014/main" id="{39040808-3D35-4358-A0AD-2FA746F170FF}"/>
                </a:ext>
              </a:extLst>
            </p:cNvPr>
            <p:cNvSpPr txBox="1"/>
            <p:nvPr/>
          </p:nvSpPr>
          <p:spPr>
            <a:xfrm>
              <a:off x="10513736" y="5774221"/>
              <a:ext cx="1144865" cy="523220"/>
            </a:xfrm>
            <a:prstGeom prst="rect">
              <a:avLst/>
            </a:prstGeom>
            <a:noFill/>
          </p:spPr>
          <p:txBody>
            <a:bodyPr wrap="none" rtlCol="0">
              <a:spAutoFit/>
            </a:bodyPr>
            <a:lstStyle/>
            <a:p>
              <a:r>
                <a:rPr lang="es-ES" sz="2800" dirty="0"/>
                <a:t>Renta</a:t>
              </a:r>
              <a:endParaRPr lang="es-CL" sz="2800" dirty="0"/>
            </a:p>
          </p:txBody>
        </p:sp>
        <p:sp>
          <p:nvSpPr>
            <p:cNvPr id="22" name="CuadroTexto 21">
              <a:extLst>
                <a:ext uri="{FF2B5EF4-FFF2-40B4-BE49-F238E27FC236}">
                  <a16:creationId xmlns:a16="http://schemas.microsoft.com/office/drawing/2014/main" id="{7993C613-A2B3-419B-B52D-3874C3FB8F07}"/>
                </a:ext>
              </a:extLst>
            </p:cNvPr>
            <p:cNvSpPr txBox="1"/>
            <p:nvPr/>
          </p:nvSpPr>
          <p:spPr>
            <a:xfrm>
              <a:off x="4671606" y="2611661"/>
              <a:ext cx="1124026" cy="523220"/>
            </a:xfrm>
            <a:prstGeom prst="rect">
              <a:avLst/>
            </a:prstGeom>
            <a:noFill/>
          </p:spPr>
          <p:txBody>
            <a:bodyPr wrap="none" rtlCol="0">
              <a:spAutoFit/>
            </a:bodyPr>
            <a:lstStyle/>
            <a:p>
              <a:r>
                <a:rPr lang="es-ES" sz="2800" dirty="0"/>
                <a:t>Venta</a:t>
              </a:r>
              <a:endParaRPr lang="es-CL" sz="2800" dirty="0"/>
            </a:p>
          </p:txBody>
        </p:sp>
      </p:grpSp>
      <p:cxnSp>
        <p:nvCxnSpPr>
          <p:cNvPr id="9" name="Conector recto 8">
            <a:extLst>
              <a:ext uri="{FF2B5EF4-FFF2-40B4-BE49-F238E27FC236}">
                <a16:creationId xmlns:a16="http://schemas.microsoft.com/office/drawing/2014/main" id="{56304C95-AF06-4C0A-BB64-8C81003DE37A}"/>
              </a:ext>
            </a:extLst>
          </p:cNvPr>
          <p:cNvCxnSpPr>
            <a:cxnSpLocks/>
          </p:cNvCxnSpPr>
          <p:nvPr/>
        </p:nvCxnSpPr>
        <p:spPr>
          <a:xfrm flipH="1">
            <a:off x="2542182" y="2854437"/>
            <a:ext cx="6210300" cy="3546363"/>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Conector recto 19">
            <a:extLst>
              <a:ext uri="{FF2B5EF4-FFF2-40B4-BE49-F238E27FC236}">
                <a16:creationId xmlns:a16="http://schemas.microsoft.com/office/drawing/2014/main" id="{CC230DA2-4716-4D8D-9B5E-5CDBD2253C23}"/>
              </a:ext>
            </a:extLst>
          </p:cNvPr>
          <p:cNvCxnSpPr>
            <a:cxnSpLocks/>
          </p:cNvCxnSpPr>
          <p:nvPr/>
        </p:nvCxnSpPr>
        <p:spPr>
          <a:xfrm>
            <a:off x="4613103" y="2247853"/>
            <a:ext cx="2353427" cy="4086763"/>
          </a:xfrm>
          <a:prstGeom prst="line">
            <a:avLst/>
          </a:prstGeom>
        </p:spPr>
        <p:style>
          <a:lnRef idx="2">
            <a:schemeClr val="accent6"/>
          </a:lnRef>
          <a:fillRef idx="0">
            <a:schemeClr val="accent6"/>
          </a:fillRef>
          <a:effectRef idx="1">
            <a:schemeClr val="accent6"/>
          </a:effectRef>
          <a:fontRef idx="minor">
            <a:schemeClr val="tx1"/>
          </a:fontRef>
        </p:style>
      </p:cxnSp>
      <p:cxnSp>
        <p:nvCxnSpPr>
          <p:cNvPr id="23" name="Conector recto de flecha 22">
            <a:extLst>
              <a:ext uri="{FF2B5EF4-FFF2-40B4-BE49-F238E27FC236}">
                <a16:creationId xmlns:a16="http://schemas.microsoft.com/office/drawing/2014/main" id="{E7FBF876-4BED-4058-8086-F16D0199F655}"/>
              </a:ext>
            </a:extLst>
          </p:cNvPr>
          <p:cNvCxnSpPr>
            <a:cxnSpLocks/>
          </p:cNvCxnSpPr>
          <p:nvPr/>
        </p:nvCxnSpPr>
        <p:spPr>
          <a:xfrm flipH="1">
            <a:off x="5090615" y="4475195"/>
            <a:ext cx="808148"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Conector recto de flecha 24">
            <a:extLst>
              <a:ext uri="{FF2B5EF4-FFF2-40B4-BE49-F238E27FC236}">
                <a16:creationId xmlns:a16="http://schemas.microsoft.com/office/drawing/2014/main" id="{0023AA7E-692C-4DD5-ADF2-66C85EE5BA6B}"/>
              </a:ext>
            </a:extLst>
          </p:cNvPr>
          <p:cNvCxnSpPr>
            <a:cxnSpLocks/>
          </p:cNvCxnSpPr>
          <p:nvPr/>
        </p:nvCxnSpPr>
        <p:spPr>
          <a:xfrm flipV="1">
            <a:off x="5911656" y="3084394"/>
            <a:ext cx="0" cy="135242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9" name="CuadroTexto 28">
            <a:extLst>
              <a:ext uri="{FF2B5EF4-FFF2-40B4-BE49-F238E27FC236}">
                <a16:creationId xmlns:a16="http://schemas.microsoft.com/office/drawing/2014/main" id="{9E480A55-BAE2-49B1-9407-286EF744FEC2}"/>
              </a:ext>
            </a:extLst>
          </p:cNvPr>
          <p:cNvSpPr txBox="1"/>
          <p:nvPr/>
        </p:nvSpPr>
        <p:spPr>
          <a:xfrm>
            <a:off x="5951068" y="2899728"/>
            <a:ext cx="312906" cy="369332"/>
          </a:xfrm>
          <a:prstGeom prst="rect">
            <a:avLst/>
          </a:prstGeom>
          <a:noFill/>
        </p:spPr>
        <p:txBody>
          <a:bodyPr wrap="none" rtlCol="0">
            <a:spAutoFit/>
          </a:bodyPr>
          <a:lstStyle/>
          <a:p>
            <a:r>
              <a:rPr lang="es-ES" sz="1800" b="1" dirty="0"/>
              <a:t>2</a:t>
            </a:r>
            <a:endParaRPr lang="es-CL" sz="1800" b="1" dirty="0"/>
          </a:p>
        </p:txBody>
      </p:sp>
      <p:sp>
        <p:nvSpPr>
          <p:cNvPr id="30" name="CuadroTexto 29">
            <a:extLst>
              <a:ext uri="{FF2B5EF4-FFF2-40B4-BE49-F238E27FC236}">
                <a16:creationId xmlns:a16="http://schemas.microsoft.com/office/drawing/2014/main" id="{4528801A-608A-45CB-BD8D-3369B196581A}"/>
              </a:ext>
            </a:extLst>
          </p:cNvPr>
          <p:cNvSpPr txBox="1"/>
          <p:nvPr/>
        </p:nvSpPr>
        <p:spPr>
          <a:xfrm>
            <a:off x="4866083" y="4106568"/>
            <a:ext cx="389850" cy="369332"/>
          </a:xfrm>
          <a:prstGeom prst="rect">
            <a:avLst/>
          </a:prstGeom>
          <a:noFill/>
        </p:spPr>
        <p:txBody>
          <a:bodyPr wrap="square" rtlCol="0">
            <a:spAutoFit/>
          </a:bodyPr>
          <a:lstStyle/>
          <a:p>
            <a:r>
              <a:rPr lang="es-ES" sz="1800" b="1" dirty="0"/>
              <a:t>-1</a:t>
            </a:r>
            <a:endParaRPr lang="es-CL" sz="1800" b="1" dirty="0"/>
          </a:p>
        </p:txBody>
      </p:sp>
      <p:sp>
        <p:nvSpPr>
          <p:cNvPr id="31" name="CuadroTexto 30">
            <a:extLst>
              <a:ext uri="{FF2B5EF4-FFF2-40B4-BE49-F238E27FC236}">
                <a16:creationId xmlns:a16="http://schemas.microsoft.com/office/drawing/2014/main" id="{5E6CC0D7-D0E3-4E83-A8C9-AFDA7A7840A5}"/>
              </a:ext>
            </a:extLst>
          </p:cNvPr>
          <p:cNvSpPr txBox="1"/>
          <p:nvPr/>
        </p:nvSpPr>
        <p:spPr>
          <a:xfrm>
            <a:off x="284591" y="1802848"/>
            <a:ext cx="2857697" cy="1938992"/>
          </a:xfrm>
          <a:prstGeom prst="rect">
            <a:avLst/>
          </a:prstGeom>
          <a:noFill/>
        </p:spPr>
        <p:txBody>
          <a:bodyPr wrap="square" rtlCol="0">
            <a:spAutoFit/>
          </a:bodyPr>
          <a:lstStyle/>
          <a:p>
            <a:r>
              <a:rPr lang="es-ES" sz="2400" dirty="0"/>
              <a:t>Así, para la receta de PC2.</a:t>
            </a:r>
          </a:p>
          <a:p>
            <a:endParaRPr lang="es-ES" sz="2400" dirty="0"/>
          </a:p>
          <a:p>
            <a:r>
              <a:rPr lang="es-ES" sz="2400" dirty="0"/>
              <a:t>-1 parte de Renta</a:t>
            </a:r>
          </a:p>
          <a:p>
            <a:r>
              <a:rPr lang="es-ES" sz="2400" dirty="0"/>
              <a:t> 2 partes de Venta</a:t>
            </a:r>
            <a:endParaRPr lang="es-CL" sz="2400" dirty="0"/>
          </a:p>
        </p:txBody>
      </p:sp>
    </p:spTree>
    <p:extLst>
      <p:ext uri="{BB962C8B-B14F-4D97-AF65-F5344CB8AC3E}">
        <p14:creationId xmlns:p14="http://schemas.microsoft.com/office/powerpoint/2010/main" val="27585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FD152-290F-4490-9EE3-1DE6425F47E6}"/>
              </a:ext>
            </a:extLst>
          </p:cNvPr>
          <p:cNvSpPr>
            <a:spLocks noGrp="1"/>
          </p:cNvSpPr>
          <p:nvPr>
            <p:ph type="title"/>
          </p:nvPr>
        </p:nvSpPr>
        <p:spPr/>
        <p:txBody>
          <a:bodyPr/>
          <a:lstStyle/>
          <a:p>
            <a:r>
              <a:rPr lang="es-ES" dirty="0"/>
              <a:t>Qué pasa con el otro eje?</a:t>
            </a:r>
            <a:endParaRPr lang="es-CL" dirty="0"/>
          </a:p>
        </p:txBody>
      </p:sp>
      <p:sp>
        <p:nvSpPr>
          <p:cNvPr id="14" name="Elipse 13">
            <a:extLst>
              <a:ext uri="{FF2B5EF4-FFF2-40B4-BE49-F238E27FC236}">
                <a16:creationId xmlns:a16="http://schemas.microsoft.com/office/drawing/2014/main" id="{066F71E4-A500-4503-AEA5-F0CA07D14E65}"/>
              </a:ext>
            </a:extLst>
          </p:cNvPr>
          <p:cNvSpPr/>
          <p:nvPr/>
        </p:nvSpPr>
        <p:spPr>
          <a:xfrm>
            <a:off x="4274184" y="519299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A</a:t>
            </a:r>
          </a:p>
        </p:txBody>
      </p:sp>
      <p:sp>
        <p:nvSpPr>
          <p:cNvPr id="15" name="Elipse 14">
            <a:extLst>
              <a:ext uri="{FF2B5EF4-FFF2-40B4-BE49-F238E27FC236}">
                <a16:creationId xmlns:a16="http://schemas.microsoft.com/office/drawing/2014/main" id="{F4D32EBE-BA97-4315-951C-CF6D5B161A0C}"/>
              </a:ext>
            </a:extLst>
          </p:cNvPr>
          <p:cNvSpPr/>
          <p:nvPr/>
        </p:nvSpPr>
        <p:spPr>
          <a:xfrm>
            <a:off x="4568474" y="5047280"/>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B</a:t>
            </a:r>
          </a:p>
        </p:txBody>
      </p:sp>
      <p:sp>
        <p:nvSpPr>
          <p:cNvPr id="16" name="Elipse 15">
            <a:extLst>
              <a:ext uri="{FF2B5EF4-FFF2-40B4-BE49-F238E27FC236}">
                <a16:creationId xmlns:a16="http://schemas.microsoft.com/office/drawing/2014/main" id="{5F50DD8C-16E9-414B-8FF1-0509B2DB90EA}"/>
              </a:ext>
            </a:extLst>
          </p:cNvPr>
          <p:cNvSpPr/>
          <p:nvPr/>
        </p:nvSpPr>
        <p:spPr>
          <a:xfrm>
            <a:off x="4948197" y="466291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C</a:t>
            </a:r>
          </a:p>
        </p:txBody>
      </p:sp>
      <p:sp>
        <p:nvSpPr>
          <p:cNvPr id="17" name="Elipse 16">
            <a:extLst>
              <a:ext uri="{FF2B5EF4-FFF2-40B4-BE49-F238E27FC236}">
                <a16:creationId xmlns:a16="http://schemas.microsoft.com/office/drawing/2014/main" id="{EB8BA997-27E9-454A-BBA6-7049FC6512AE}"/>
              </a:ext>
            </a:extLst>
          </p:cNvPr>
          <p:cNvSpPr/>
          <p:nvPr/>
        </p:nvSpPr>
        <p:spPr>
          <a:xfrm>
            <a:off x="6491036" y="376165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D</a:t>
            </a:r>
          </a:p>
        </p:txBody>
      </p:sp>
      <p:sp>
        <p:nvSpPr>
          <p:cNvPr id="18" name="Elipse 17">
            <a:extLst>
              <a:ext uri="{FF2B5EF4-FFF2-40B4-BE49-F238E27FC236}">
                <a16:creationId xmlns:a16="http://schemas.microsoft.com/office/drawing/2014/main" id="{11D60154-CAB9-424F-9BBF-36F0678616F0}"/>
              </a:ext>
            </a:extLst>
          </p:cNvPr>
          <p:cNvSpPr/>
          <p:nvPr/>
        </p:nvSpPr>
        <p:spPr>
          <a:xfrm>
            <a:off x="7074746"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E</a:t>
            </a:r>
          </a:p>
        </p:txBody>
      </p:sp>
      <p:sp>
        <p:nvSpPr>
          <p:cNvPr id="19" name="Elipse 18">
            <a:extLst>
              <a:ext uri="{FF2B5EF4-FFF2-40B4-BE49-F238E27FC236}">
                <a16:creationId xmlns:a16="http://schemas.microsoft.com/office/drawing/2014/main" id="{63CF7C91-795E-4EC2-9E96-CA7CDA76C2D4}"/>
              </a:ext>
            </a:extLst>
          </p:cNvPr>
          <p:cNvSpPr/>
          <p:nvPr/>
        </p:nvSpPr>
        <p:spPr>
          <a:xfrm>
            <a:off x="7671164"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F</a:t>
            </a:r>
          </a:p>
        </p:txBody>
      </p:sp>
      <p:grpSp>
        <p:nvGrpSpPr>
          <p:cNvPr id="5" name="Grupo 4">
            <a:extLst>
              <a:ext uri="{FF2B5EF4-FFF2-40B4-BE49-F238E27FC236}">
                <a16:creationId xmlns:a16="http://schemas.microsoft.com/office/drawing/2014/main" id="{E821C1D0-ED06-4BB1-9B3F-CD1BB7DEA4DC}"/>
              </a:ext>
            </a:extLst>
          </p:cNvPr>
          <p:cNvGrpSpPr/>
          <p:nvPr/>
        </p:nvGrpSpPr>
        <p:grpSpPr>
          <a:xfrm>
            <a:off x="1132915" y="1503658"/>
            <a:ext cx="10525686" cy="5144792"/>
            <a:chOff x="1132915" y="2594481"/>
            <a:chExt cx="10525686" cy="5144792"/>
          </a:xfrm>
        </p:grpSpPr>
        <p:grpSp>
          <p:nvGrpSpPr>
            <p:cNvPr id="10" name="Grupo 9">
              <a:extLst>
                <a:ext uri="{FF2B5EF4-FFF2-40B4-BE49-F238E27FC236}">
                  <a16:creationId xmlns:a16="http://schemas.microsoft.com/office/drawing/2014/main" id="{B883D135-E8C3-44AA-BF49-3163C809C6E3}"/>
                </a:ext>
              </a:extLst>
            </p:cNvPr>
            <p:cNvGrpSpPr/>
            <p:nvPr/>
          </p:nvGrpSpPr>
          <p:grpSpPr>
            <a:xfrm>
              <a:off x="1132915" y="2594481"/>
              <a:ext cx="10226774" cy="5144792"/>
              <a:chOff x="1075765" y="2575431"/>
              <a:chExt cx="10226774" cy="5144792"/>
            </a:xfrm>
          </p:grpSpPr>
          <p:cxnSp>
            <p:nvCxnSpPr>
              <p:cNvPr id="8" name="Conector recto de flecha 7">
                <a:extLst>
                  <a:ext uri="{FF2B5EF4-FFF2-40B4-BE49-F238E27FC236}">
                    <a16:creationId xmlns:a16="http://schemas.microsoft.com/office/drawing/2014/main" id="{D4EEC923-3A75-4861-9A8C-7AF95ADD8A79}"/>
                  </a:ext>
                </a:extLst>
              </p:cNvPr>
              <p:cNvCxnSpPr>
                <a:cxnSpLocks/>
              </p:cNvCxnSpPr>
              <p:nvPr/>
            </p:nvCxnSpPr>
            <p:spPr>
              <a:xfrm>
                <a:off x="1075765" y="5546968"/>
                <a:ext cx="102267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428E169B-464F-4855-8DB7-16A7EE1B7D92}"/>
                  </a:ext>
                </a:extLst>
              </p:cNvPr>
              <p:cNvCxnSpPr>
                <a:cxnSpLocks/>
              </p:cNvCxnSpPr>
              <p:nvPr/>
            </p:nvCxnSpPr>
            <p:spPr>
              <a:xfrm flipV="1">
                <a:off x="5841613" y="2575431"/>
                <a:ext cx="0" cy="51447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4" name="CuadroTexto 3">
              <a:extLst>
                <a:ext uri="{FF2B5EF4-FFF2-40B4-BE49-F238E27FC236}">
                  <a16:creationId xmlns:a16="http://schemas.microsoft.com/office/drawing/2014/main" id="{39040808-3D35-4358-A0AD-2FA746F170FF}"/>
                </a:ext>
              </a:extLst>
            </p:cNvPr>
            <p:cNvSpPr txBox="1"/>
            <p:nvPr/>
          </p:nvSpPr>
          <p:spPr>
            <a:xfrm>
              <a:off x="10513736" y="5774221"/>
              <a:ext cx="1144865" cy="523220"/>
            </a:xfrm>
            <a:prstGeom prst="rect">
              <a:avLst/>
            </a:prstGeom>
            <a:noFill/>
          </p:spPr>
          <p:txBody>
            <a:bodyPr wrap="none" rtlCol="0">
              <a:spAutoFit/>
            </a:bodyPr>
            <a:lstStyle/>
            <a:p>
              <a:r>
                <a:rPr lang="es-ES" sz="2800" dirty="0"/>
                <a:t>Renta</a:t>
              </a:r>
              <a:endParaRPr lang="es-CL" sz="2800" dirty="0"/>
            </a:p>
          </p:txBody>
        </p:sp>
        <p:sp>
          <p:nvSpPr>
            <p:cNvPr id="22" name="CuadroTexto 21">
              <a:extLst>
                <a:ext uri="{FF2B5EF4-FFF2-40B4-BE49-F238E27FC236}">
                  <a16:creationId xmlns:a16="http://schemas.microsoft.com/office/drawing/2014/main" id="{7993C613-A2B3-419B-B52D-3874C3FB8F07}"/>
                </a:ext>
              </a:extLst>
            </p:cNvPr>
            <p:cNvSpPr txBox="1"/>
            <p:nvPr/>
          </p:nvSpPr>
          <p:spPr>
            <a:xfrm>
              <a:off x="4671606" y="2611661"/>
              <a:ext cx="1124026" cy="523220"/>
            </a:xfrm>
            <a:prstGeom prst="rect">
              <a:avLst/>
            </a:prstGeom>
            <a:noFill/>
          </p:spPr>
          <p:txBody>
            <a:bodyPr wrap="none" rtlCol="0">
              <a:spAutoFit/>
            </a:bodyPr>
            <a:lstStyle/>
            <a:p>
              <a:r>
                <a:rPr lang="es-ES" sz="2800" dirty="0"/>
                <a:t>Venta</a:t>
              </a:r>
              <a:endParaRPr lang="es-CL" sz="2800" dirty="0"/>
            </a:p>
          </p:txBody>
        </p:sp>
      </p:grpSp>
      <p:cxnSp>
        <p:nvCxnSpPr>
          <p:cNvPr id="9" name="Conector recto 8">
            <a:extLst>
              <a:ext uri="{FF2B5EF4-FFF2-40B4-BE49-F238E27FC236}">
                <a16:creationId xmlns:a16="http://schemas.microsoft.com/office/drawing/2014/main" id="{56304C95-AF06-4C0A-BB64-8C81003DE37A}"/>
              </a:ext>
            </a:extLst>
          </p:cNvPr>
          <p:cNvCxnSpPr>
            <a:cxnSpLocks/>
          </p:cNvCxnSpPr>
          <p:nvPr/>
        </p:nvCxnSpPr>
        <p:spPr>
          <a:xfrm flipH="1">
            <a:off x="2542182" y="2854437"/>
            <a:ext cx="6210300" cy="3546363"/>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Conector recto 19">
            <a:extLst>
              <a:ext uri="{FF2B5EF4-FFF2-40B4-BE49-F238E27FC236}">
                <a16:creationId xmlns:a16="http://schemas.microsoft.com/office/drawing/2014/main" id="{CC230DA2-4716-4D8D-9B5E-5CDBD2253C23}"/>
              </a:ext>
            </a:extLst>
          </p:cNvPr>
          <p:cNvCxnSpPr>
            <a:cxnSpLocks/>
          </p:cNvCxnSpPr>
          <p:nvPr/>
        </p:nvCxnSpPr>
        <p:spPr>
          <a:xfrm>
            <a:off x="4613103" y="2247853"/>
            <a:ext cx="2353427" cy="4086763"/>
          </a:xfrm>
          <a:prstGeom prst="line">
            <a:avLst/>
          </a:prstGeom>
        </p:spPr>
        <p:style>
          <a:lnRef idx="2">
            <a:schemeClr val="accent6"/>
          </a:lnRef>
          <a:fillRef idx="0">
            <a:schemeClr val="accent6"/>
          </a:fillRef>
          <a:effectRef idx="1">
            <a:schemeClr val="accent6"/>
          </a:effectRef>
          <a:fontRef idx="minor">
            <a:schemeClr val="tx1"/>
          </a:fontRef>
        </p:style>
      </p:cxnSp>
      <p:cxnSp>
        <p:nvCxnSpPr>
          <p:cNvPr id="24" name="Conector recto 23">
            <a:extLst>
              <a:ext uri="{FF2B5EF4-FFF2-40B4-BE49-F238E27FC236}">
                <a16:creationId xmlns:a16="http://schemas.microsoft.com/office/drawing/2014/main" id="{52551061-678B-4425-BBD7-BDDEB6DFA6FB}"/>
              </a:ext>
            </a:extLst>
          </p:cNvPr>
          <p:cNvCxnSpPr>
            <a:cxnSpLocks/>
          </p:cNvCxnSpPr>
          <p:nvPr/>
        </p:nvCxnSpPr>
        <p:spPr>
          <a:xfrm>
            <a:off x="5500048" y="3761657"/>
            <a:ext cx="398716" cy="712072"/>
          </a:xfrm>
          <a:prstGeom prst="line">
            <a:avLst/>
          </a:prstGeom>
          <a:ln>
            <a:headEnd type="triangle" w="med" len="med"/>
            <a:tailEnd type="none" w="med" len="med"/>
          </a:ln>
        </p:spPr>
        <p:style>
          <a:lnRef idx="3">
            <a:schemeClr val="accent2"/>
          </a:lnRef>
          <a:fillRef idx="0">
            <a:schemeClr val="accent2"/>
          </a:fillRef>
          <a:effectRef idx="2">
            <a:schemeClr val="accent2"/>
          </a:effectRef>
          <a:fontRef idx="minor">
            <a:schemeClr val="tx1"/>
          </a:fontRef>
        </p:style>
      </p:cxnSp>
      <p:sp>
        <p:nvSpPr>
          <p:cNvPr id="26" name="Forma libre: forma 25">
            <a:extLst>
              <a:ext uri="{FF2B5EF4-FFF2-40B4-BE49-F238E27FC236}">
                <a16:creationId xmlns:a16="http://schemas.microsoft.com/office/drawing/2014/main" id="{DA0F072B-1129-4DE5-9927-FC6F09B3C893}"/>
              </a:ext>
            </a:extLst>
          </p:cNvPr>
          <p:cNvSpPr/>
          <p:nvPr/>
        </p:nvSpPr>
        <p:spPr>
          <a:xfrm>
            <a:off x="3391730" y="2569141"/>
            <a:ext cx="2108314" cy="1004794"/>
          </a:xfrm>
          <a:custGeom>
            <a:avLst/>
            <a:gdLst>
              <a:gd name="connsiteX0" fmla="*/ 42587 w 4189285"/>
              <a:gd name="connsiteY0" fmla="*/ 3938 h 758850"/>
              <a:gd name="connsiteX1" fmla="*/ 127648 w 4189285"/>
              <a:gd name="connsiteY1" fmla="*/ 3938 h 758850"/>
              <a:gd name="connsiteX2" fmla="*/ 2137201 w 4189285"/>
              <a:gd name="connsiteY2" fmla="*/ 110264 h 758850"/>
              <a:gd name="connsiteX3" fmla="*/ 3615127 w 4189285"/>
              <a:gd name="connsiteY3" fmla="*/ 386710 h 758850"/>
              <a:gd name="connsiteX4" fmla="*/ 4189285 w 4189285"/>
              <a:gd name="connsiteY4" fmla="*/ 758850 h 758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9285" h="758850">
                <a:moveTo>
                  <a:pt x="42587" y="3938"/>
                </a:moveTo>
                <a:cubicBezTo>
                  <a:pt x="-89434" y="-4923"/>
                  <a:pt x="127648" y="3938"/>
                  <a:pt x="127648" y="3938"/>
                </a:cubicBezTo>
                <a:cubicBezTo>
                  <a:pt x="476750" y="21659"/>
                  <a:pt x="1555954" y="46469"/>
                  <a:pt x="2137201" y="110264"/>
                </a:cubicBezTo>
                <a:cubicBezTo>
                  <a:pt x="2718448" y="174059"/>
                  <a:pt x="3273113" y="278612"/>
                  <a:pt x="3615127" y="386710"/>
                </a:cubicBezTo>
                <a:cubicBezTo>
                  <a:pt x="3957141" y="494808"/>
                  <a:pt x="4073213" y="626829"/>
                  <a:pt x="4189285" y="758850"/>
                </a:cubicBezTo>
              </a:path>
            </a:pathLst>
          </a:custGeom>
          <a:ln>
            <a:headEnd type="none" w="med" len="med"/>
            <a:tailEnd type="triangl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s-CL"/>
          </a:p>
        </p:txBody>
      </p:sp>
      <p:sp>
        <p:nvSpPr>
          <p:cNvPr id="27" name="CuadroTexto 26">
            <a:extLst>
              <a:ext uri="{FF2B5EF4-FFF2-40B4-BE49-F238E27FC236}">
                <a16:creationId xmlns:a16="http://schemas.microsoft.com/office/drawing/2014/main" id="{5B90F165-5373-42B6-A6A2-116F36B38086}"/>
              </a:ext>
            </a:extLst>
          </p:cNvPr>
          <p:cNvSpPr txBox="1"/>
          <p:nvPr/>
        </p:nvSpPr>
        <p:spPr>
          <a:xfrm>
            <a:off x="284591" y="1630828"/>
            <a:ext cx="2857697" cy="830997"/>
          </a:xfrm>
          <a:prstGeom prst="rect">
            <a:avLst/>
          </a:prstGeom>
          <a:noFill/>
        </p:spPr>
        <p:txBody>
          <a:bodyPr wrap="square" rtlCol="0">
            <a:spAutoFit/>
          </a:bodyPr>
          <a:lstStyle/>
          <a:p>
            <a:r>
              <a:rPr lang="es-ES" sz="2400" dirty="0"/>
              <a:t>Este es el vector propio para PC2</a:t>
            </a:r>
            <a:endParaRPr lang="es-CL" sz="2400" dirty="0"/>
          </a:p>
        </p:txBody>
      </p:sp>
    </p:spTree>
    <p:extLst>
      <p:ext uri="{BB962C8B-B14F-4D97-AF65-F5344CB8AC3E}">
        <p14:creationId xmlns:p14="http://schemas.microsoft.com/office/powerpoint/2010/main" val="93168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FD152-290F-4490-9EE3-1DE6425F47E6}"/>
              </a:ext>
            </a:extLst>
          </p:cNvPr>
          <p:cNvSpPr>
            <a:spLocks noGrp="1"/>
          </p:cNvSpPr>
          <p:nvPr>
            <p:ph type="title"/>
          </p:nvPr>
        </p:nvSpPr>
        <p:spPr/>
        <p:txBody>
          <a:bodyPr/>
          <a:lstStyle/>
          <a:p>
            <a:r>
              <a:rPr lang="es-ES" dirty="0"/>
              <a:t>Empecemos con un </a:t>
            </a:r>
            <a:r>
              <a:rPr lang="es-ES" dirty="0" err="1"/>
              <a:t>dataset</a:t>
            </a:r>
            <a:r>
              <a:rPr lang="es-ES" dirty="0"/>
              <a:t> simple</a:t>
            </a:r>
            <a:endParaRPr lang="es-CL" dirty="0"/>
          </a:p>
        </p:txBody>
      </p:sp>
      <p:graphicFrame>
        <p:nvGraphicFramePr>
          <p:cNvPr id="6" name="Tabla 6">
            <a:extLst>
              <a:ext uri="{FF2B5EF4-FFF2-40B4-BE49-F238E27FC236}">
                <a16:creationId xmlns:a16="http://schemas.microsoft.com/office/drawing/2014/main" id="{5F6003EF-C43C-469E-A2A7-15FB2BA190AC}"/>
              </a:ext>
            </a:extLst>
          </p:cNvPr>
          <p:cNvGraphicFramePr>
            <a:graphicFrameLocks noGrp="1"/>
          </p:cNvGraphicFramePr>
          <p:nvPr>
            <p:extLst>
              <p:ext uri="{D42A27DB-BD31-4B8C-83A1-F6EECF244321}">
                <p14:modId xmlns:p14="http://schemas.microsoft.com/office/powerpoint/2010/main" val="2005174987"/>
              </p:ext>
            </p:extLst>
          </p:nvPr>
        </p:nvGraphicFramePr>
        <p:xfrm>
          <a:off x="533401" y="2390810"/>
          <a:ext cx="3146973" cy="2616677"/>
        </p:xfrm>
        <a:graphic>
          <a:graphicData uri="http://schemas.openxmlformats.org/drawingml/2006/table">
            <a:tbl>
              <a:tblPr firstRow="1" bandRow="1">
                <a:tableStyleId>{616DA210-FB5B-4158-B5E0-FEB733F419BA}</a:tableStyleId>
              </a:tblPr>
              <a:tblGrid>
                <a:gridCol w="1048407">
                  <a:extLst>
                    <a:ext uri="{9D8B030D-6E8A-4147-A177-3AD203B41FA5}">
                      <a16:colId xmlns:a16="http://schemas.microsoft.com/office/drawing/2014/main" val="3968278429"/>
                    </a:ext>
                  </a:extLst>
                </a:gridCol>
                <a:gridCol w="1048407">
                  <a:extLst>
                    <a:ext uri="{9D8B030D-6E8A-4147-A177-3AD203B41FA5}">
                      <a16:colId xmlns:a16="http://schemas.microsoft.com/office/drawing/2014/main" val="1763628120"/>
                    </a:ext>
                  </a:extLst>
                </a:gridCol>
                <a:gridCol w="1050159">
                  <a:extLst>
                    <a:ext uri="{9D8B030D-6E8A-4147-A177-3AD203B41FA5}">
                      <a16:colId xmlns:a16="http://schemas.microsoft.com/office/drawing/2014/main" val="1373120012"/>
                    </a:ext>
                  </a:extLst>
                </a:gridCol>
              </a:tblGrid>
              <a:tr h="373811">
                <a:tc>
                  <a:txBody>
                    <a:bodyPr/>
                    <a:lstStyle/>
                    <a:p>
                      <a:pPr algn="ctr"/>
                      <a:r>
                        <a:rPr lang="es-ES" sz="1600" dirty="0"/>
                        <a:t>País</a:t>
                      </a:r>
                    </a:p>
                  </a:txBody>
                  <a:tcPr/>
                </a:tc>
                <a:tc>
                  <a:txBody>
                    <a:bodyPr/>
                    <a:lstStyle/>
                    <a:p>
                      <a:pPr algn="ctr"/>
                      <a:r>
                        <a:rPr lang="es-ES" sz="1600" dirty="0"/>
                        <a:t>Renta</a:t>
                      </a:r>
                      <a:endParaRPr lang="es-CL" sz="1600" dirty="0"/>
                    </a:p>
                  </a:txBody>
                  <a:tcPr/>
                </a:tc>
                <a:tc>
                  <a:txBody>
                    <a:bodyPr/>
                    <a:lstStyle/>
                    <a:p>
                      <a:pPr algn="ctr"/>
                      <a:r>
                        <a:rPr lang="es-ES" sz="1600"/>
                        <a:t>Venta</a:t>
                      </a:r>
                      <a:endParaRPr lang="es-CL" sz="1600" dirty="0"/>
                    </a:p>
                  </a:txBody>
                  <a:tcPr/>
                </a:tc>
                <a:extLst>
                  <a:ext uri="{0D108BD9-81ED-4DB2-BD59-A6C34878D82A}">
                    <a16:rowId xmlns:a16="http://schemas.microsoft.com/office/drawing/2014/main" val="100365567"/>
                  </a:ext>
                </a:extLst>
              </a:tr>
              <a:tr h="373811">
                <a:tc>
                  <a:txBody>
                    <a:bodyPr/>
                    <a:lstStyle/>
                    <a:p>
                      <a:pPr algn="ctr" fontAlgn="b"/>
                      <a:r>
                        <a:rPr lang="es-ES" sz="1800" b="0" i="0" u="none" strike="noStrike" dirty="0">
                          <a:solidFill>
                            <a:srgbClr val="000000"/>
                          </a:solidFill>
                          <a:effectLst/>
                          <a:latin typeface="Calibri" panose="020F0502020204030204" pitchFamily="34" charset="0"/>
                        </a:rPr>
                        <a:t>A</a:t>
                      </a:r>
                      <a:endParaRPr lang="es-CL"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189</a:t>
                      </a:r>
                    </a:p>
                  </a:txBody>
                  <a:tcPr marL="9525" marR="9525" marT="9525" marB="0" anchor="ctr"/>
                </a:tc>
                <a:tc>
                  <a:txBody>
                    <a:bodyPr/>
                    <a:lstStyle/>
                    <a:p>
                      <a:pPr algn="ctr" fontAlgn="b"/>
                      <a:r>
                        <a:rPr lang="es-CL" sz="1800" b="0" i="0" u="none" strike="noStrike">
                          <a:solidFill>
                            <a:srgbClr val="000000"/>
                          </a:solidFill>
                          <a:effectLst/>
                          <a:latin typeface="Calibri" panose="020F0502020204030204" pitchFamily="34" charset="0"/>
                        </a:rPr>
                        <a:t>402</a:t>
                      </a:r>
                      <a:endParaRPr lang="es-CL"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47250916"/>
                  </a:ext>
                </a:extLst>
              </a:tr>
              <a:tr h="373811">
                <a:tc>
                  <a:txBody>
                    <a:bodyPr/>
                    <a:lstStyle/>
                    <a:p>
                      <a:pPr algn="ctr" fontAlgn="b"/>
                      <a:r>
                        <a:rPr lang="es-ES" sz="1800" b="0" i="0" u="none" strike="noStrike" dirty="0">
                          <a:solidFill>
                            <a:srgbClr val="000000"/>
                          </a:solidFill>
                          <a:effectLst/>
                          <a:latin typeface="Calibri" panose="020F0502020204030204" pitchFamily="34" charset="0"/>
                        </a:rPr>
                        <a:t>B</a:t>
                      </a:r>
                      <a:endParaRPr lang="es-CL"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190</a:t>
                      </a:r>
                    </a:p>
                  </a:txBody>
                  <a:tcPr marL="9525" marR="9525" marT="9525" marB="0" anchor="ctr"/>
                </a:tc>
                <a:tc>
                  <a:txBody>
                    <a:bodyPr/>
                    <a:lstStyle/>
                    <a:p>
                      <a:pPr algn="ctr" fontAlgn="b"/>
                      <a:r>
                        <a:rPr lang="es-CL" sz="1800" b="0" i="0" u="none" strike="noStrike">
                          <a:solidFill>
                            <a:srgbClr val="000000"/>
                          </a:solidFill>
                          <a:effectLst/>
                          <a:latin typeface="Calibri" panose="020F0502020204030204" pitchFamily="34" charset="0"/>
                        </a:rPr>
                        <a:t>404</a:t>
                      </a:r>
                      <a:endParaRPr lang="es-CL"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21148455"/>
                  </a:ext>
                </a:extLst>
              </a:tr>
              <a:tr h="373811">
                <a:tc>
                  <a:txBody>
                    <a:bodyPr/>
                    <a:lstStyle/>
                    <a:p>
                      <a:pPr algn="ctr" fontAlgn="b"/>
                      <a:r>
                        <a:rPr lang="es-ES" sz="1800" b="0" i="0" u="none" strike="noStrike" dirty="0">
                          <a:solidFill>
                            <a:srgbClr val="000000"/>
                          </a:solidFill>
                          <a:effectLst/>
                          <a:latin typeface="Calibri" panose="020F0502020204030204" pitchFamily="34" charset="0"/>
                        </a:rPr>
                        <a:t>C</a:t>
                      </a: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208</a:t>
                      </a: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412</a:t>
                      </a:r>
                    </a:p>
                  </a:txBody>
                  <a:tcPr marL="9525" marR="9525" marT="9525" marB="0" anchor="ctr"/>
                </a:tc>
                <a:extLst>
                  <a:ext uri="{0D108BD9-81ED-4DB2-BD59-A6C34878D82A}">
                    <a16:rowId xmlns:a16="http://schemas.microsoft.com/office/drawing/2014/main" val="2918827195"/>
                  </a:ext>
                </a:extLst>
              </a:tr>
              <a:tr h="373811">
                <a:tc>
                  <a:txBody>
                    <a:bodyPr/>
                    <a:lstStyle/>
                    <a:p>
                      <a:pPr algn="ctr" fontAlgn="b"/>
                      <a:r>
                        <a:rPr lang="es-ES" sz="1800" b="0" i="0" u="none" strike="noStrike" dirty="0">
                          <a:solidFill>
                            <a:srgbClr val="000000"/>
                          </a:solidFill>
                          <a:effectLst/>
                          <a:latin typeface="Calibri" panose="020F0502020204030204" pitchFamily="34" charset="0"/>
                        </a:rPr>
                        <a:t>D</a:t>
                      </a:r>
                      <a:endParaRPr lang="es-CL"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CL" sz="1800" b="0" i="0" u="none" strike="noStrike">
                          <a:solidFill>
                            <a:srgbClr val="000000"/>
                          </a:solidFill>
                          <a:effectLst/>
                          <a:latin typeface="Calibri" panose="020F0502020204030204" pitchFamily="34" charset="0"/>
                        </a:rPr>
                        <a:t>293</a:t>
                      </a: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458</a:t>
                      </a:r>
                    </a:p>
                  </a:txBody>
                  <a:tcPr marL="9525" marR="9525" marT="9525" marB="0" anchor="ctr"/>
                </a:tc>
                <a:extLst>
                  <a:ext uri="{0D108BD9-81ED-4DB2-BD59-A6C34878D82A}">
                    <a16:rowId xmlns:a16="http://schemas.microsoft.com/office/drawing/2014/main" val="3454060883"/>
                  </a:ext>
                </a:extLst>
              </a:tr>
              <a:tr h="373811">
                <a:tc>
                  <a:txBody>
                    <a:bodyPr/>
                    <a:lstStyle/>
                    <a:p>
                      <a:pPr algn="ctr" fontAlgn="b"/>
                      <a:r>
                        <a:rPr lang="es-ES" sz="1800" b="0" i="0" u="none" strike="noStrike" dirty="0">
                          <a:solidFill>
                            <a:srgbClr val="000000"/>
                          </a:solidFill>
                          <a:effectLst/>
                          <a:latin typeface="Calibri" panose="020F0502020204030204" pitchFamily="34" charset="0"/>
                        </a:rPr>
                        <a:t>E</a:t>
                      </a:r>
                      <a:endParaRPr lang="es-CL"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CL" sz="1800" b="0" i="0" u="none" strike="noStrike">
                          <a:solidFill>
                            <a:srgbClr val="000000"/>
                          </a:solidFill>
                          <a:effectLst/>
                          <a:latin typeface="Calibri" panose="020F0502020204030204" pitchFamily="34" charset="0"/>
                        </a:rPr>
                        <a:t>308</a:t>
                      </a:r>
                    </a:p>
                  </a:txBody>
                  <a:tcPr marL="9525" marR="9525" marT="9525" marB="0" anchor="ctr"/>
                </a:tc>
                <a:tc>
                  <a:txBody>
                    <a:bodyPr/>
                    <a:lstStyle/>
                    <a:p>
                      <a:pPr algn="ctr" fontAlgn="b"/>
                      <a:r>
                        <a:rPr lang="es-CL" sz="1800" b="0" i="0" u="none" strike="noStrike">
                          <a:solidFill>
                            <a:srgbClr val="000000"/>
                          </a:solidFill>
                          <a:effectLst/>
                          <a:latin typeface="Calibri" panose="020F0502020204030204" pitchFamily="34" charset="0"/>
                        </a:rPr>
                        <a:t>469</a:t>
                      </a:r>
                      <a:endParaRPr lang="es-CL"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59014933"/>
                  </a:ext>
                </a:extLst>
              </a:tr>
              <a:tr h="373811">
                <a:tc>
                  <a:txBody>
                    <a:bodyPr/>
                    <a:lstStyle/>
                    <a:p>
                      <a:pPr algn="ctr" fontAlgn="b"/>
                      <a:r>
                        <a:rPr lang="es-ES" sz="1800" b="0" i="0" u="none" strike="noStrike" dirty="0">
                          <a:solidFill>
                            <a:srgbClr val="000000"/>
                          </a:solidFill>
                          <a:effectLst/>
                          <a:latin typeface="Calibri" panose="020F0502020204030204" pitchFamily="34" charset="0"/>
                        </a:rPr>
                        <a:t>F</a:t>
                      </a:r>
                      <a:endParaRPr lang="es-CL"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316</a:t>
                      </a: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469</a:t>
                      </a:r>
                    </a:p>
                  </a:txBody>
                  <a:tcPr marL="9525" marR="9525" marT="9525" marB="0" anchor="ctr"/>
                </a:tc>
                <a:extLst>
                  <a:ext uri="{0D108BD9-81ED-4DB2-BD59-A6C34878D82A}">
                    <a16:rowId xmlns:a16="http://schemas.microsoft.com/office/drawing/2014/main" val="3074599269"/>
                  </a:ext>
                </a:extLst>
              </a:tr>
            </a:tbl>
          </a:graphicData>
        </a:graphic>
      </p:graphicFrame>
    </p:spTree>
    <p:extLst>
      <p:ext uri="{BB962C8B-B14F-4D97-AF65-F5344CB8AC3E}">
        <p14:creationId xmlns:p14="http://schemas.microsoft.com/office/powerpoint/2010/main" val="38775552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FD152-290F-4490-9EE3-1DE6425F47E6}"/>
              </a:ext>
            </a:extLst>
          </p:cNvPr>
          <p:cNvSpPr>
            <a:spLocks noGrp="1"/>
          </p:cNvSpPr>
          <p:nvPr>
            <p:ph type="title"/>
          </p:nvPr>
        </p:nvSpPr>
        <p:spPr/>
        <p:txBody>
          <a:bodyPr/>
          <a:lstStyle/>
          <a:p>
            <a:r>
              <a:rPr lang="es-ES" dirty="0"/>
              <a:t>Qué pasa con el otro eje?</a:t>
            </a:r>
            <a:endParaRPr lang="es-CL" dirty="0"/>
          </a:p>
        </p:txBody>
      </p:sp>
      <p:sp>
        <p:nvSpPr>
          <p:cNvPr id="14" name="Elipse 13">
            <a:extLst>
              <a:ext uri="{FF2B5EF4-FFF2-40B4-BE49-F238E27FC236}">
                <a16:creationId xmlns:a16="http://schemas.microsoft.com/office/drawing/2014/main" id="{066F71E4-A500-4503-AEA5-F0CA07D14E65}"/>
              </a:ext>
            </a:extLst>
          </p:cNvPr>
          <p:cNvSpPr/>
          <p:nvPr/>
        </p:nvSpPr>
        <p:spPr>
          <a:xfrm>
            <a:off x="4274184" y="519299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A</a:t>
            </a:r>
          </a:p>
        </p:txBody>
      </p:sp>
      <p:sp>
        <p:nvSpPr>
          <p:cNvPr id="15" name="Elipse 14">
            <a:extLst>
              <a:ext uri="{FF2B5EF4-FFF2-40B4-BE49-F238E27FC236}">
                <a16:creationId xmlns:a16="http://schemas.microsoft.com/office/drawing/2014/main" id="{F4D32EBE-BA97-4315-951C-CF6D5B161A0C}"/>
              </a:ext>
            </a:extLst>
          </p:cNvPr>
          <p:cNvSpPr/>
          <p:nvPr/>
        </p:nvSpPr>
        <p:spPr>
          <a:xfrm>
            <a:off x="4568474" y="5047280"/>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B</a:t>
            </a:r>
          </a:p>
        </p:txBody>
      </p:sp>
      <p:sp>
        <p:nvSpPr>
          <p:cNvPr id="16" name="Elipse 15">
            <a:extLst>
              <a:ext uri="{FF2B5EF4-FFF2-40B4-BE49-F238E27FC236}">
                <a16:creationId xmlns:a16="http://schemas.microsoft.com/office/drawing/2014/main" id="{5F50DD8C-16E9-414B-8FF1-0509B2DB90EA}"/>
              </a:ext>
            </a:extLst>
          </p:cNvPr>
          <p:cNvSpPr/>
          <p:nvPr/>
        </p:nvSpPr>
        <p:spPr>
          <a:xfrm>
            <a:off x="4948197" y="466291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C</a:t>
            </a:r>
          </a:p>
        </p:txBody>
      </p:sp>
      <p:sp>
        <p:nvSpPr>
          <p:cNvPr id="17" name="Elipse 16">
            <a:extLst>
              <a:ext uri="{FF2B5EF4-FFF2-40B4-BE49-F238E27FC236}">
                <a16:creationId xmlns:a16="http://schemas.microsoft.com/office/drawing/2014/main" id="{EB8BA997-27E9-454A-BBA6-7049FC6512AE}"/>
              </a:ext>
            </a:extLst>
          </p:cNvPr>
          <p:cNvSpPr/>
          <p:nvPr/>
        </p:nvSpPr>
        <p:spPr>
          <a:xfrm>
            <a:off x="6491036" y="376165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D</a:t>
            </a:r>
          </a:p>
        </p:txBody>
      </p:sp>
      <p:sp>
        <p:nvSpPr>
          <p:cNvPr id="18" name="Elipse 17">
            <a:extLst>
              <a:ext uri="{FF2B5EF4-FFF2-40B4-BE49-F238E27FC236}">
                <a16:creationId xmlns:a16="http://schemas.microsoft.com/office/drawing/2014/main" id="{11D60154-CAB9-424F-9BBF-36F0678616F0}"/>
              </a:ext>
            </a:extLst>
          </p:cNvPr>
          <p:cNvSpPr/>
          <p:nvPr/>
        </p:nvSpPr>
        <p:spPr>
          <a:xfrm>
            <a:off x="7074746"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E</a:t>
            </a:r>
          </a:p>
        </p:txBody>
      </p:sp>
      <p:sp>
        <p:nvSpPr>
          <p:cNvPr id="19" name="Elipse 18">
            <a:extLst>
              <a:ext uri="{FF2B5EF4-FFF2-40B4-BE49-F238E27FC236}">
                <a16:creationId xmlns:a16="http://schemas.microsoft.com/office/drawing/2014/main" id="{63CF7C91-795E-4EC2-9E96-CA7CDA76C2D4}"/>
              </a:ext>
            </a:extLst>
          </p:cNvPr>
          <p:cNvSpPr/>
          <p:nvPr/>
        </p:nvSpPr>
        <p:spPr>
          <a:xfrm>
            <a:off x="7671164"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F</a:t>
            </a:r>
          </a:p>
        </p:txBody>
      </p:sp>
      <p:grpSp>
        <p:nvGrpSpPr>
          <p:cNvPr id="5" name="Grupo 4">
            <a:extLst>
              <a:ext uri="{FF2B5EF4-FFF2-40B4-BE49-F238E27FC236}">
                <a16:creationId xmlns:a16="http://schemas.microsoft.com/office/drawing/2014/main" id="{E821C1D0-ED06-4BB1-9B3F-CD1BB7DEA4DC}"/>
              </a:ext>
            </a:extLst>
          </p:cNvPr>
          <p:cNvGrpSpPr/>
          <p:nvPr/>
        </p:nvGrpSpPr>
        <p:grpSpPr>
          <a:xfrm>
            <a:off x="1132915" y="1503658"/>
            <a:ext cx="10525686" cy="5144792"/>
            <a:chOff x="1132915" y="2594481"/>
            <a:chExt cx="10525686" cy="5144792"/>
          </a:xfrm>
        </p:grpSpPr>
        <p:grpSp>
          <p:nvGrpSpPr>
            <p:cNvPr id="10" name="Grupo 9">
              <a:extLst>
                <a:ext uri="{FF2B5EF4-FFF2-40B4-BE49-F238E27FC236}">
                  <a16:creationId xmlns:a16="http://schemas.microsoft.com/office/drawing/2014/main" id="{B883D135-E8C3-44AA-BF49-3163C809C6E3}"/>
                </a:ext>
              </a:extLst>
            </p:cNvPr>
            <p:cNvGrpSpPr/>
            <p:nvPr/>
          </p:nvGrpSpPr>
          <p:grpSpPr>
            <a:xfrm>
              <a:off x="1132915" y="2594481"/>
              <a:ext cx="10226774" cy="5144792"/>
              <a:chOff x="1075765" y="2575431"/>
              <a:chExt cx="10226774" cy="5144792"/>
            </a:xfrm>
          </p:grpSpPr>
          <p:cxnSp>
            <p:nvCxnSpPr>
              <p:cNvPr id="8" name="Conector recto de flecha 7">
                <a:extLst>
                  <a:ext uri="{FF2B5EF4-FFF2-40B4-BE49-F238E27FC236}">
                    <a16:creationId xmlns:a16="http://schemas.microsoft.com/office/drawing/2014/main" id="{D4EEC923-3A75-4861-9A8C-7AF95ADD8A79}"/>
                  </a:ext>
                </a:extLst>
              </p:cNvPr>
              <p:cNvCxnSpPr>
                <a:cxnSpLocks/>
              </p:cNvCxnSpPr>
              <p:nvPr/>
            </p:nvCxnSpPr>
            <p:spPr>
              <a:xfrm>
                <a:off x="1075765" y="5546968"/>
                <a:ext cx="102267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428E169B-464F-4855-8DB7-16A7EE1B7D92}"/>
                  </a:ext>
                </a:extLst>
              </p:cNvPr>
              <p:cNvCxnSpPr>
                <a:cxnSpLocks/>
              </p:cNvCxnSpPr>
              <p:nvPr/>
            </p:nvCxnSpPr>
            <p:spPr>
              <a:xfrm flipV="1">
                <a:off x="5841613" y="2575431"/>
                <a:ext cx="0" cy="51447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4" name="CuadroTexto 3">
              <a:extLst>
                <a:ext uri="{FF2B5EF4-FFF2-40B4-BE49-F238E27FC236}">
                  <a16:creationId xmlns:a16="http://schemas.microsoft.com/office/drawing/2014/main" id="{39040808-3D35-4358-A0AD-2FA746F170FF}"/>
                </a:ext>
              </a:extLst>
            </p:cNvPr>
            <p:cNvSpPr txBox="1"/>
            <p:nvPr/>
          </p:nvSpPr>
          <p:spPr>
            <a:xfrm>
              <a:off x="10513736" y="5774221"/>
              <a:ext cx="1144865" cy="523220"/>
            </a:xfrm>
            <a:prstGeom prst="rect">
              <a:avLst/>
            </a:prstGeom>
            <a:noFill/>
          </p:spPr>
          <p:txBody>
            <a:bodyPr wrap="none" rtlCol="0">
              <a:spAutoFit/>
            </a:bodyPr>
            <a:lstStyle/>
            <a:p>
              <a:r>
                <a:rPr lang="es-ES" sz="2800" dirty="0"/>
                <a:t>Renta</a:t>
              </a:r>
              <a:endParaRPr lang="es-CL" sz="2800" dirty="0"/>
            </a:p>
          </p:txBody>
        </p:sp>
        <p:sp>
          <p:nvSpPr>
            <p:cNvPr id="22" name="CuadroTexto 21">
              <a:extLst>
                <a:ext uri="{FF2B5EF4-FFF2-40B4-BE49-F238E27FC236}">
                  <a16:creationId xmlns:a16="http://schemas.microsoft.com/office/drawing/2014/main" id="{7993C613-A2B3-419B-B52D-3874C3FB8F07}"/>
                </a:ext>
              </a:extLst>
            </p:cNvPr>
            <p:cNvSpPr txBox="1"/>
            <p:nvPr/>
          </p:nvSpPr>
          <p:spPr>
            <a:xfrm>
              <a:off x="4671606" y="2611661"/>
              <a:ext cx="1124026" cy="523220"/>
            </a:xfrm>
            <a:prstGeom prst="rect">
              <a:avLst/>
            </a:prstGeom>
            <a:noFill/>
          </p:spPr>
          <p:txBody>
            <a:bodyPr wrap="none" rtlCol="0">
              <a:spAutoFit/>
            </a:bodyPr>
            <a:lstStyle/>
            <a:p>
              <a:r>
                <a:rPr lang="es-ES" sz="2800" dirty="0"/>
                <a:t>Venta</a:t>
              </a:r>
              <a:endParaRPr lang="es-CL" sz="2800" dirty="0"/>
            </a:p>
          </p:txBody>
        </p:sp>
      </p:grpSp>
      <p:cxnSp>
        <p:nvCxnSpPr>
          <p:cNvPr id="9" name="Conector recto 8">
            <a:extLst>
              <a:ext uri="{FF2B5EF4-FFF2-40B4-BE49-F238E27FC236}">
                <a16:creationId xmlns:a16="http://schemas.microsoft.com/office/drawing/2014/main" id="{56304C95-AF06-4C0A-BB64-8C81003DE37A}"/>
              </a:ext>
            </a:extLst>
          </p:cNvPr>
          <p:cNvCxnSpPr>
            <a:cxnSpLocks/>
          </p:cNvCxnSpPr>
          <p:nvPr/>
        </p:nvCxnSpPr>
        <p:spPr>
          <a:xfrm flipH="1">
            <a:off x="2542182" y="2854437"/>
            <a:ext cx="6210300" cy="3546363"/>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Conector recto 19">
            <a:extLst>
              <a:ext uri="{FF2B5EF4-FFF2-40B4-BE49-F238E27FC236}">
                <a16:creationId xmlns:a16="http://schemas.microsoft.com/office/drawing/2014/main" id="{CC230DA2-4716-4D8D-9B5E-5CDBD2253C23}"/>
              </a:ext>
            </a:extLst>
          </p:cNvPr>
          <p:cNvCxnSpPr>
            <a:cxnSpLocks/>
          </p:cNvCxnSpPr>
          <p:nvPr/>
        </p:nvCxnSpPr>
        <p:spPr>
          <a:xfrm>
            <a:off x="4613103" y="2247853"/>
            <a:ext cx="2353427" cy="4086763"/>
          </a:xfrm>
          <a:prstGeom prst="line">
            <a:avLst/>
          </a:prstGeom>
        </p:spPr>
        <p:style>
          <a:lnRef idx="2">
            <a:schemeClr val="accent6"/>
          </a:lnRef>
          <a:fillRef idx="0">
            <a:schemeClr val="accent6"/>
          </a:fillRef>
          <a:effectRef idx="1">
            <a:schemeClr val="accent6"/>
          </a:effectRef>
          <a:fontRef idx="minor">
            <a:schemeClr val="tx1"/>
          </a:fontRef>
        </p:style>
      </p:cxnSp>
      <p:sp>
        <p:nvSpPr>
          <p:cNvPr id="26" name="Forma libre: forma 25">
            <a:extLst>
              <a:ext uri="{FF2B5EF4-FFF2-40B4-BE49-F238E27FC236}">
                <a16:creationId xmlns:a16="http://schemas.microsoft.com/office/drawing/2014/main" id="{DA0F072B-1129-4DE5-9927-FC6F09B3C893}"/>
              </a:ext>
            </a:extLst>
          </p:cNvPr>
          <p:cNvSpPr/>
          <p:nvPr/>
        </p:nvSpPr>
        <p:spPr>
          <a:xfrm>
            <a:off x="3391730" y="2569141"/>
            <a:ext cx="2108314" cy="1004794"/>
          </a:xfrm>
          <a:custGeom>
            <a:avLst/>
            <a:gdLst>
              <a:gd name="connsiteX0" fmla="*/ 42587 w 4189285"/>
              <a:gd name="connsiteY0" fmla="*/ 3938 h 758850"/>
              <a:gd name="connsiteX1" fmla="*/ 127648 w 4189285"/>
              <a:gd name="connsiteY1" fmla="*/ 3938 h 758850"/>
              <a:gd name="connsiteX2" fmla="*/ 2137201 w 4189285"/>
              <a:gd name="connsiteY2" fmla="*/ 110264 h 758850"/>
              <a:gd name="connsiteX3" fmla="*/ 3615127 w 4189285"/>
              <a:gd name="connsiteY3" fmla="*/ 386710 h 758850"/>
              <a:gd name="connsiteX4" fmla="*/ 4189285 w 4189285"/>
              <a:gd name="connsiteY4" fmla="*/ 758850 h 758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9285" h="758850">
                <a:moveTo>
                  <a:pt x="42587" y="3938"/>
                </a:moveTo>
                <a:cubicBezTo>
                  <a:pt x="-89434" y="-4923"/>
                  <a:pt x="127648" y="3938"/>
                  <a:pt x="127648" y="3938"/>
                </a:cubicBezTo>
                <a:cubicBezTo>
                  <a:pt x="476750" y="21659"/>
                  <a:pt x="1555954" y="46469"/>
                  <a:pt x="2137201" y="110264"/>
                </a:cubicBezTo>
                <a:cubicBezTo>
                  <a:pt x="2718448" y="174059"/>
                  <a:pt x="3273113" y="278612"/>
                  <a:pt x="3615127" y="386710"/>
                </a:cubicBezTo>
                <a:cubicBezTo>
                  <a:pt x="3957141" y="494808"/>
                  <a:pt x="4073213" y="626829"/>
                  <a:pt x="4189285" y="758850"/>
                </a:cubicBezTo>
              </a:path>
            </a:pathLst>
          </a:custGeom>
          <a:ln>
            <a:headEnd type="none" w="med" len="med"/>
            <a:tailEnd type="triangl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s-CL"/>
          </a:p>
        </p:txBody>
      </p:sp>
      <p:sp>
        <p:nvSpPr>
          <p:cNvPr id="27" name="CuadroTexto 26">
            <a:extLst>
              <a:ext uri="{FF2B5EF4-FFF2-40B4-BE49-F238E27FC236}">
                <a16:creationId xmlns:a16="http://schemas.microsoft.com/office/drawing/2014/main" id="{5B90F165-5373-42B6-A6A2-116F36B38086}"/>
              </a:ext>
            </a:extLst>
          </p:cNvPr>
          <p:cNvSpPr txBox="1"/>
          <p:nvPr/>
        </p:nvSpPr>
        <p:spPr>
          <a:xfrm>
            <a:off x="284591" y="1630828"/>
            <a:ext cx="3541484" cy="2308324"/>
          </a:xfrm>
          <a:prstGeom prst="rect">
            <a:avLst/>
          </a:prstGeom>
          <a:noFill/>
        </p:spPr>
        <p:txBody>
          <a:bodyPr wrap="square" rtlCol="0">
            <a:spAutoFit/>
          </a:bodyPr>
          <a:lstStyle/>
          <a:p>
            <a:r>
              <a:rPr lang="es-ES" sz="2400" dirty="0"/>
              <a:t>Así también el valor propio es la suma de los cuadrados de las distancias de las proyecciones de los puntos en PC2 al origen</a:t>
            </a:r>
            <a:endParaRPr lang="es-CL" sz="2400" dirty="0"/>
          </a:p>
        </p:txBody>
      </p:sp>
    </p:spTree>
    <p:extLst>
      <p:ext uri="{BB962C8B-B14F-4D97-AF65-F5344CB8AC3E}">
        <p14:creationId xmlns:p14="http://schemas.microsoft.com/office/powerpoint/2010/main" val="965725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FD152-290F-4490-9EE3-1DE6425F47E6}"/>
              </a:ext>
            </a:extLst>
          </p:cNvPr>
          <p:cNvSpPr>
            <a:spLocks noGrp="1"/>
          </p:cNvSpPr>
          <p:nvPr>
            <p:ph type="title"/>
          </p:nvPr>
        </p:nvSpPr>
        <p:spPr/>
        <p:txBody>
          <a:bodyPr/>
          <a:lstStyle/>
          <a:p>
            <a:r>
              <a:rPr lang="es-ES" dirty="0"/>
              <a:t>Qué pasa con el otro eje?</a:t>
            </a:r>
            <a:endParaRPr lang="es-CL" dirty="0"/>
          </a:p>
        </p:txBody>
      </p:sp>
      <p:sp>
        <p:nvSpPr>
          <p:cNvPr id="26" name="Forma libre: forma 25">
            <a:extLst>
              <a:ext uri="{FF2B5EF4-FFF2-40B4-BE49-F238E27FC236}">
                <a16:creationId xmlns:a16="http://schemas.microsoft.com/office/drawing/2014/main" id="{DA0F072B-1129-4DE5-9927-FC6F09B3C893}"/>
              </a:ext>
            </a:extLst>
          </p:cNvPr>
          <p:cNvSpPr/>
          <p:nvPr/>
        </p:nvSpPr>
        <p:spPr>
          <a:xfrm>
            <a:off x="3391730" y="2569141"/>
            <a:ext cx="2108314" cy="1004794"/>
          </a:xfrm>
          <a:custGeom>
            <a:avLst/>
            <a:gdLst>
              <a:gd name="connsiteX0" fmla="*/ 42587 w 4189285"/>
              <a:gd name="connsiteY0" fmla="*/ 3938 h 758850"/>
              <a:gd name="connsiteX1" fmla="*/ 127648 w 4189285"/>
              <a:gd name="connsiteY1" fmla="*/ 3938 h 758850"/>
              <a:gd name="connsiteX2" fmla="*/ 2137201 w 4189285"/>
              <a:gd name="connsiteY2" fmla="*/ 110264 h 758850"/>
              <a:gd name="connsiteX3" fmla="*/ 3615127 w 4189285"/>
              <a:gd name="connsiteY3" fmla="*/ 386710 h 758850"/>
              <a:gd name="connsiteX4" fmla="*/ 4189285 w 4189285"/>
              <a:gd name="connsiteY4" fmla="*/ 758850 h 758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9285" h="758850">
                <a:moveTo>
                  <a:pt x="42587" y="3938"/>
                </a:moveTo>
                <a:cubicBezTo>
                  <a:pt x="-89434" y="-4923"/>
                  <a:pt x="127648" y="3938"/>
                  <a:pt x="127648" y="3938"/>
                </a:cubicBezTo>
                <a:cubicBezTo>
                  <a:pt x="476750" y="21659"/>
                  <a:pt x="1555954" y="46469"/>
                  <a:pt x="2137201" y="110264"/>
                </a:cubicBezTo>
                <a:cubicBezTo>
                  <a:pt x="2718448" y="174059"/>
                  <a:pt x="3273113" y="278612"/>
                  <a:pt x="3615127" y="386710"/>
                </a:cubicBezTo>
                <a:cubicBezTo>
                  <a:pt x="3957141" y="494808"/>
                  <a:pt x="4073213" y="626829"/>
                  <a:pt x="4189285" y="758850"/>
                </a:cubicBezTo>
              </a:path>
            </a:pathLst>
          </a:custGeom>
          <a:ln>
            <a:headEnd type="none" w="med" len="med"/>
            <a:tailEnd type="triangl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s-CL"/>
          </a:p>
        </p:txBody>
      </p:sp>
      <p:sp>
        <p:nvSpPr>
          <p:cNvPr id="27" name="CuadroTexto 26">
            <a:extLst>
              <a:ext uri="{FF2B5EF4-FFF2-40B4-BE49-F238E27FC236}">
                <a16:creationId xmlns:a16="http://schemas.microsoft.com/office/drawing/2014/main" id="{5B90F165-5373-42B6-A6A2-116F36B38086}"/>
              </a:ext>
            </a:extLst>
          </p:cNvPr>
          <p:cNvSpPr txBox="1"/>
          <p:nvPr/>
        </p:nvSpPr>
        <p:spPr>
          <a:xfrm>
            <a:off x="284591" y="1630828"/>
            <a:ext cx="3541484" cy="1200329"/>
          </a:xfrm>
          <a:prstGeom prst="rect">
            <a:avLst/>
          </a:prstGeom>
          <a:noFill/>
        </p:spPr>
        <p:txBody>
          <a:bodyPr wrap="square" rtlCol="0">
            <a:spAutoFit/>
          </a:bodyPr>
          <a:lstStyle/>
          <a:p>
            <a:r>
              <a:rPr lang="es-ES" sz="2400" dirty="0"/>
              <a:t>Eliminamos los ejes antiguos y rotamos para mejor visualización</a:t>
            </a:r>
            <a:endParaRPr lang="es-CL" sz="2400" dirty="0"/>
          </a:p>
        </p:txBody>
      </p:sp>
      <p:grpSp>
        <p:nvGrpSpPr>
          <p:cNvPr id="6" name="Grupo 5">
            <a:extLst>
              <a:ext uri="{FF2B5EF4-FFF2-40B4-BE49-F238E27FC236}">
                <a16:creationId xmlns:a16="http://schemas.microsoft.com/office/drawing/2014/main" id="{1EC0D5E3-AAB7-47A4-AA17-7453C49C21B5}"/>
              </a:ext>
            </a:extLst>
          </p:cNvPr>
          <p:cNvGrpSpPr/>
          <p:nvPr/>
        </p:nvGrpSpPr>
        <p:grpSpPr>
          <a:xfrm>
            <a:off x="2542182" y="2247853"/>
            <a:ext cx="6997328" cy="4152947"/>
            <a:chOff x="2542182" y="2247853"/>
            <a:chExt cx="6997328" cy="4152947"/>
          </a:xfrm>
        </p:grpSpPr>
        <p:sp>
          <p:nvSpPr>
            <p:cNvPr id="14" name="Elipse 13">
              <a:extLst>
                <a:ext uri="{FF2B5EF4-FFF2-40B4-BE49-F238E27FC236}">
                  <a16:creationId xmlns:a16="http://schemas.microsoft.com/office/drawing/2014/main" id="{066F71E4-A500-4503-AEA5-F0CA07D14E65}"/>
                </a:ext>
              </a:extLst>
            </p:cNvPr>
            <p:cNvSpPr/>
            <p:nvPr/>
          </p:nvSpPr>
          <p:spPr>
            <a:xfrm>
              <a:off x="4274184" y="519299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A</a:t>
              </a:r>
            </a:p>
          </p:txBody>
        </p:sp>
        <p:sp>
          <p:nvSpPr>
            <p:cNvPr id="15" name="Elipse 14">
              <a:extLst>
                <a:ext uri="{FF2B5EF4-FFF2-40B4-BE49-F238E27FC236}">
                  <a16:creationId xmlns:a16="http://schemas.microsoft.com/office/drawing/2014/main" id="{F4D32EBE-BA97-4315-951C-CF6D5B161A0C}"/>
                </a:ext>
              </a:extLst>
            </p:cNvPr>
            <p:cNvSpPr/>
            <p:nvPr/>
          </p:nvSpPr>
          <p:spPr>
            <a:xfrm>
              <a:off x="4568474" y="5047280"/>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B</a:t>
              </a:r>
            </a:p>
          </p:txBody>
        </p:sp>
        <p:sp>
          <p:nvSpPr>
            <p:cNvPr id="16" name="Elipse 15">
              <a:extLst>
                <a:ext uri="{FF2B5EF4-FFF2-40B4-BE49-F238E27FC236}">
                  <a16:creationId xmlns:a16="http://schemas.microsoft.com/office/drawing/2014/main" id="{5F50DD8C-16E9-414B-8FF1-0509B2DB90EA}"/>
                </a:ext>
              </a:extLst>
            </p:cNvPr>
            <p:cNvSpPr/>
            <p:nvPr/>
          </p:nvSpPr>
          <p:spPr>
            <a:xfrm>
              <a:off x="4948197" y="466291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C</a:t>
              </a:r>
            </a:p>
          </p:txBody>
        </p:sp>
        <p:sp>
          <p:nvSpPr>
            <p:cNvPr id="17" name="Elipse 16">
              <a:extLst>
                <a:ext uri="{FF2B5EF4-FFF2-40B4-BE49-F238E27FC236}">
                  <a16:creationId xmlns:a16="http://schemas.microsoft.com/office/drawing/2014/main" id="{EB8BA997-27E9-454A-BBA6-7049FC6512AE}"/>
                </a:ext>
              </a:extLst>
            </p:cNvPr>
            <p:cNvSpPr/>
            <p:nvPr/>
          </p:nvSpPr>
          <p:spPr>
            <a:xfrm>
              <a:off x="6491036" y="376165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D</a:t>
              </a:r>
            </a:p>
          </p:txBody>
        </p:sp>
        <p:sp>
          <p:nvSpPr>
            <p:cNvPr id="18" name="Elipse 17">
              <a:extLst>
                <a:ext uri="{FF2B5EF4-FFF2-40B4-BE49-F238E27FC236}">
                  <a16:creationId xmlns:a16="http://schemas.microsoft.com/office/drawing/2014/main" id="{11D60154-CAB9-424F-9BBF-36F0678616F0}"/>
                </a:ext>
              </a:extLst>
            </p:cNvPr>
            <p:cNvSpPr/>
            <p:nvPr/>
          </p:nvSpPr>
          <p:spPr>
            <a:xfrm>
              <a:off x="7074746"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E</a:t>
              </a:r>
            </a:p>
          </p:txBody>
        </p:sp>
        <p:sp>
          <p:nvSpPr>
            <p:cNvPr id="19" name="Elipse 18">
              <a:extLst>
                <a:ext uri="{FF2B5EF4-FFF2-40B4-BE49-F238E27FC236}">
                  <a16:creationId xmlns:a16="http://schemas.microsoft.com/office/drawing/2014/main" id="{63CF7C91-795E-4EC2-9E96-CA7CDA76C2D4}"/>
                </a:ext>
              </a:extLst>
            </p:cNvPr>
            <p:cNvSpPr/>
            <p:nvPr/>
          </p:nvSpPr>
          <p:spPr>
            <a:xfrm>
              <a:off x="7671164" y="33518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F</a:t>
              </a:r>
            </a:p>
          </p:txBody>
        </p:sp>
        <p:cxnSp>
          <p:nvCxnSpPr>
            <p:cNvPr id="9" name="Conector recto 8">
              <a:extLst>
                <a:ext uri="{FF2B5EF4-FFF2-40B4-BE49-F238E27FC236}">
                  <a16:creationId xmlns:a16="http://schemas.microsoft.com/office/drawing/2014/main" id="{56304C95-AF06-4C0A-BB64-8C81003DE37A}"/>
                </a:ext>
              </a:extLst>
            </p:cNvPr>
            <p:cNvCxnSpPr>
              <a:cxnSpLocks/>
            </p:cNvCxnSpPr>
            <p:nvPr/>
          </p:nvCxnSpPr>
          <p:spPr>
            <a:xfrm flipH="1">
              <a:off x="2542182" y="2854437"/>
              <a:ext cx="6210300" cy="3546363"/>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Conector recto 19">
              <a:extLst>
                <a:ext uri="{FF2B5EF4-FFF2-40B4-BE49-F238E27FC236}">
                  <a16:creationId xmlns:a16="http://schemas.microsoft.com/office/drawing/2014/main" id="{CC230DA2-4716-4D8D-9B5E-5CDBD2253C23}"/>
                </a:ext>
              </a:extLst>
            </p:cNvPr>
            <p:cNvCxnSpPr>
              <a:cxnSpLocks/>
            </p:cNvCxnSpPr>
            <p:nvPr/>
          </p:nvCxnSpPr>
          <p:spPr>
            <a:xfrm>
              <a:off x="4613103" y="2247853"/>
              <a:ext cx="2353427" cy="4086763"/>
            </a:xfrm>
            <a:prstGeom prst="line">
              <a:avLst/>
            </a:prstGeom>
          </p:spPr>
          <p:style>
            <a:lnRef idx="2">
              <a:schemeClr val="accent6"/>
            </a:lnRef>
            <a:fillRef idx="0">
              <a:schemeClr val="accent6"/>
            </a:fillRef>
            <a:effectRef idx="1">
              <a:schemeClr val="accent6"/>
            </a:effectRef>
            <a:fontRef idx="minor">
              <a:schemeClr val="tx1"/>
            </a:fontRef>
          </p:style>
        </p:cxnSp>
        <p:sp>
          <p:nvSpPr>
            <p:cNvPr id="3" name="Signo de multiplicación 2">
              <a:extLst>
                <a:ext uri="{FF2B5EF4-FFF2-40B4-BE49-F238E27FC236}">
                  <a16:creationId xmlns:a16="http://schemas.microsoft.com/office/drawing/2014/main" id="{241FC304-AB2B-40B9-91FD-A3F4E099B5C6}"/>
                </a:ext>
              </a:extLst>
            </p:cNvPr>
            <p:cNvSpPr/>
            <p:nvPr/>
          </p:nvSpPr>
          <p:spPr>
            <a:xfrm>
              <a:off x="7606413" y="3168362"/>
              <a:ext cx="294290" cy="40557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3" name="Signo de multiplicación 22">
              <a:extLst>
                <a:ext uri="{FF2B5EF4-FFF2-40B4-BE49-F238E27FC236}">
                  <a16:creationId xmlns:a16="http://schemas.microsoft.com/office/drawing/2014/main" id="{2ABCD554-9785-43E7-B187-1214BF9F74C5}"/>
                </a:ext>
              </a:extLst>
            </p:cNvPr>
            <p:cNvSpPr/>
            <p:nvPr/>
          </p:nvSpPr>
          <p:spPr>
            <a:xfrm>
              <a:off x="7160886" y="3487547"/>
              <a:ext cx="294290" cy="40557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4" name="Signo de multiplicación 23">
              <a:extLst>
                <a:ext uri="{FF2B5EF4-FFF2-40B4-BE49-F238E27FC236}">
                  <a16:creationId xmlns:a16="http://schemas.microsoft.com/office/drawing/2014/main" id="{D83C73E8-BA82-435A-AB9C-623D820EC97B}"/>
                </a:ext>
              </a:extLst>
            </p:cNvPr>
            <p:cNvSpPr/>
            <p:nvPr/>
          </p:nvSpPr>
          <p:spPr>
            <a:xfrm>
              <a:off x="6566655" y="3802037"/>
              <a:ext cx="294290" cy="40557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5" name="Signo de multiplicación 24">
              <a:extLst>
                <a:ext uri="{FF2B5EF4-FFF2-40B4-BE49-F238E27FC236}">
                  <a16:creationId xmlns:a16="http://schemas.microsoft.com/office/drawing/2014/main" id="{4E73D836-9849-4666-B204-71F251F84669}"/>
                </a:ext>
              </a:extLst>
            </p:cNvPr>
            <p:cNvSpPr/>
            <p:nvPr/>
          </p:nvSpPr>
          <p:spPr>
            <a:xfrm>
              <a:off x="5012201" y="4691657"/>
              <a:ext cx="294290" cy="40557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 name="Signo de multiplicación 27">
              <a:extLst>
                <a:ext uri="{FF2B5EF4-FFF2-40B4-BE49-F238E27FC236}">
                  <a16:creationId xmlns:a16="http://schemas.microsoft.com/office/drawing/2014/main" id="{D02AC7CE-B62D-412B-8E64-9C3ED722D619}"/>
                </a:ext>
              </a:extLst>
            </p:cNvPr>
            <p:cNvSpPr/>
            <p:nvPr/>
          </p:nvSpPr>
          <p:spPr>
            <a:xfrm>
              <a:off x="4564170" y="4949821"/>
              <a:ext cx="294290" cy="40557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9" name="Signo de multiplicación 28">
              <a:extLst>
                <a:ext uri="{FF2B5EF4-FFF2-40B4-BE49-F238E27FC236}">
                  <a16:creationId xmlns:a16="http://schemas.microsoft.com/office/drawing/2014/main" id="{350CB18B-E7D9-4EC9-A637-5DDDEDA00A5B}"/>
                </a:ext>
              </a:extLst>
            </p:cNvPr>
            <p:cNvSpPr/>
            <p:nvPr/>
          </p:nvSpPr>
          <p:spPr>
            <a:xfrm>
              <a:off x="4294347" y="5154372"/>
              <a:ext cx="294290" cy="40557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0" name="Signo de multiplicación 29">
              <a:extLst>
                <a:ext uri="{FF2B5EF4-FFF2-40B4-BE49-F238E27FC236}">
                  <a16:creationId xmlns:a16="http://schemas.microsoft.com/office/drawing/2014/main" id="{024F3C0B-3991-4D58-925D-13FD2ECE9237}"/>
                </a:ext>
              </a:extLst>
            </p:cNvPr>
            <p:cNvSpPr/>
            <p:nvPr/>
          </p:nvSpPr>
          <p:spPr>
            <a:xfrm>
              <a:off x="5552259" y="3900311"/>
              <a:ext cx="294290" cy="40557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1" name="Signo de multiplicación 30">
              <a:extLst>
                <a:ext uri="{FF2B5EF4-FFF2-40B4-BE49-F238E27FC236}">
                  <a16:creationId xmlns:a16="http://schemas.microsoft.com/office/drawing/2014/main" id="{236EB06B-D607-419A-827C-E42E5C8E66DE}"/>
                </a:ext>
              </a:extLst>
            </p:cNvPr>
            <p:cNvSpPr/>
            <p:nvPr/>
          </p:nvSpPr>
          <p:spPr>
            <a:xfrm>
              <a:off x="5650262" y="4064866"/>
              <a:ext cx="294290" cy="40557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2" name="Signo de multiplicación 31">
              <a:extLst>
                <a:ext uri="{FF2B5EF4-FFF2-40B4-BE49-F238E27FC236}">
                  <a16:creationId xmlns:a16="http://schemas.microsoft.com/office/drawing/2014/main" id="{546B6C9F-C31E-4732-8211-78C13E78B5EE}"/>
                </a:ext>
              </a:extLst>
            </p:cNvPr>
            <p:cNvSpPr/>
            <p:nvPr/>
          </p:nvSpPr>
          <p:spPr>
            <a:xfrm>
              <a:off x="5802847" y="4395175"/>
              <a:ext cx="294290" cy="40557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3" name="CuadroTexto 32">
              <a:extLst>
                <a:ext uri="{FF2B5EF4-FFF2-40B4-BE49-F238E27FC236}">
                  <a16:creationId xmlns:a16="http://schemas.microsoft.com/office/drawing/2014/main" id="{54A39580-7D91-407B-B115-05FB7E10E1E3}"/>
                </a:ext>
              </a:extLst>
            </p:cNvPr>
            <p:cNvSpPr txBox="1"/>
            <p:nvPr/>
          </p:nvSpPr>
          <p:spPr>
            <a:xfrm>
              <a:off x="7033980" y="5843486"/>
              <a:ext cx="883575" cy="523220"/>
            </a:xfrm>
            <a:prstGeom prst="rect">
              <a:avLst/>
            </a:prstGeom>
            <a:noFill/>
          </p:spPr>
          <p:txBody>
            <a:bodyPr wrap="none" rtlCol="0">
              <a:spAutoFit/>
            </a:bodyPr>
            <a:lstStyle/>
            <a:p>
              <a:r>
                <a:rPr lang="es-ES" sz="2800" dirty="0"/>
                <a:t>PC2</a:t>
              </a:r>
              <a:endParaRPr lang="es-CL" sz="2800" dirty="0"/>
            </a:p>
          </p:txBody>
        </p:sp>
        <p:sp>
          <p:nvSpPr>
            <p:cNvPr id="34" name="CuadroTexto 33">
              <a:extLst>
                <a:ext uri="{FF2B5EF4-FFF2-40B4-BE49-F238E27FC236}">
                  <a16:creationId xmlns:a16="http://schemas.microsoft.com/office/drawing/2014/main" id="{E1DFA35F-05CC-46FC-BE33-E8D475A343B8}"/>
                </a:ext>
              </a:extLst>
            </p:cNvPr>
            <p:cNvSpPr txBox="1"/>
            <p:nvPr/>
          </p:nvSpPr>
          <p:spPr>
            <a:xfrm>
              <a:off x="8655935" y="2523380"/>
              <a:ext cx="883575" cy="523220"/>
            </a:xfrm>
            <a:prstGeom prst="rect">
              <a:avLst/>
            </a:prstGeom>
            <a:noFill/>
          </p:spPr>
          <p:txBody>
            <a:bodyPr wrap="none" rtlCol="0">
              <a:spAutoFit/>
            </a:bodyPr>
            <a:lstStyle/>
            <a:p>
              <a:r>
                <a:rPr lang="es-ES" sz="2800" dirty="0"/>
                <a:t>PC1</a:t>
              </a:r>
              <a:endParaRPr lang="es-CL" sz="2800" dirty="0"/>
            </a:p>
          </p:txBody>
        </p:sp>
      </p:grpSp>
    </p:spTree>
    <p:extLst>
      <p:ext uri="{BB962C8B-B14F-4D97-AF65-F5344CB8AC3E}">
        <p14:creationId xmlns:p14="http://schemas.microsoft.com/office/powerpoint/2010/main" val="953888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1800000">
                                      <p:cBhvr>
                                        <p:cTn id="6" dur="2000" fill="hold"/>
                                        <p:tgtEl>
                                          <p:spTgt spid="6"/>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FD152-290F-4490-9EE3-1DE6425F47E6}"/>
              </a:ext>
            </a:extLst>
          </p:cNvPr>
          <p:cNvSpPr>
            <a:spLocks noGrp="1"/>
          </p:cNvSpPr>
          <p:nvPr>
            <p:ph type="title"/>
          </p:nvPr>
        </p:nvSpPr>
        <p:spPr/>
        <p:txBody>
          <a:bodyPr/>
          <a:lstStyle/>
          <a:p>
            <a:r>
              <a:rPr lang="es-ES" dirty="0"/>
              <a:t>Qué pasa con el otro eje?</a:t>
            </a:r>
            <a:endParaRPr lang="es-CL" dirty="0"/>
          </a:p>
        </p:txBody>
      </p:sp>
      <p:sp>
        <p:nvSpPr>
          <p:cNvPr id="27" name="CuadroTexto 26">
            <a:extLst>
              <a:ext uri="{FF2B5EF4-FFF2-40B4-BE49-F238E27FC236}">
                <a16:creationId xmlns:a16="http://schemas.microsoft.com/office/drawing/2014/main" id="{5B90F165-5373-42B6-A6A2-116F36B38086}"/>
              </a:ext>
            </a:extLst>
          </p:cNvPr>
          <p:cNvSpPr txBox="1"/>
          <p:nvPr/>
        </p:nvSpPr>
        <p:spPr>
          <a:xfrm>
            <a:off x="284591" y="1630828"/>
            <a:ext cx="3541484" cy="1200329"/>
          </a:xfrm>
          <a:prstGeom prst="rect">
            <a:avLst/>
          </a:prstGeom>
          <a:noFill/>
        </p:spPr>
        <p:txBody>
          <a:bodyPr wrap="square" rtlCol="0">
            <a:spAutoFit/>
          </a:bodyPr>
          <a:lstStyle/>
          <a:p>
            <a:r>
              <a:rPr lang="es-ES" sz="2400" dirty="0"/>
              <a:t>Y calculamos los nuevos puntos en base a las proyecciones</a:t>
            </a:r>
            <a:endParaRPr lang="es-CL" sz="2400" dirty="0"/>
          </a:p>
        </p:txBody>
      </p:sp>
      <p:grpSp>
        <p:nvGrpSpPr>
          <p:cNvPr id="6" name="Grupo 5">
            <a:extLst>
              <a:ext uri="{FF2B5EF4-FFF2-40B4-BE49-F238E27FC236}">
                <a16:creationId xmlns:a16="http://schemas.microsoft.com/office/drawing/2014/main" id="{1EC0D5E3-AAB7-47A4-AA17-7453C49C21B5}"/>
              </a:ext>
            </a:extLst>
          </p:cNvPr>
          <p:cNvGrpSpPr/>
          <p:nvPr/>
        </p:nvGrpSpPr>
        <p:grpSpPr>
          <a:xfrm rot="1800000">
            <a:off x="2542182" y="2247853"/>
            <a:ext cx="6997327" cy="4152947"/>
            <a:chOff x="2542182" y="2247853"/>
            <a:chExt cx="6997327" cy="4152947"/>
          </a:xfrm>
        </p:grpSpPr>
        <p:cxnSp>
          <p:nvCxnSpPr>
            <p:cNvPr id="9" name="Conector recto 8">
              <a:extLst>
                <a:ext uri="{FF2B5EF4-FFF2-40B4-BE49-F238E27FC236}">
                  <a16:creationId xmlns:a16="http://schemas.microsoft.com/office/drawing/2014/main" id="{56304C95-AF06-4C0A-BB64-8C81003DE37A}"/>
                </a:ext>
              </a:extLst>
            </p:cNvPr>
            <p:cNvCxnSpPr>
              <a:cxnSpLocks/>
            </p:cNvCxnSpPr>
            <p:nvPr/>
          </p:nvCxnSpPr>
          <p:spPr>
            <a:xfrm flipH="1">
              <a:off x="2542182" y="2854437"/>
              <a:ext cx="6210300" cy="3546363"/>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Conector recto 19">
              <a:extLst>
                <a:ext uri="{FF2B5EF4-FFF2-40B4-BE49-F238E27FC236}">
                  <a16:creationId xmlns:a16="http://schemas.microsoft.com/office/drawing/2014/main" id="{CC230DA2-4716-4D8D-9B5E-5CDBD2253C23}"/>
                </a:ext>
              </a:extLst>
            </p:cNvPr>
            <p:cNvCxnSpPr>
              <a:cxnSpLocks/>
            </p:cNvCxnSpPr>
            <p:nvPr/>
          </p:nvCxnSpPr>
          <p:spPr>
            <a:xfrm>
              <a:off x="4613103" y="2247853"/>
              <a:ext cx="2353427" cy="4086763"/>
            </a:xfrm>
            <a:prstGeom prst="line">
              <a:avLst/>
            </a:prstGeom>
          </p:spPr>
          <p:style>
            <a:lnRef idx="2">
              <a:schemeClr val="accent6"/>
            </a:lnRef>
            <a:fillRef idx="0">
              <a:schemeClr val="accent6"/>
            </a:fillRef>
            <a:effectRef idx="1">
              <a:schemeClr val="accent6"/>
            </a:effectRef>
            <a:fontRef idx="minor">
              <a:schemeClr val="tx1"/>
            </a:fontRef>
          </p:style>
        </p:cxnSp>
        <p:sp>
          <p:nvSpPr>
            <p:cNvPr id="3" name="Signo de multiplicación 2">
              <a:extLst>
                <a:ext uri="{FF2B5EF4-FFF2-40B4-BE49-F238E27FC236}">
                  <a16:creationId xmlns:a16="http://schemas.microsoft.com/office/drawing/2014/main" id="{241FC304-AB2B-40B9-91FD-A3F4E099B5C6}"/>
                </a:ext>
              </a:extLst>
            </p:cNvPr>
            <p:cNvSpPr/>
            <p:nvPr/>
          </p:nvSpPr>
          <p:spPr>
            <a:xfrm>
              <a:off x="7606413" y="3168362"/>
              <a:ext cx="294290" cy="40557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3" name="Signo de multiplicación 22">
              <a:extLst>
                <a:ext uri="{FF2B5EF4-FFF2-40B4-BE49-F238E27FC236}">
                  <a16:creationId xmlns:a16="http://schemas.microsoft.com/office/drawing/2014/main" id="{2ABCD554-9785-43E7-B187-1214BF9F74C5}"/>
                </a:ext>
              </a:extLst>
            </p:cNvPr>
            <p:cNvSpPr/>
            <p:nvPr/>
          </p:nvSpPr>
          <p:spPr>
            <a:xfrm>
              <a:off x="7160886" y="3487547"/>
              <a:ext cx="294290" cy="40557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4" name="Signo de multiplicación 23">
              <a:extLst>
                <a:ext uri="{FF2B5EF4-FFF2-40B4-BE49-F238E27FC236}">
                  <a16:creationId xmlns:a16="http://schemas.microsoft.com/office/drawing/2014/main" id="{D83C73E8-BA82-435A-AB9C-623D820EC97B}"/>
                </a:ext>
              </a:extLst>
            </p:cNvPr>
            <p:cNvSpPr/>
            <p:nvPr/>
          </p:nvSpPr>
          <p:spPr>
            <a:xfrm>
              <a:off x="6566655" y="3802037"/>
              <a:ext cx="294290" cy="40557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5" name="Signo de multiplicación 24">
              <a:extLst>
                <a:ext uri="{FF2B5EF4-FFF2-40B4-BE49-F238E27FC236}">
                  <a16:creationId xmlns:a16="http://schemas.microsoft.com/office/drawing/2014/main" id="{4E73D836-9849-4666-B204-71F251F84669}"/>
                </a:ext>
              </a:extLst>
            </p:cNvPr>
            <p:cNvSpPr/>
            <p:nvPr/>
          </p:nvSpPr>
          <p:spPr>
            <a:xfrm>
              <a:off x="5012201" y="4691657"/>
              <a:ext cx="294290" cy="40557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 name="Signo de multiplicación 27">
              <a:extLst>
                <a:ext uri="{FF2B5EF4-FFF2-40B4-BE49-F238E27FC236}">
                  <a16:creationId xmlns:a16="http://schemas.microsoft.com/office/drawing/2014/main" id="{D02AC7CE-B62D-412B-8E64-9C3ED722D619}"/>
                </a:ext>
              </a:extLst>
            </p:cNvPr>
            <p:cNvSpPr/>
            <p:nvPr/>
          </p:nvSpPr>
          <p:spPr>
            <a:xfrm>
              <a:off x="4564170" y="4949821"/>
              <a:ext cx="294290" cy="40557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9" name="Signo de multiplicación 28">
              <a:extLst>
                <a:ext uri="{FF2B5EF4-FFF2-40B4-BE49-F238E27FC236}">
                  <a16:creationId xmlns:a16="http://schemas.microsoft.com/office/drawing/2014/main" id="{350CB18B-E7D9-4EC9-A637-5DDDEDA00A5B}"/>
                </a:ext>
              </a:extLst>
            </p:cNvPr>
            <p:cNvSpPr/>
            <p:nvPr/>
          </p:nvSpPr>
          <p:spPr>
            <a:xfrm>
              <a:off x="4294347" y="5154372"/>
              <a:ext cx="294290" cy="40557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0" name="Signo de multiplicación 29">
              <a:extLst>
                <a:ext uri="{FF2B5EF4-FFF2-40B4-BE49-F238E27FC236}">
                  <a16:creationId xmlns:a16="http://schemas.microsoft.com/office/drawing/2014/main" id="{024F3C0B-3991-4D58-925D-13FD2ECE9237}"/>
                </a:ext>
              </a:extLst>
            </p:cNvPr>
            <p:cNvSpPr/>
            <p:nvPr/>
          </p:nvSpPr>
          <p:spPr>
            <a:xfrm>
              <a:off x="5552259" y="3900311"/>
              <a:ext cx="294290" cy="40557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1" name="Signo de multiplicación 30">
              <a:extLst>
                <a:ext uri="{FF2B5EF4-FFF2-40B4-BE49-F238E27FC236}">
                  <a16:creationId xmlns:a16="http://schemas.microsoft.com/office/drawing/2014/main" id="{236EB06B-D607-419A-827C-E42E5C8E66DE}"/>
                </a:ext>
              </a:extLst>
            </p:cNvPr>
            <p:cNvSpPr/>
            <p:nvPr/>
          </p:nvSpPr>
          <p:spPr>
            <a:xfrm>
              <a:off x="5650262" y="4064866"/>
              <a:ext cx="294290" cy="40557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2" name="Signo de multiplicación 31">
              <a:extLst>
                <a:ext uri="{FF2B5EF4-FFF2-40B4-BE49-F238E27FC236}">
                  <a16:creationId xmlns:a16="http://schemas.microsoft.com/office/drawing/2014/main" id="{546B6C9F-C31E-4732-8211-78C13E78B5EE}"/>
                </a:ext>
              </a:extLst>
            </p:cNvPr>
            <p:cNvSpPr/>
            <p:nvPr/>
          </p:nvSpPr>
          <p:spPr>
            <a:xfrm>
              <a:off x="5802847" y="4395175"/>
              <a:ext cx="294290" cy="40557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3" name="CuadroTexto 32">
              <a:extLst>
                <a:ext uri="{FF2B5EF4-FFF2-40B4-BE49-F238E27FC236}">
                  <a16:creationId xmlns:a16="http://schemas.microsoft.com/office/drawing/2014/main" id="{54A39580-7D91-407B-B115-05FB7E10E1E3}"/>
                </a:ext>
              </a:extLst>
            </p:cNvPr>
            <p:cNvSpPr txBox="1"/>
            <p:nvPr/>
          </p:nvSpPr>
          <p:spPr>
            <a:xfrm rot="19800000">
              <a:off x="7033980" y="5843486"/>
              <a:ext cx="883575" cy="523220"/>
            </a:xfrm>
            <a:prstGeom prst="rect">
              <a:avLst/>
            </a:prstGeom>
            <a:noFill/>
          </p:spPr>
          <p:txBody>
            <a:bodyPr wrap="none" rtlCol="0">
              <a:spAutoFit/>
            </a:bodyPr>
            <a:lstStyle/>
            <a:p>
              <a:r>
                <a:rPr lang="es-ES" sz="2800" dirty="0"/>
                <a:t>PC2</a:t>
              </a:r>
              <a:endParaRPr lang="es-CL" sz="2800" dirty="0"/>
            </a:p>
          </p:txBody>
        </p:sp>
        <p:sp>
          <p:nvSpPr>
            <p:cNvPr id="34" name="CuadroTexto 33">
              <a:extLst>
                <a:ext uri="{FF2B5EF4-FFF2-40B4-BE49-F238E27FC236}">
                  <a16:creationId xmlns:a16="http://schemas.microsoft.com/office/drawing/2014/main" id="{E1DFA35F-05CC-46FC-BE33-E8D475A343B8}"/>
                </a:ext>
              </a:extLst>
            </p:cNvPr>
            <p:cNvSpPr txBox="1"/>
            <p:nvPr/>
          </p:nvSpPr>
          <p:spPr>
            <a:xfrm rot="19800000">
              <a:off x="8655934" y="2523380"/>
              <a:ext cx="883575" cy="523220"/>
            </a:xfrm>
            <a:prstGeom prst="rect">
              <a:avLst/>
            </a:prstGeom>
            <a:noFill/>
          </p:spPr>
          <p:txBody>
            <a:bodyPr wrap="none" rtlCol="0">
              <a:spAutoFit/>
            </a:bodyPr>
            <a:lstStyle/>
            <a:p>
              <a:r>
                <a:rPr lang="es-ES" sz="2800" dirty="0"/>
                <a:t>PC1</a:t>
              </a:r>
              <a:endParaRPr lang="es-CL" sz="2800" dirty="0"/>
            </a:p>
          </p:txBody>
        </p:sp>
      </p:grpSp>
      <p:sp>
        <p:nvSpPr>
          <p:cNvPr id="4" name="Elipse 3">
            <a:extLst>
              <a:ext uri="{FF2B5EF4-FFF2-40B4-BE49-F238E27FC236}">
                <a16:creationId xmlns:a16="http://schemas.microsoft.com/office/drawing/2014/main" id="{A75DFBA3-DFAB-45C6-B23C-3DB7AE986130}"/>
              </a:ext>
            </a:extLst>
          </p:cNvPr>
          <p:cNvSpPr/>
          <p:nvPr/>
        </p:nvSpPr>
        <p:spPr>
          <a:xfrm>
            <a:off x="4053384" y="3712824"/>
            <a:ext cx="286235" cy="28623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p>
        </p:txBody>
      </p:sp>
      <p:cxnSp>
        <p:nvCxnSpPr>
          <p:cNvPr id="11" name="Conector recto 10">
            <a:extLst>
              <a:ext uri="{FF2B5EF4-FFF2-40B4-BE49-F238E27FC236}">
                <a16:creationId xmlns:a16="http://schemas.microsoft.com/office/drawing/2014/main" id="{D88228EA-17F6-476F-931F-A14FF5FD1910}"/>
              </a:ext>
            </a:extLst>
          </p:cNvPr>
          <p:cNvCxnSpPr/>
          <p:nvPr/>
        </p:nvCxnSpPr>
        <p:spPr>
          <a:xfrm>
            <a:off x="4368174" y="3904335"/>
            <a:ext cx="12587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Conector recto 34">
            <a:extLst>
              <a:ext uri="{FF2B5EF4-FFF2-40B4-BE49-F238E27FC236}">
                <a16:creationId xmlns:a16="http://schemas.microsoft.com/office/drawing/2014/main" id="{3C2034CA-0B35-4303-8C20-CB41E0F8C684}"/>
              </a:ext>
            </a:extLst>
          </p:cNvPr>
          <p:cNvCxnSpPr>
            <a:cxnSpLocks/>
            <a:stCxn id="4" idx="4"/>
          </p:cNvCxnSpPr>
          <p:nvPr/>
        </p:nvCxnSpPr>
        <p:spPr>
          <a:xfrm flipH="1">
            <a:off x="4193906" y="3999059"/>
            <a:ext cx="2596" cy="22358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55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FD152-290F-4490-9EE3-1DE6425F47E6}"/>
              </a:ext>
            </a:extLst>
          </p:cNvPr>
          <p:cNvSpPr>
            <a:spLocks noGrp="1"/>
          </p:cNvSpPr>
          <p:nvPr>
            <p:ph type="title"/>
          </p:nvPr>
        </p:nvSpPr>
        <p:spPr/>
        <p:txBody>
          <a:bodyPr/>
          <a:lstStyle/>
          <a:p>
            <a:r>
              <a:rPr lang="es-ES" dirty="0"/>
              <a:t>Ahora algo más…</a:t>
            </a:r>
            <a:endParaRPr lang="es-CL" dirty="0"/>
          </a:p>
        </p:txBody>
      </p:sp>
      <p:grpSp>
        <p:nvGrpSpPr>
          <p:cNvPr id="6" name="Grupo 5">
            <a:extLst>
              <a:ext uri="{FF2B5EF4-FFF2-40B4-BE49-F238E27FC236}">
                <a16:creationId xmlns:a16="http://schemas.microsoft.com/office/drawing/2014/main" id="{1EC0D5E3-AAB7-47A4-AA17-7453C49C21B5}"/>
              </a:ext>
            </a:extLst>
          </p:cNvPr>
          <p:cNvGrpSpPr/>
          <p:nvPr/>
        </p:nvGrpSpPr>
        <p:grpSpPr>
          <a:xfrm rot="1800000">
            <a:off x="2542182" y="2247853"/>
            <a:ext cx="6997327" cy="4152947"/>
            <a:chOff x="2542182" y="2247853"/>
            <a:chExt cx="6997327" cy="4152947"/>
          </a:xfrm>
        </p:grpSpPr>
        <p:cxnSp>
          <p:nvCxnSpPr>
            <p:cNvPr id="9" name="Conector recto 8">
              <a:extLst>
                <a:ext uri="{FF2B5EF4-FFF2-40B4-BE49-F238E27FC236}">
                  <a16:creationId xmlns:a16="http://schemas.microsoft.com/office/drawing/2014/main" id="{56304C95-AF06-4C0A-BB64-8C81003DE37A}"/>
                </a:ext>
              </a:extLst>
            </p:cNvPr>
            <p:cNvCxnSpPr>
              <a:cxnSpLocks/>
            </p:cNvCxnSpPr>
            <p:nvPr/>
          </p:nvCxnSpPr>
          <p:spPr>
            <a:xfrm flipH="1">
              <a:off x="2542182" y="2854437"/>
              <a:ext cx="6210300" cy="3546363"/>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Conector recto 19">
              <a:extLst>
                <a:ext uri="{FF2B5EF4-FFF2-40B4-BE49-F238E27FC236}">
                  <a16:creationId xmlns:a16="http://schemas.microsoft.com/office/drawing/2014/main" id="{CC230DA2-4716-4D8D-9B5E-5CDBD2253C23}"/>
                </a:ext>
              </a:extLst>
            </p:cNvPr>
            <p:cNvCxnSpPr>
              <a:cxnSpLocks/>
            </p:cNvCxnSpPr>
            <p:nvPr/>
          </p:nvCxnSpPr>
          <p:spPr>
            <a:xfrm>
              <a:off x="4613103" y="2247853"/>
              <a:ext cx="2353427" cy="4086763"/>
            </a:xfrm>
            <a:prstGeom prst="line">
              <a:avLst/>
            </a:prstGeom>
          </p:spPr>
          <p:style>
            <a:lnRef idx="2">
              <a:schemeClr val="accent6"/>
            </a:lnRef>
            <a:fillRef idx="0">
              <a:schemeClr val="accent6"/>
            </a:fillRef>
            <a:effectRef idx="1">
              <a:schemeClr val="accent6"/>
            </a:effectRef>
            <a:fontRef idx="minor">
              <a:schemeClr val="tx1"/>
            </a:fontRef>
          </p:style>
        </p:cxnSp>
        <p:sp>
          <p:nvSpPr>
            <p:cNvPr id="33" name="CuadroTexto 32">
              <a:extLst>
                <a:ext uri="{FF2B5EF4-FFF2-40B4-BE49-F238E27FC236}">
                  <a16:creationId xmlns:a16="http://schemas.microsoft.com/office/drawing/2014/main" id="{54A39580-7D91-407B-B115-05FB7E10E1E3}"/>
                </a:ext>
              </a:extLst>
            </p:cNvPr>
            <p:cNvSpPr txBox="1"/>
            <p:nvPr/>
          </p:nvSpPr>
          <p:spPr>
            <a:xfrm rot="19800000">
              <a:off x="7033980" y="5843486"/>
              <a:ext cx="883575" cy="523220"/>
            </a:xfrm>
            <a:prstGeom prst="rect">
              <a:avLst/>
            </a:prstGeom>
            <a:noFill/>
          </p:spPr>
          <p:txBody>
            <a:bodyPr wrap="none" rtlCol="0">
              <a:spAutoFit/>
            </a:bodyPr>
            <a:lstStyle/>
            <a:p>
              <a:r>
                <a:rPr lang="es-ES" sz="2800" dirty="0"/>
                <a:t>PC2</a:t>
              </a:r>
              <a:endParaRPr lang="es-CL" sz="2800" dirty="0"/>
            </a:p>
          </p:txBody>
        </p:sp>
        <p:sp>
          <p:nvSpPr>
            <p:cNvPr id="34" name="CuadroTexto 33">
              <a:extLst>
                <a:ext uri="{FF2B5EF4-FFF2-40B4-BE49-F238E27FC236}">
                  <a16:creationId xmlns:a16="http://schemas.microsoft.com/office/drawing/2014/main" id="{E1DFA35F-05CC-46FC-BE33-E8D475A343B8}"/>
                </a:ext>
              </a:extLst>
            </p:cNvPr>
            <p:cNvSpPr txBox="1"/>
            <p:nvPr/>
          </p:nvSpPr>
          <p:spPr>
            <a:xfrm rot="19800000">
              <a:off x="8655934" y="2523380"/>
              <a:ext cx="883575" cy="523220"/>
            </a:xfrm>
            <a:prstGeom prst="rect">
              <a:avLst/>
            </a:prstGeom>
            <a:noFill/>
          </p:spPr>
          <p:txBody>
            <a:bodyPr wrap="none" rtlCol="0">
              <a:spAutoFit/>
            </a:bodyPr>
            <a:lstStyle/>
            <a:p>
              <a:r>
                <a:rPr lang="es-ES" sz="2800" dirty="0"/>
                <a:t>PC1</a:t>
              </a:r>
              <a:endParaRPr lang="es-CL" sz="2800" dirty="0"/>
            </a:p>
          </p:txBody>
        </p:sp>
      </p:grpSp>
      <p:sp>
        <p:nvSpPr>
          <p:cNvPr id="4" name="Elipse 3">
            <a:extLst>
              <a:ext uri="{FF2B5EF4-FFF2-40B4-BE49-F238E27FC236}">
                <a16:creationId xmlns:a16="http://schemas.microsoft.com/office/drawing/2014/main" id="{A75DFBA3-DFAB-45C6-B23C-3DB7AE986130}"/>
              </a:ext>
            </a:extLst>
          </p:cNvPr>
          <p:cNvSpPr/>
          <p:nvPr/>
        </p:nvSpPr>
        <p:spPr>
          <a:xfrm>
            <a:off x="4053384" y="3712824"/>
            <a:ext cx="286235" cy="28623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p>
        </p:txBody>
      </p:sp>
      <p:sp>
        <p:nvSpPr>
          <p:cNvPr id="21" name="Elipse 20">
            <a:extLst>
              <a:ext uri="{FF2B5EF4-FFF2-40B4-BE49-F238E27FC236}">
                <a16:creationId xmlns:a16="http://schemas.microsoft.com/office/drawing/2014/main" id="{812BA022-5DB2-4A68-AC06-4096531FC8BA}"/>
              </a:ext>
            </a:extLst>
          </p:cNvPr>
          <p:cNvSpPr/>
          <p:nvPr/>
        </p:nvSpPr>
        <p:spPr>
          <a:xfrm>
            <a:off x="4348511" y="3942329"/>
            <a:ext cx="286235" cy="28623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p>
        </p:txBody>
      </p:sp>
      <p:sp>
        <p:nvSpPr>
          <p:cNvPr id="22" name="Elipse 21">
            <a:extLst>
              <a:ext uri="{FF2B5EF4-FFF2-40B4-BE49-F238E27FC236}">
                <a16:creationId xmlns:a16="http://schemas.microsoft.com/office/drawing/2014/main" id="{8A2BFAEE-A9EE-4562-B98B-AEA8F022655A}"/>
              </a:ext>
            </a:extLst>
          </p:cNvPr>
          <p:cNvSpPr/>
          <p:nvPr/>
        </p:nvSpPr>
        <p:spPr>
          <a:xfrm>
            <a:off x="6590248" y="4445589"/>
            <a:ext cx="286235" cy="28623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p>
        </p:txBody>
      </p:sp>
      <p:sp>
        <p:nvSpPr>
          <p:cNvPr id="26" name="Elipse 25">
            <a:extLst>
              <a:ext uri="{FF2B5EF4-FFF2-40B4-BE49-F238E27FC236}">
                <a16:creationId xmlns:a16="http://schemas.microsoft.com/office/drawing/2014/main" id="{4EE46D33-46A5-4204-B605-4EFC938CA61F}"/>
              </a:ext>
            </a:extLst>
          </p:cNvPr>
          <p:cNvSpPr/>
          <p:nvPr/>
        </p:nvSpPr>
        <p:spPr>
          <a:xfrm>
            <a:off x="7312139" y="3991797"/>
            <a:ext cx="286235" cy="28623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p>
        </p:txBody>
      </p:sp>
      <p:sp>
        <p:nvSpPr>
          <p:cNvPr id="36" name="Elipse 35">
            <a:extLst>
              <a:ext uri="{FF2B5EF4-FFF2-40B4-BE49-F238E27FC236}">
                <a16:creationId xmlns:a16="http://schemas.microsoft.com/office/drawing/2014/main" id="{CB9EBE91-76BA-4CF7-BB8E-8AC815D389D4}"/>
              </a:ext>
            </a:extLst>
          </p:cNvPr>
          <p:cNvSpPr/>
          <p:nvPr/>
        </p:nvSpPr>
        <p:spPr>
          <a:xfrm>
            <a:off x="7857569" y="3867291"/>
            <a:ext cx="286235" cy="28623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p>
        </p:txBody>
      </p:sp>
      <p:sp>
        <p:nvSpPr>
          <p:cNvPr id="37" name="Elipse 36">
            <a:extLst>
              <a:ext uri="{FF2B5EF4-FFF2-40B4-BE49-F238E27FC236}">
                <a16:creationId xmlns:a16="http://schemas.microsoft.com/office/drawing/2014/main" id="{681E533C-E829-456D-915A-36612855261A}"/>
              </a:ext>
            </a:extLst>
          </p:cNvPr>
          <p:cNvSpPr/>
          <p:nvPr/>
        </p:nvSpPr>
        <p:spPr>
          <a:xfrm>
            <a:off x="5345376" y="4083700"/>
            <a:ext cx="286235" cy="28623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p>
        </p:txBody>
      </p:sp>
      <p:sp>
        <p:nvSpPr>
          <p:cNvPr id="5" name="CuadroTexto 4">
            <a:extLst>
              <a:ext uri="{FF2B5EF4-FFF2-40B4-BE49-F238E27FC236}">
                <a16:creationId xmlns:a16="http://schemas.microsoft.com/office/drawing/2014/main" id="{707AB11B-4692-42D5-9CF4-5FF98C6F32B2}"/>
              </a:ext>
            </a:extLst>
          </p:cNvPr>
          <p:cNvSpPr txBox="1"/>
          <p:nvPr/>
        </p:nvSpPr>
        <p:spPr>
          <a:xfrm>
            <a:off x="405932" y="1812176"/>
            <a:ext cx="3638560" cy="2031325"/>
          </a:xfrm>
          <a:prstGeom prst="rect">
            <a:avLst/>
          </a:prstGeom>
          <a:noFill/>
        </p:spPr>
        <p:txBody>
          <a:bodyPr wrap="square" rtlCol="0">
            <a:spAutoFit/>
          </a:bodyPr>
          <a:lstStyle/>
          <a:p>
            <a:r>
              <a:rPr lang="es-ES" sz="1800" dirty="0"/>
              <a:t>Para efectos del ejemplo, imagine que la varianza de PC1 es 15 y la varianza de PC2 es 3</a:t>
            </a:r>
          </a:p>
          <a:p>
            <a:endParaRPr lang="es-ES" sz="1800" dirty="0"/>
          </a:p>
          <a:p>
            <a:r>
              <a:rPr lang="es-CL" sz="1800" dirty="0"/>
              <a:t>Esto implica que la variación total es de </a:t>
            </a:r>
          </a:p>
          <a:p>
            <a:r>
              <a:rPr lang="es-CL" sz="1800" dirty="0"/>
              <a:t>15 + 3 = 18</a:t>
            </a:r>
            <a:endParaRPr lang="es-ES" sz="1800" dirty="0"/>
          </a:p>
        </p:txBody>
      </p:sp>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2DE38319-0D2E-4AA0-AF88-F2C19ADE6B0C}"/>
                  </a:ext>
                </a:extLst>
              </p:cNvPr>
              <p:cNvSpPr txBox="1"/>
              <p:nvPr/>
            </p:nvSpPr>
            <p:spPr>
              <a:xfrm>
                <a:off x="6393139" y="1963262"/>
                <a:ext cx="2176109" cy="40831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𝑉𝑎𝑟𝑖𝑎𝑛𝑧𝑎</m:t>
                      </m:r>
                      <m:r>
                        <a:rPr lang="es-ES" b="0" i="1" smtClean="0">
                          <a:latin typeface="Cambria Math" panose="02040503050406030204" pitchFamily="18" charset="0"/>
                        </a:rPr>
                        <m:t> </m:t>
                      </m:r>
                      <m:r>
                        <a:rPr lang="es-ES" b="0" i="1" smtClean="0">
                          <a:latin typeface="Cambria Math" panose="02040503050406030204" pitchFamily="18" charset="0"/>
                        </a:rPr>
                        <m:t>𝑑𝑒</m:t>
                      </m:r>
                      <m:r>
                        <a:rPr lang="es-ES" b="0" i="1" smtClean="0">
                          <a:latin typeface="Cambria Math" panose="02040503050406030204" pitchFamily="18" charset="0"/>
                        </a:rPr>
                        <m:t> </m:t>
                      </m:r>
                      <m:r>
                        <a:rPr lang="es-ES" b="0" i="1" smtClean="0">
                          <a:latin typeface="Cambria Math" panose="02040503050406030204" pitchFamily="18" charset="0"/>
                        </a:rPr>
                        <m:t>𝑃𝐶</m:t>
                      </m:r>
                      <m:r>
                        <a:rPr lang="es-ES" b="0" i="1" smtClean="0">
                          <a:latin typeface="Cambria Math" panose="02040503050406030204" pitchFamily="18" charset="0"/>
                        </a:rPr>
                        <m:t>1=</m:t>
                      </m:r>
                      <m:f>
                        <m:fPr>
                          <m:ctrlPr>
                            <a:rPr lang="es-ES" b="0" i="1" smtClean="0">
                              <a:latin typeface="Cambria Math" panose="02040503050406030204" pitchFamily="18" charset="0"/>
                            </a:rPr>
                          </m:ctrlPr>
                        </m:fPr>
                        <m:num>
                          <m:sSub>
                            <m:sSubPr>
                              <m:ctrlPr>
                                <a:rPr lang="es-ES" i="1">
                                  <a:latin typeface="Cambria Math" panose="02040503050406030204" pitchFamily="18" charset="0"/>
                                </a:rPr>
                              </m:ctrlPr>
                            </m:sSubPr>
                            <m:e>
                              <m:r>
                                <a:rPr lang="es-ES" i="1">
                                  <a:latin typeface="Cambria Math" panose="02040503050406030204" pitchFamily="18" charset="0"/>
                                </a:rPr>
                                <m:t>𝑆𝑆𝐷</m:t>
                              </m:r>
                            </m:e>
                            <m:sub>
                              <m:r>
                                <a:rPr lang="es-ES" i="1">
                                  <a:latin typeface="Cambria Math" panose="02040503050406030204" pitchFamily="18" charset="0"/>
                                </a:rPr>
                                <m:t>𝑃𝐶</m:t>
                              </m:r>
                              <m:r>
                                <a:rPr lang="es-ES" i="1">
                                  <a:latin typeface="Cambria Math" panose="02040503050406030204" pitchFamily="18" charset="0"/>
                                </a:rPr>
                                <m:t>1</m:t>
                              </m:r>
                            </m:sub>
                          </m:sSub>
                        </m:num>
                        <m:den>
                          <m:r>
                            <a:rPr lang="es-ES" b="0" i="1" smtClean="0">
                              <a:latin typeface="Cambria Math" panose="02040503050406030204" pitchFamily="18" charset="0"/>
                            </a:rPr>
                            <m:t>𝑛</m:t>
                          </m:r>
                          <m:r>
                            <a:rPr lang="es-ES" b="0" i="1" smtClean="0">
                              <a:latin typeface="Cambria Math" panose="02040503050406030204" pitchFamily="18" charset="0"/>
                            </a:rPr>
                            <m:t>−1</m:t>
                          </m:r>
                        </m:den>
                      </m:f>
                    </m:oMath>
                  </m:oMathPara>
                </a14:m>
                <a:endParaRPr lang="es-CL" dirty="0"/>
              </a:p>
            </p:txBody>
          </p:sp>
        </mc:Choice>
        <mc:Fallback>
          <p:sp>
            <p:nvSpPr>
              <p:cNvPr id="7" name="CuadroTexto 6">
                <a:extLst>
                  <a:ext uri="{FF2B5EF4-FFF2-40B4-BE49-F238E27FC236}">
                    <a16:creationId xmlns:a16="http://schemas.microsoft.com/office/drawing/2014/main" id="{2DE38319-0D2E-4AA0-AF88-F2C19ADE6B0C}"/>
                  </a:ext>
                </a:extLst>
              </p:cNvPr>
              <p:cNvSpPr txBox="1">
                <a:spLocks noRot="1" noChangeAspect="1" noMove="1" noResize="1" noEditPoints="1" noAdjustHandles="1" noChangeArrowheads="1" noChangeShapeType="1" noTextEdit="1"/>
              </p:cNvSpPr>
              <p:nvPr/>
            </p:nvSpPr>
            <p:spPr>
              <a:xfrm>
                <a:off x="6393139" y="1963262"/>
                <a:ext cx="2176109" cy="408317"/>
              </a:xfrm>
              <a:prstGeom prst="rect">
                <a:avLst/>
              </a:prstGeom>
              <a:blipFill>
                <a:blip r:embed="rId3"/>
                <a:stretch>
                  <a:fillRect l="-1401" b="-11940"/>
                </a:stretch>
              </a:blipFill>
            </p:spPr>
            <p:txBody>
              <a:bodyPr/>
              <a:lstStyle/>
              <a:p>
                <a:r>
                  <a:rPr lang="es-CL">
                    <a:noFill/>
                  </a:rPr>
                  <a:t> </a:t>
                </a:r>
              </a:p>
            </p:txBody>
          </p:sp>
        </mc:Fallback>
      </mc:AlternateContent>
      <mc:AlternateContent xmlns:mc="http://schemas.openxmlformats.org/markup-compatibility/2006">
        <mc:Choice xmlns:a14="http://schemas.microsoft.com/office/drawing/2010/main" Requires="a14">
          <p:sp>
            <p:nvSpPr>
              <p:cNvPr id="38" name="CuadroTexto 37">
                <a:extLst>
                  <a:ext uri="{FF2B5EF4-FFF2-40B4-BE49-F238E27FC236}">
                    <a16:creationId xmlns:a16="http://schemas.microsoft.com/office/drawing/2014/main" id="{A07B5ACE-9757-440E-ADAA-62AA32FCBC95}"/>
                  </a:ext>
                </a:extLst>
              </p:cNvPr>
              <p:cNvSpPr txBox="1"/>
              <p:nvPr/>
            </p:nvSpPr>
            <p:spPr>
              <a:xfrm>
                <a:off x="6359983" y="2582392"/>
                <a:ext cx="2176109" cy="40831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𝑉𝑎𝑟𝑖𝑎𝑛𝑧𝑎</m:t>
                      </m:r>
                      <m:r>
                        <a:rPr lang="es-ES" b="0" i="1" smtClean="0">
                          <a:latin typeface="Cambria Math" panose="02040503050406030204" pitchFamily="18" charset="0"/>
                        </a:rPr>
                        <m:t> </m:t>
                      </m:r>
                      <m:r>
                        <a:rPr lang="es-ES" b="0" i="1" smtClean="0">
                          <a:latin typeface="Cambria Math" panose="02040503050406030204" pitchFamily="18" charset="0"/>
                        </a:rPr>
                        <m:t>𝑑𝑒</m:t>
                      </m:r>
                      <m:r>
                        <a:rPr lang="es-ES" b="0" i="1" smtClean="0">
                          <a:latin typeface="Cambria Math" panose="02040503050406030204" pitchFamily="18" charset="0"/>
                        </a:rPr>
                        <m:t> </m:t>
                      </m:r>
                      <m:r>
                        <a:rPr lang="es-ES" b="0" i="1" smtClean="0">
                          <a:latin typeface="Cambria Math" panose="02040503050406030204" pitchFamily="18" charset="0"/>
                        </a:rPr>
                        <m:t>𝑃𝐶</m:t>
                      </m:r>
                      <m:r>
                        <a:rPr lang="es-ES" b="0" i="1" smtClean="0">
                          <a:latin typeface="Cambria Math" panose="02040503050406030204" pitchFamily="18" charset="0"/>
                        </a:rPr>
                        <m:t>2=</m:t>
                      </m:r>
                      <m:f>
                        <m:fPr>
                          <m:ctrlPr>
                            <a:rPr lang="es-ES" b="0" i="1" smtClean="0">
                              <a:latin typeface="Cambria Math" panose="02040503050406030204" pitchFamily="18" charset="0"/>
                            </a:rPr>
                          </m:ctrlPr>
                        </m:fPr>
                        <m:num>
                          <m:sSub>
                            <m:sSubPr>
                              <m:ctrlPr>
                                <a:rPr lang="es-ES" i="1">
                                  <a:latin typeface="Cambria Math" panose="02040503050406030204" pitchFamily="18" charset="0"/>
                                </a:rPr>
                              </m:ctrlPr>
                            </m:sSubPr>
                            <m:e>
                              <m:r>
                                <a:rPr lang="es-ES" i="1">
                                  <a:latin typeface="Cambria Math" panose="02040503050406030204" pitchFamily="18" charset="0"/>
                                </a:rPr>
                                <m:t>𝑆𝑆𝐷</m:t>
                              </m:r>
                            </m:e>
                            <m:sub>
                              <m:r>
                                <a:rPr lang="es-ES" i="1">
                                  <a:latin typeface="Cambria Math" panose="02040503050406030204" pitchFamily="18" charset="0"/>
                                </a:rPr>
                                <m:t>𝑃𝐶</m:t>
                              </m:r>
                              <m:r>
                                <a:rPr lang="es-ES" b="0" i="1" smtClean="0">
                                  <a:latin typeface="Cambria Math" panose="02040503050406030204" pitchFamily="18" charset="0"/>
                                </a:rPr>
                                <m:t>2</m:t>
                              </m:r>
                            </m:sub>
                          </m:sSub>
                        </m:num>
                        <m:den>
                          <m:r>
                            <a:rPr lang="es-ES" b="0" i="1" smtClean="0">
                              <a:latin typeface="Cambria Math" panose="02040503050406030204" pitchFamily="18" charset="0"/>
                            </a:rPr>
                            <m:t>𝑛</m:t>
                          </m:r>
                          <m:r>
                            <a:rPr lang="es-ES" b="0" i="1" smtClean="0">
                              <a:latin typeface="Cambria Math" panose="02040503050406030204" pitchFamily="18" charset="0"/>
                            </a:rPr>
                            <m:t>−1</m:t>
                          </m:r>
                        </m:den>
                      </m:f>
                    </m:oMath>
                  </m:oMathPara>
                </a14:m>
                <a:endParaRPr lang="es-CL" dirty="0"/>
              </a:p>
            </p:txBody>
          </p:sp>
        </mc:Choice>
        <mc:Fallback>
          <p:sp>
            <p:nvSpPr>
              <p:cNvPr id="38" name="CuadroTexto 37">
                <a:extLst>
                  <a:ext uri="{FF2B5EF4-FFF2-40B4-BE49-F238E27FC236}">
                    <a16:creationId xmlns:a16="http://schemas.microsoft.com/office/drawing/2014/main" id="{A07B5ACE-9757-440E-ADAA-62AA32FCBC95}"/>
                  </a:ext>
                </a:extLst>
              </p:cNvPr>
              <p:cNvSpPr txBox="1">
                <a:spLocks noRot="1" noChangeAspect="1" noMove="1" noResize="1" noEditPoints="1" noAdjustHandles="1" noChangeArrowheads="1" noChangeShapeType="1" noTextEdit="1"/>
              </p:cNvSpPr>
              <p:nvPr/>
            </p:nvSpPr>
            <p:spPr>
              <a:xfrm>
                <a:off x="6359983" y="2582392"/>
                <a:ext cx="2176109" cy="408317"/>
              </a:xfrm>
              <a:prstGeom prst="rect">
                <a:avLst/>
              </a:prstGeom>
              <a:blipFill>
                <a:blip r:embed="rId4"/>
                <a:stretch>
                  <a:fillRect l="-1120" t="-1493" b="-11940"/>
                </a:stretch>
              </a:blipFill>
            </p:spPr>
            <p:txBody>
              <a:bodyPr/>
              <a:lstStyle/>
              <a:p>
                <a:r>
                  <a:rPr lang="es-CL">
                    <a:noFill/>
                  </a:rPr>
                  <a:t> </a:t>
                </a:r>
              </a:p>
            </p:txBody>
          </p:sp>
        </mc:Fallback>
      </mc:AlternateContent>
    </p:spTree>
    <p:extLst>
      <p:ext uri="{BB962C8B-B14F-4D97-AF65-F5344CB8AC3E}">
        <p14:creationId xmlns:p14="http://schemas.microsoft.com/office/powerpoint/2010/main" val="326489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3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FD152-290F-4490-9EE3-1DE6425F47E6}"/>
              </a:ext>
            </a:extLst>
          </p:cNvPr>
          <p:cNvSpPr>
            <a:spLocks noGrp="1"/>
          </p:cNvSpPr>
          <p:nvPr>
            <p:ph type="title"/>
          </p:nvPr>
        </p:nvSpPr>
        <p:spPr/>
        <p:txBody>
          <a:bodyPr/>
          <a:lstStyle/>
          <a:p>
            <a:r>
              <a:rPr lang="es-ES" dirty="0"/>
              <a:t>Ahora algo más…</a:t>
            </a:r>
            <a:endParaRPr lang="es-CL" dirty="0"/>
          </a:p>
        </p:txBody>
      </p:sp>
      <p:grpSp>
        <p:nvGrpSpPr>
          <p:cNvPr id="6" name="Grupo 5">
            <a:extLst>
              <a:ext uri="{FF2B5EF4-FFF2-40B4-BE49-F238E27FC236}">
                <a16:creationId xmlns:a16="http://schemas.microsoft.com/office/drawing/2014/main" id="{1EC0D5E3-AAB7-47A4-AA17-7453C49C21B5}"/>
              </a:ext>
            </a:extLst>
          </p:cNvPr>
          <p:cNvGrpSpPr/>
          <p:nvPr/>
        </p:nvGrpSpPr>
        <p:grpSpPr>
          <a:xfrm rot="1800000">
            <a:off x="2542182" y="2247853"/>
            <a:ext cx="6997327" cy="4152947"/>
            <a:chOff x="2542182" y="2247853"/>
            <a:chExt cx="6997327" cy="4152947"/>
          </a:xfrm>
        </p:grpSpPr>
        <p:cxnSp>
          <p:nvCxnSpPr>
            <p:cNvPr id="9" name="Conector recto 8">
              <a:extLst>
                <a:ext uri="{FF2B5EF4-FFF2-40B4-BE49-F238E27FC236}">
                  <a16:creationId xmlns:a16="http://schemas.microsoft.com/office/drawing/2014/main" id="{56304C95-AF06-4C0A-BB64-8C81003DE37A}"/>
                </a:ext>
              </a:extLst>
            </p:cNvPr>
            <p:cNvCxnSpPr>
              <a:cxnSpLocks/>
            </p:cNvCxnSpPr>
            <p:nvPr/>
          </p:nvCxnSpPr>
          <p:spPr>
            <a:xfrm flipH="1">
              <a:off x="2542182" y="2854437"/>
              <a:ext cx="6210300" cy="3546363"/>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Conector recto 19">
              <a:extLst>
                <a:ext uri="{FF2B5EF4-FFF2-40B4-BE49-F238E27FC236}">
                  <a16:creationId xmlns:a16="http://schemas.microsoft.com/office/drawing/2014/main" id="{CC230DA2-4716-4D8D-9B5E-5CDBD2253C23}"/>
                </a:ext>
              </a:extLst>
            </p:cNvPr>
            <p:cNvCxnSpPr>
              <a:cxnSpLocks/>
            </p:cNvCxnSpPr>
            <p:nvPr/>
          </p:nvCxnSpPr>
          <p:spPr>
            <a:xfrm>
              <a:off x="4613103" y="2247853"/>
              <a:ext cx="2353427" cy="4086763"/>
            </a:xfrm>
            <a:prstGeom prst="line">
              <a:avLst/>
            </a:prstGeom>
          </p:spPr>
          <p:style>
            <a:lnRef idx="2">
              <a:schemeClr val="accent6"/>
            </a:lnRef>
            <a:fillRef idx="0">
              <a:schemeClr val="accent6"/>
            </a:fillRef>
            <a:effectRef idx="1">
              <a:schemeClr val="accent6"/>
            </a:effectRef>
            <a:fontRef idx="minor">
              <a:schemeClr val="tx1"/>
            </a:fontRef>
          </p:style>
        </p:cxnSp>
        <p:sp>
          <p:nvSpPr>
            <p:cNvPr id="33" name="CuadroTexto 32">
              <a:extLst>
                <a:ext uri="{FF2B5EF4-FFF2-40B4-BE49-F238E27FC236}">
                  <a16:creationId xmlns:a16="http://schemas.microsoft.com/office/drawing/2014/main" id="{54A39580-7D91-407B-B115-05FB7E10E1E3}"/>
                </a:ext>
              </a:extLst>
            </p:cNvPr>
            <p:cNvSpPr txBox="1"/>
            <p:nvPr/>
          </p:nvSpPr>
          <p:spPr>
            <a:xfrm rot="19800000">
              <a:off x="7033980" y="5843486"/>
              <a:ext cx="883575" cy="523220"/>
            </a:xfrm>
            <a:prstGeom prst="rect">
              <a:avLst/>
            </a:prstGeom>
            <a:noFill/>
          </p:spPr>
          <p:txBody>
            <a:bodyPr wrap="none" rtlCol="0">
              <a:spAutoFit/>
            </a:bodyPr>
            <a:lstStyle/>
            <a:p>
              <a:r>
                <a:rPr lang="es-ES" sz="2800" dirty="0"/>
                <a:t>PC2</a:t>
              </a:r>
              <a:endParaRPr lang="es-CL" sz="2800" dirty="0"/>
            </a:p>
          </p:txBody>
        </p:sp>
        <p:sp>
          <p:nvSpPr>
            <p:cNvPr id="34" name="CuadroTexto 33">
              <a:extLst>
                <a:ext uri="{FF2B5EF4-FFF2-40B4-BE49-F238E27FC236}">
                  <a16:creationId xmlns:a16="http://schemas.microsoft.com/office/drawing/2014/main" id="{E1DFA35F-05CC-46FC-BE33-E8D475A343B8}"/>
                </a:ext>
              </a:extLst>
            </p:cNvPr>
            <p:cNvSpPr txBox="1"/>
            <p:nvPr/>
          </p:nvSpPr>
          <p:spPr>
            <a:xfrm rot="19800000">
              <a:off x="8655934" y="2523380"/>
              <a:ext cx="883575" cy="523220"/>
            </a:xfrm>
            <a:prstGeom prst="rect">
              <a:avLst/>
            </a:prstGeom>
            <a:noFill/>
          </p:spPr>
          <p:txBody>
            <a:bodyPr wrap="none" rtlCol="0">
              <a:spAutoFit/>
            </a:bodyPr>
            <a:lstStyle/>
            <a:p>
              <a:r>
                <a:rPr lang="es-ES" sz="2800" dirty="0"/>
                <a:t>PC1</a:t>
              </a:r>
              <a:endParaRPr lang="es-CL" sz="2800" dirty="0"/>
            </a:p>
          </p:txBody>
        </p:sp>
      </p:grpSp>
      <p:sp>
        <p:nvSpPr>
          <p:cNvPr id="4" name="Elipse 3">
            <a:extLst>
              <a:ext uri="{FF2B5EF4-FFF2-40B4-BE49-F238E27FC236}">
                <a16:creationId xmlns:a16="http://schemas.microsoft.com/office/drawing/2014/main" id="{A75DFBA3-DFAB-45C6-B23C-3DB7AE986130}"/>
              </a:ext>
            </a:extLst>
          </p:cNvPr>
          <p:cNvSpPr/>
          <p:nvPr/>
        </p:nvSpPr>
        <p:spPr>
          <a:xfrm>
            <a:off x="4053384" y="3712824"/>
            <a:ext cx="286235" cy="28623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p>
        </p:txBody>
      </p:sp>
      <p:sp>
        <p:nvSpPr>
          <p:cNvPr id="21" name="Elipse 20">
            <a:extLst>
              <a:ext uri="{FF2B5EF4-FFF2-40B4-BE49-F238E27FC236}">
                <a16:creationId xmlns:a16="http://schemas.microsoft.com/office/drawing/2014/main" id="{812BA022-5DB2-4A68-AC06-4096531FC8BA}"/>
              </a:ext>
            </a:extLst>
          </p:cNvPr>
          <p:cNvSpPr/>
          <p:nvPr/>
        </p:nvSpPr>
        <p:spPr>
          <a:xfrm>
            <a:off x="4348511" y="3942329"/>
            <a:ext cx="286235" cy="28623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p>
        </p:txBody>
      </p:sp>
      <p:sp>
        <p:nvSpPr>
          <p:cNvPr id="22" name="Elipse 21">
            <a:extLst>
              <a:ext uri="{FF2B5EF4-FFF2-40B4-BE49-F238E27FC236}">
                <a16:creationId xmlns:a16="http://schemas.microsoft.com/office/drawing/2014/main" id="{8A2BFAEE-A9EE-4562-B98B-AEA8F022655A}"/>
              </a:ext>
            </a:extLst>
          </p:cNvPr>
          <p:cNvSpPr/>
          <p:nvPr/>
        </p:nvSpPr>
        <p:spPr>
          <a:xfrm>
            <a:off x="6590248" y="4445589"/>
            <a:ext cx="286235" cy="28623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p>
        </p:txBody>
      </p:sp>
      <p:sp>
        <p:nvSpPr>
          <p:cNvPr id="26" name="Elipse 25">
            <a:extLst>
              <a:ext uri="{FF2B5EF4-FFF2-40B4-BE49-F238E27FC236}">
                <a16:creationId xmlns:a16="http://schemas.microsoft.com/office/drawing/2014/main" id="{4EE46D33-46A5-4204-B605-4EFC938CA61F}"/>
              </a:ext>
            </a:extLst>
          </p:cNvPr>
          <p:cNvSpPr/>
          <p:nvPr/>
        </p:nvSpPr>
        <p:spPr>
          <a:xfrm>
            <a:off x="7312139" y="3991797"/>
            <a:ext cx="286235" cy="28623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p>
        </p:txBody>
      </p:sp>
      <p:sp>
        <p:nvSpPr>
          <p:cNvPr id="36" name="Elipse 35">
            <a:extLst>
              <a:ext uri="{FF2B5EF4-FFF2-40B4-BE49-F238E27FC236}">
                <a16:creationId xmlns:a16="http://schemas.microsoft.com/office/drawing/2014/main" id="{CB9EBE91-76BA-4CF7-BB8E-8AC815D389D4}"/>
              </a:ext>
            </a:extLst>
          </p:cNvPr>
          <p:cNvSpPr/>
          <p:nvPr/>
        </p:nvSpPr>
        <p:spPr>
          <a:xfrm>
            <a:off x="7857569" y="3867291"/>
            <a:ext cx="286235" cy="28623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p>
        </p:txBody>
      </p:sp>
      <p:sp>
        <p:nvSpPr>
          <p:cNvPr id="37" name="Elipse 36">
            <a:extLst>
              <a:ext uri="{FF2B5EF4-FFF2-40B4-BE49-F238E27FC236}">
                <a16:creationId xmlns:a16="http://schemas.microsoft.com/office/drawing/2014/main" id="{681E533C-E829-456D-915A-36612855261A}"/>
              </a:ext>
            </a:extLst>
          </p:cNvPr>
          <p:cNvSpPr/>
          <p:nvPr/>
        </p:nvSpPr>
        <p:spPr>
          <a:xfrm>
            <a:off x="5345376" y="4083700"/>
            <a:ext cx="286235" cy="28623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p>
        </p:txBody>
      </p:sp>
      <p:sp>
        <p:nvSpPr>
          <p:cNvPr id="5" name="CuadroTexto 4">
            <a:extLst>
              <a:ext uri="{FF2B5EF4-FFF2-40B4-BE49-F238E27FC236}">
                <a16:creationId xmlns:a16="http://schemas.microsoft.com/office/drawing/2014/main" id="{707AB11B-4692-42D5-9CF4-5FF98C6F32B2}"/>
              </a:ext>
            </a:extLst>
          </p:cNvPr>
          <p:cNvSpPr txBox="1"/>
          <p:nvPr/>
        </p:nvSpPr>
        <p:spPr>
          <a:xfrm>
            <a:off x="405931" y="1812176"/>
            <a:ext cx="5225679" cy="1754326"/>
          </a:xfrm>
          <a:prstGeom prst="rect">
            <a:avLst/>
          </a:prstGeom>
          <a:noFill/>
        </p:spPr>
        <p:txBody>
          <a:bodyPr wrap="square" rtlCol="0">
            <a:spAutoFit/>
          </a:bodyPr>
          <a:lstStyle/>
          <a:p>
            <a:r>
              <a:rPr lang="es-ES" sz="1800" dirty="0"/>
              <a:t>Con esto:</a:t>
            </a:r>
          </a:p>
          <a:p>
            <a:endParaRPr lang="es-ES" sz="1800" dirty="0"/>
          </a:p>
          <a:p>
            <a:r>
              <a:rPr lang="es-ES" sz="1800" dirty="0"/>
              <a:t>PC1 pesa 15/18 = 0,83 de la variación total</a:t>
            </a:r>
          </a:p>
          <a:p>
            <a:endParaRPr lang="es-ES" sz="1800" dirty="0"/>
          </a:p>
          <a:p>
            <a:r>
              <a:rPr lang="es-ES" sz="1800" dirty="0"/>
              <a:t>PC2 pesa 3/18 = 0,17 de la variación total</a:t>
            </a:r>
          </a:p>
          <a:p>
            <a:endParaRPr lang="es-ES" sz="1800" dirty="0"/>
          </a:p>
        </p:txBody>
      </p:sp>
    </p:spTree>
    <p:extLst>
      <p:ext uri="{BB962C8B-B14F-4D97-AF65-F5344CB8AC3E}">
        <p14:creationId xmlns:p14="http://schemas.microsoft.com/office/powerpoint/2010/main" val="840353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FD152-290F-4490-9EE3-1DE6425F47E6}"/>
              </a:ext>
            </a:extLst>
          </p:cNvPr>
          <p:cNvSpPr>
            <a:spLocks noGrp="1"/>
          </p:cNvSpPr>
          <p:nvPr>
            <p:ph type="title"/>
          </p:nvPr>
        </p:nvSpPr>
        <p:spPr/>
        <p:txBody>
          <a:bodyPr/>
          <a:lstStyle/>
          <a:p>
            <a:r>
              <a:rPr lang="es-ES" dirty="0"/>
              <a:t>Ahora algo más…</a:t>
            </a:r>
            <a:endParaRPr lang="es-CL" dirty="0"/>
          </a:p>
        </p:txBody>
      </p:sp>
      <p:sp>
        <p:nvSpPr>
          <p:cNvPr id="5" name="CuadroTexto 4">
            <a:extLst>
              <a:ext uri="{FF2B5EF4-FFF2-40B4-BE49-F238E27FC236}">
                <a16:creationId xmlns:a16="http://schemas.microsoft.com/office/drawing/2014/main" id="{707AB11B-4692-42D5-9CF4-5FF98C6F32B2}"/>
              </a:ext>
            </a:extLst>
          </p:cNvPr>
          <p:cNvSpPr txBox="1"/>
          <p:nvPr/>
        </p:nvSpPr>
        <p:spPr>
          <a:xfrm>
            <a:off x="405931" y="1812176"/>
            <a:ext cx="5225679" cy="1754326"/>
          </a:xfrm>
          <a:prstGeom prst="rect">
            <a:avLst/>
          </a:prstGeom>
          <a:noFill/>
        </p:spPr>
        <p:txBody>
          <a:bodyPr wrap="square" rtlCol="0">
            <a:spAutoFit/>
          </a:bodyPr>
          <a:lstStyle/>
          <a:p>
            <a:r>
              <a:rPr lang="es-ES" sz="1800" dirty="0"/>
              <a:t>Con esto:</a:t>
            </a:r>
          </a:p>
          <a:p>
            <a:endParaRPr lang="es-ES" sz="1800" dirty="0"/>
          </a:p>
          <a:p>
            <a:r>
              <a:rPr lang="es-ES" sz="1800" dirty="0"/>
              <a:t>PC1 pesa 15/18 = 0,83 de la variación total</a:t>
            </a:r>
          </a:p>
          <a:p>
            <a:endParaRPr lang="es-ES" sz="1800" dirty="0"/>
          </a:p>
          <a:p>
            <a:r>
              <a:rPr lang="es-ES" sz="1800" dirty="0"/>
              <a:t>PC2 pesa 3/18 = 0,17 de la variación total</a:t>
            </a:r>
          </a:p>
          <a:p>
            <a:endParaRPr lang="es-ES" sz="1800" dirty="0"/>
          </a:p>
        </p:txBody>
      </p:sp>
      <p:cxnSp>
        <p:nvCxnSpPr>
          <p:cNvPr id="7" name="Conector recto 6">
            <a:extLst>
              <a:ext uri="{FF2B5EF4-FFF2-40B4-BE49-F238E27FC236}">
                <a16:creationId xmlns:a16="http://schemas.microsoft.com/office/drawing/2014/main" id="{E483B65D-F605-4205-9D10-F275D3571B32}"/>
              </a:ext>
            </a:extLst>
          </p:cNvPr>
          <p:cNvCxnSpPr/>
          <p:nvPr/>
        </p:nvCxnSpPr>
        <p:spPr>
          <a:xfrm>
            <a:off x="5943600" y="2006600"/>
            <a:ext cx="0" cy="3644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2F2314C2-3F9E-4A00-9E45-33A0A1BFE23E}"/>
              </a:ext>
            </a:extLst>
          </p:cNvPr>
          <p:cNvCxnSpPr>
            <a:cxnSpLocks/>
          </p:cNvCxnSpPr>
          <p:nvPr/>
        </p:nvCxnSpPr>
        <p:spPr>
          <a:xfrm>
            <a:off x="5816600" y="5524500"/>
            <a:ext cx="52451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ángulo 10">
            <a:extLst>
              <a:ext uri="{FF2B5EF4-FFF2-40B4-BE49-F238E27FC236}">
                <a16:creationId xmlns:a16="http://schemas.microsoft.com/office/drawing/2014/main" id="{AD731370-D26B-4335-B6BA-1A5DB962CCE7}"/>
              </a:ext>
            </a:extLst>
          </p:cNvPr>
          <p:cNvSpPr/>
          <p:nvPr/>
        </p:nvSpPr>
        <p:spPr>
          <a:xfrm>
            <a:off x="6680200" y="2552700"/>
            <a:ext cx="749297" cy="29717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3" name="Rectángulo 22">
            <a:extLst>
              <a:ext uri="{FF2B5EF4-FFF2-40B4-BE49-F238E27FC236}">
                <a16:creationId xmlns:a16="http://schemas.microsoft.com/office/drawing/2014/main" id="{594882AA-70F9-4166-997B-A70CB265D0DF}"/>
              </a:ext>
            </a:extLst>
          </p:cNvPr>
          <p:cNvSpPr/>
          <p:nvPr/>
        </p:nvSpPr>
        <p:spPr>
          <a:xfrm>
            <a:off x="8451846" y="4864100"/>
            <a:ext cx="749297" cy="660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CuadroTexto 11">
            <a:extLst>
              <a:ext uri="{FF2B5EF4-FFF2-40B4-BE49-F238E27FC236}">
                <a16:creationId xmlns:a16="http://schemas.microsoft.com/office/drawing/2014/main" id="{BE3686AF-2621-4091-A5E1-E4224FCA7E14}"/>
              </a:ext>
            </a:extLst>
          </p:cNvPr>
          <p:cNvSpPr txBox="1"/>
          <p:nvPr/>
        </p:nvSpPr>
        <p:spPr>
          <a:xfrm>
            <a:off x="6782978" y="2244921"/>
            <a:ext cx="543739" cy="307777"/>
          </a:xfrm>
          <a:prstGeom prst="rect">
            <a:avLst/>
          </a:prstGeom>
          <a:noFill/>
        </p:spPr>
        <p:txBody>
          <a:bodyPr wrap="none" rtlCol="0">
            <a:spAutoFit/>
          </a:bodyPr>
          <a:lstStyle/>
          <a:p>
            <a:r>
              <a:rPr lang="es-ES" dirty="0"/>
              <a:t>83%</a:t>
            </a:r>
            <a:endParaRPr lang="es-CL" dirty="0"/>
          </a:p>
        </p:txBody>
      </p:sp>
      <p:sp>
        <p:nvSpPr>
          <p:cNvPr id="24" name="CuadroTexto 23">
            <a:extLst>
              <a:ext uri="{FF2B5EF4-FFF2-40B4-BE49-F238E27FC236}">
                <a16:creationId xmlns:a16="http://schemas.microsoft.com/office/drawing/2014/main" id="{20C5AC31-7683-4370-ADAF-9183F51D9801}"/>
              </a:ext>
            </a:extLst>
          </p:cNvPr>
          <p:cNvSpPr txBox="1"/>
          <p:nvPr/>
        </p:nvSpPr>
        <p:spPr>
          <a:xfrm>
            <a:off x="8554624" y="4527859"/>
            <a:ext cx="543739" cy="307777"/>
          </a:xfrm>
          <a:prstGeom prst="rect">
            <a:avLst/>
          </a:prstGeom>
          <a:noFill/>
        </p:spPr>
        <p:txBody>
          <a:bodyPr wrap="none" rtlCol="0">
            <a:spAutoFit/>
          </a:bodyPr>
          <a:lstStyle/>
          <a:p>
            <a:r>
              <a:rPr lang="es-ES" dirty="0"/>
              <a:t>17%</a:t>
            </a:r>
            <a:endParaRPr lang="es-CL" dirty="0"/>
          </a:p>
        </p:txBody>
      </p:sp>
      <p:sp>
        <p:nvSpPr>
          <p:cNvPr id="25" name="CuadroTexto 24">
            <a:extLst>
              <a:ext uri="{FF2B5EF4-FFF2-40B4-BE49-F238E27FC236}">
                <a16:creationId xmlns:a16="http://schemas.microsoft.com/office/drawing/2014/main" id="{9B3AD651-E33D-4A5B-A657-5A5B09E68879}"/>
              </a:ext>
            </a:extLst>
          </p:cNvPr>
          <p:cNvSpPr txBox="1"/>
          <p:nvPr/>
        </p:nvSpPr>
        <p:spPr>
          <a:xfrm>
            <a:off x="6782978" y="5546836"/>
            <a:ext cx="534121" cy="307777"/>
          </a:xfrm>
          <a:prstGeom prst="rect">
            <a:avLst/>
          </a:prstGeom>
          <a:noFill/>
        </p:spPr>
        <p:txBody>
          <a:bodyPr wrap="none" rtlCol="0">
            <a:spAutoFit/>
          </a:bodyPr>
          <a:lstStyle/>
          <a:p>
            <a:r>
              <a:rPr lang="es-ES" dirty="0"/>
              <a:t>PC1</a:t>
            </a:r>
            <a:endParaRPr lang="es-CL" dirty="0"/>
          </a:p>
        </p:txBody>
      </p:sp>
      <p:sp>
        <p:nvSpPr>
          <p:cNvPr id="27" name="CuadroTexto 26">
            <a:extLst>
              <a:ext uri="{FF2B5EF4-FFF2-40B4-BE49-F238E27FC236}">
                <a16:creationId xmlns:a16="http://schemas.microsoft.com/office/drawing/2014/main" id="{7B4D4F9B-19CA-4F58-9642-0E80CD978D17}"/>
              </a:ext>
            </a:extLst>
          </p:cNvPr>
          <p:cNvSpPr txBox="1"/>
          <p:nvPr/>
        </p:nvSpPr>
        <p:spPr>
          <a:xfrm>
            <a:off x="8564242" y="5565663"/>
            <a:ext cx="534121" cy="307777"/>
          </a:xfrm>
          <a:prstGeom prst="rect">
            <a:avLst/>
          </a:prstGeom>
          <a:noFill/>
        </p:spPr>
        <p:txBody>
          <a:bodyPr wrap="none" rtlCol="0">
            <a:spAutoFit/>
          </a:bodyPr>
          <a:lstStyle/>
          <a:p>
            <a:r>
              <a:rPr lang="es-ES" dirty="0"/>
              <a:t>PC2</a:t>
            </a:r>
            <a:endParaRPr lang="es-CL" dirty="0"/>
          </a:p>
        </p:txBody>
      </p:sp>
    </p:spTree>
    <p:extLst>
      <p:ext uri="{BB962C8B-B14F-4D97-AF65-F5344CB8AC3E}">
        <p14:creationId xmlns:p14="http://schemas.microsoft.com/office/powerpoint/2010/main" val="30475111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hallenge accepted let's code it - Challenge Accepted | Meme Generator">
            <a:extLst>
              <a:ext uri="{FF2B5EF4-FFF2-40B4-BE49-F238E27FC236}">
                <a16:creationId xmlns:a16="http://schemas.microsoft.com/office/drawing/2014/main" id="{94C0A8FE-58EB-46DD-BA0B-380B809F32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819149"/>
            <a:ext cx="6057900"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2044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269A3E-7148-4F9A-978A-74E510617613}"/>
              </a:ext>
            </a:extLst>
          </p:cNvPr>
          <p:cNvSpPr>
            <a:spLocks noGrp="1"/>
          </p:cNvSpPr>
          <p:nvPr>
            <p:ph type="title"/>
          </p:nvPr>
        </p:nvSpPr>
        <p:spPr/>
        <p:txBody>
          <a:bodyPr/>
          <a:lstStyle/>
          <a:p>
            <a:r>
              <a:rPr lang="es-ES" dirty="0"/>
              <a:t>PCA – Principal </a:t>
            </a:r>
            <a:r>
              <a:rPr lang="es-ES" dirty="0" err="1"/>
              <a:t>Components</a:t>
            </a:r>
            <a:r>
              <a:rPr lang="es-ES" dirty="0"/>
              <a:t> </a:t>
            </a:r>
            <a:r>
              <a:rPr lang="es-ES" dirty="0" err="1"/>
              <a:t>Analysis</a:t>
            </a:r>
            <a:endParaRPr lang="es-CL" dirty="0"/>
          </a:p>
        </p:txBody>
      </p:sp>
      <p:sp>
        <p:nvSpPr>
          <p:cNvPr id="3" name="Subtítulo 2">
            <a:extLst>
              <a:ext uri="{FF2B5EF4-FFF2-40B4-BE49-F238E27FC236}">
                <a16:creationId xmlns:a16="http://schemas.microsoft.com/office/drawing/2014/main" id="{1017CD37-4B06-4A4F-B96C-B7C22337E4A6}"/>
              </a:ext>
            </a:extLst>
          </p:cNvPr>
          <p:cNvSpPr>
            <a:spLocks noGrp="1"/>
          </p:cNvSpPr>
          <p:nvPr>
            <p:ph type="body" idx="1"/>
          </p:nvPr>
        </p:nvSpPr>
        <p:spPr/>
        <p:txBody>
          <a:bodyPr/>
          <a:lstStyle/>
          <a:p>
            <a:r>
              <a:rPr lang="es-ES" dirty="0"/>
              <a:t>Fundamento de Ciencias de los Datos</a:t>
            </a:r>
            <a:endParaRPr lang="es-CL" dirty="0"/>
          </a:p>
        </p:txBody>
      </p:sp>
    </p:spTree>
    <p:extLst>
      <p:ext uri="{BB962C8B-B14F-4D97-AF65-F5344CB8AC3E}">
        <p14:creationId xmlns:p14="http://schemas.microsoft.com/office/powerpoint/2010/main" val="103010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FD152-290F-4490-9EE3-1DE6425F47E6}"/>
              </a:ext>
            </a:extLst>
          </p:cNvPr>
          <p:cNvSpPr>
            <a:spLocks noGrp="1"/>
          </p:cNvSpPr>
          <p:nvPr>
            <p:ph type="title"/>
          </p:nvPr>
        </p:nvSpPr>
        <p:spPr/>
        <p:txBody>
          <a:bodyPr/>
          <a:lstStyle/>
          <a:p>
            <a:r>
              <a:rPr lang="es-ES" dirty="0"/>
              <a:t>Empecemos con un </a:t>
            </a:r>
            <a:r>
              <a:rPr lang="es-ES" dirty="0" err="1"/>
              <a:t>dataset</a:t>
            </a:r>
            <a:r>
              <a:rPr lang="es-ES" dirty="0"/>
              <a:t> simple</a:t>
            </a:r>
            <a:endParaRPr lang="es-CL" dirty="0"/>
          </a:p>
        </p:txBody>
      </p:sp>
      <p:graphicFrame>
        <p:nvGraphicFramePr>
          <p:cNvPr id="6" name="Tabla 6">
            <a:extLst>
              <a:ext uri="{FF2B5EF4-FFF2-40B4-BE49-F238E27FC236}">
                <a16:creationId xmlns:a16="http://schemas.microsoft.com/office/drawing/2014/main" id="{5F6003EF-C43C-469E-A2A7-15FB2BA190AC}"/>
              </a:ext>
            </a:extLst>
          </p:cNvPr>
          <p:cNvGraphicFramePr>
            <a:graphicFrameLocks noGrp="1"/>
          </p:cNvGraphicFramePr>
          <p:nvPr>
            <p:extLst>
              <p:ext uri="{D42A27DB-BD31-4B8C-83A1-F6EECF244321}">
                <p14:modId xmlns:p14="http://schemas.microsoft.com/office/powerpoint/2010/main" val="3066148875"/>
              </p:ext>
            </p:extLst>
          </p:nvPr>
        </p:nvGraphicFramePr>
        <p:xfrm>
          <a:off x="533401" y="2390810"/>
          <a:ext cx="2096814" cy="2616677"/>
        </p:xfrm>
        <a:graphic>
          <a:graphicData uri="http://schemas.openxmlformats.org/drawingml/2006/table">
            <a:tbl>
              <a:tblPr firstRow="1" bandRow="1">
                <a:tableStyleId>{616DA210-FB5B-4158-B5E0-FEB733F419BA}</a:tableStyleId>
              </a:tblPr>
              <a:tblGrid>
                <a:gridCol w="1048407">
                  <a:extLst>
                    <a:ext uri="{9D8B030D-6E8A-4147-A177-3AD203B41FA5}">
                      <a16:colId xmlns:a16="http://schemas.microsoft.com/office/drawing/2014/main" val="3968278429"/>
                    </a:ext>
                  </a:extLst>
                </a:gridCol>
                <a:gridCol w="1048407">
                  <a:extLst>
                    <a:ext uri="{9D8B030D-6E8A-4147-A177-3AD203B41FA5}">
                      <a16:colId xmlns:a16="http://schemas.microsoft.com/office/drawing/2014/main" val="1763628120"/>
                    </a:ext>
                  </a:extLst>
                </a:gridCol>
              </a:tblGrid>
              <a:tr h="373811">
                <a:tc>
                  <a:txBody>
                    <a:bodyPr/>
                    <a:lstStyle/>
                    <a:p>
                      <a:pPr algn="ctr"/>
                      <a:r>
                        <a:rPr lang="es-ES" sz="1600" dirty="0"/>
                        <a:t>País</a:t>
                      </a:r>
                    </a:p>
                  </a:txBody>
                  <a:tcPr/>
                </a:tc>
                <a:tc>
                  <a:txBody>
                    <a:bodyPr/>
                    <a:lstStyle/>
                    <a:p>
                      <a:pPr algn="ctr"/>
                      <a:r>
                        <a:rPr lang="es-ES" sz="1600" dirty="0"/>
                        <a:t>Renta</a:t>
                      </a:r>
                      <a:endParaRPr lang="es-CL" sz="1600" dirty="0"/>
                    </a:p>
                  </a:txBody>
                  <a:tcPr/>
                </a:tc>
                <a:extLst>
                  <a:ext uri="{0D108BD9-81ED-4DB2-BD59-A6C34878D82A}">
                    <a16:rowId xmlns:a16="http://schemas.microsoft.com/office/drawing/2014/main" val="100365567"/>
                  </a:ext>
                </a:extLst>
              </a:tr>
              <a:tr h="373811">
                <a:tc>
                  <a:txBody>
                    <a:bodyPr/>
                    <a:lstStyle/>
                    <a:p>
                      <a:pPr algn="ctr" fontAlgn="b"/>
                      <a:r>
                        <a:rPr lang="es-ES" sz="1800" b="0" i="0" u="none" strike="noStrike" dirty="0">
                          <a:solidFill>
                            <a:srgbClr val="000000"/>
                          </a:solidFill>
                          <a:effectLst/>
                          <a:latin typeface="Calibri" panose="020F0502020204030204" pitchFamily="34" charset="0"/>
                        </a:rPr>
                        <a:t>A</a:t>
                      </a:r>
                      <a:endParaRPr lang="es-CL"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189</a:t>
                      </a:r>
                    </a:p>
                  </a:txBody>
                  <a:tcPr marL="9525" marR="9525" marT="9525" marB="0" anchor="ctr"/>
                </a:tc>
                <a:extLst>
                  <a:ext uri="{0D108BD9-81ED-4DB2-BD59-A6C34878D82A}">
                    <a16:rowId xmlns:a16="http://schemas.microsoft.com/office/drawing/2014/main" val="2647250916"/>
                  </a:ext>
                </a:extLst>
              </a:tr>
              <a:tr h="373811">
                <a:tc>
                  <a:txBody>
                    <a:bodyPr/>
                    <a:lstStyle/>
                    <a:p>
                      <a:pPr algn="ctr" fontAlgn="b"/>
                      <a:r>
                        <a:rPr lang="es-ES" sz="1800" b="0" i="0" u="none" strike="noStrike" dirty="0">
                          <a:solidFill>
                            <a:srgbClr val="000000"/>
                          </a:solidFill>
                          <a:effectLst/>
                          <a:latin typeface="Calibri" panose="020F0502020204030204" pitchFamily="34" charset="0"/>
                        </a:rPr>
                        <a:t>B</a:t>
                      </a:r>
                      <a:endParaRPr lang="es-CL"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190</a:t>
                      </a:r>
                    </a:p>
                  </a:txBody>
                  <a:tcPr marL="9525" marR="9525" marT="9525" marB="0" anchor="ctr"/>
                </a:tc>
                <a:extLst>
                  <a:ext uri="{0D108BD9-81ED-4DB2-BD59-A6C34878D82A}">
                    <a16:rowId xmlns:a16="http://schemas.microsoft.com/office/drawing/2014/main" val="1221148455"/>
                  </a:ext>
                </a:extLst>
              </a:tr>
              <a:tr h="373811">
                <a:tc>
                  <a:txBody>
                    <a:bodyPr/>
                    <a:lstStyle/>
                    <a:p>
                      <a:pPr algn="ctr" fontAlgn="b"/>
                      <a:r>
                        <a:rPr lang="es-ES" sz="1800" b="0" i="0" u="none" strike="noStrike" dirty="0">
                          <a:solidFill>
                            <a:srgbClr val="000000"/>
                          </a:solidFill>
                          <a:effectLst/>
                          <a:latin typeface="Calibri" panose="020F0502020204030204" pitchFamily="34" charset="0"/>
                        </a:rPr>
                        <a:t>C</a:t>
                      </a: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208</a:t>
                      </a:r>
                    </a:p>
                  </a:txBody>
                  <a:tcPr marL="9525" marR="9525" marT="9525" marB="0" anchor="ctr"/>
                </a:tc>
                <a:extLst>
                  <a:ext uri="{0D108BD9-81ED-4DB2-BD59-A6C34878D82A}">
                    <a16:rowId xmlns:a16="http://schemas.microsoft.com/office/drawing/2014/main" val="2918827195"/>
                  </a:ext>
                </a:extLst>
              </a:tr>
              <a:tr h="373811">
                <a:tc>
                  <a:txBody>
                    <a:bodyPr/>
                    <a:lstStyle/>
                    <a:p>
                      <a:pPr algn="ctr" fontAlgn="b"/>
                      <a:r>
                        <a:rPr lang="es-ES" sz="1800" b="0" i="0" u="none" strike="noStrike" dirty="0">
                          <a:solidFill>
                            <a:srgbClr val="000000"/>
                          </a:solidFill>
                          <a:effectLst/>
                          <a:latin typeface="Calibri" panose="020F0502020204030204" pitchFamily="34" charset="0"/>
                        </a:rPr>
                        <a:t>D</a:t>
                      </a:r>
                      <a:endParaRPr lang="es-CL"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CL" sz="1800" b="0" i="0" u="none" strike="noStrike">
                          <a:solidFill>
                            <a:srgbClr val="000000"/>
                          </a:solidFill>
                          <a:effectLst/>
                          <a:latin typeface="Calibri" panose="020F0502020204030204" pitchFamily="34" charset="0"/>
                        </a:rPr>
                        <a:t>293</a:t>
                      </a:r>
                    </a:p>
                  </a:txBody>
                  <a:tcPr marL="9525" marR="9525" marT="9525" marB="0" anchor="ctr"/>
                </a:tc>
                <a:extLst>
                  <a:ext uri="{0D108BD9-81ED-4DB2-BD59-A6C34878D82A}">
                    <a16:rowId xmlns:a16="http://schemas.microsoft.com/office/drawing/2014/main" val="3454060883"/>
                  </a:ext>
                </a:extLst>
              </a:tr>
              <a:tr h="373811">
                <a:tc>
                  <a:txBody>
                    <a:bodyPr/>
                    <a:lstStyle/>
                    <a:p>
                      <a:pPr algn="ctr" fontAlgn="b"/>
                      <a:r>
                        <a:rPr lang="es-ES" sz="1800" b="0" i="0" u="none" strike="noStrike" dirty="0">
                          <a:solidFill>
                            <a:srgbClr val="000000"/>
                          </a:solidFill>
                          <a:effectLst/>
                          <a:latin typeface="Calibri" panose="020F0502020204030204" pitchFamily="34" charset="0"/>
                        </a:rPr>
                        <a:t>E</a:t>
                      </a:r>
                      <a:endParaRPr lang="es-CL"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CL" sz="1800" b="0" i="0" u="none" strike="noStrike">
                          <a:solidFill>
                            <a:srgbClr val="000000"/>
                          </a:solidFill>
                          <a:effectLst/>
                          <a:latin typeface="Calibri" panose="020F0502020204030204" pitchFamily="34" charset="0"/>
                        </a:rPr>
                        <a:t>308</a:t>
                      </a:r>
                    </a:p>
                  </a:txBody>
                  <a:tcPr marL="9525" marR="9525" marT="9525" marB="0" anchor="ctr"/>
                </a:tc>
                <a:extLst>
                  <a:ext uri="{0D108BD9-81ED-4DB2-BD59-A6C34878D82A}">
                    <a16:rowId xmlns:a16="http://schemas.microsoft.com/office/drawing/2014/main" val="2459014933"/>
                  </a:ext>
                </a:extLst>
              </a:tr>
              <a:tr h="373811">
                <a:tc>
                  <a:txBody>
                    <a:bodyPr/>
                    <a:lstStyle/>
                    <a:p>
                      <a:pPr algn="ctr" fontAlgn="b"/>
                      <a:r>
                        <a:rPr lang="es-ES" sz="1800" b="0" i="0" u="none" strike="noStrike" dirty="0">
                          <a:solidFill>
                            <a:srgbClr val="000000"/>
                          </a:solidFill>
                          <a:effectLst/>
                          <a:latin typeface="Calibri" panose="020F0502020204030204" pitchFamily="34" charset="0"/>
                        </a:rPr>
                        <a:t>F</a:t>
                      </a:r>
                      <a:endParaRPr lang="es-CL"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316</a:t>
                      </a:r>
                    </a:p>
                  </a:txBody>
                  <a:tcPr marL="9525" marR="9525" marT="9525" marB="0" anchor="ctr"/>
                </a:tc>
                <a:extLst>
                  <a:ext uri="{0D108BD9-81ED-4DB2-BD59-A6C34878D82A}">
                    <a16:rowId xmlns:a16="http://schemas.microsoft.com/office/drawing/2014/main" val="3074599269"/>
                  </a:ext>
                </a:extLst>
              </a:tr>
            </a:tbl>
          </a:graphicData>
        </a:graphic>
      </p:graphicFrame>
      <p:sp>
        <p:nvSpPr>
          <p:cNvPr id="9" name="Elipse 8">
            <a:extLst>
              <a:ext uri="{FF2B5EF4-FFF2-40B4-BE49-F238E27FC236}">
                <a16:creationId xmlns:a16="http://schemas.microsoft.com/office/drawing/2014/main" id="{D97E9168-1DBD-46E7-A9C2-72BEF6A84410}"/>
              </a:ext>
            </a:extLst>
          </p:cNvPr>
          <p:cNvSpPr/>
          <p:nvPr/>
        </p:nvSpPr>
        <p:spPr>
          <a:xfrm>
            <a:off x="1660634" y="2312276"/>
            <a:ext cx="935421" cy="2695211"/>
          </a:xfrm>
          <a:prstGeom prst="ellipse">
            <a:avLst/>
          </a:prstGeom>
          <a:noFill/>
          <a:ln>
            <a:solidFill>
              <a:schemeClr val="accent5">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grpSp>
        <p:nvGrpSpPr>
          <p:cNvPr id="20" name="Grupo 19">
            <a:extLst>
              <a:ext uri="{FF2B5EF4-FFF2-40B4-BE49-F238E27FC236}">
                <a16:creationId xmlns:a16="http://schemas.microsoft.com/office/drawing/2014/main" id="{44E2751C-7B07-4006-9A36-064D224BB1FA}"/>
              </a:ext>
            </a:extLst>
          </p:cNvPr>
          <p:cNvGrpSpPr/>
          <p:nvPr/>
        </p:nvGrpSpPr>
        <p:grpSpPr>
          <a:xfrm>
            <a:off x="4803228" y="4067503"/>
            <a:ext cx="5507420" cy="210207"/>
            <a:chOff x="4803228" y="4067503"/>
            <a:chExt cx="5507420" cy="210207"/>
          </a:xfrm>
        </p:grpSpPr>
        <p:cxnSp>
          <p:nvCxnSpPr>
            <p:cNvPr id="8" name="Conector recto de flecha 7">
              <a:extLst>
                <a:ext uri="{FF2B5EF4-FFF2-40B4-BE49-F238E27FC236}">
                  <a16:creationId xmlns:a16="http://schemas.microsoft.com/office/drawing/2014/main" id="{D4EEC923-3A75-4861-9A8C-7AF95ADD8A79}"/>
                </a:ext>
              </a:extLst>
            </p:cNvPr>
            <p:cNvCxnSpPr/>
            <p:nvPr/>
          </p:nvCxnSpPr>
          <p:spPr>
            <a:xfrm>
              <a:off x="4803228" y="4183117"/>
              <a:ext cx="550742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6A3AE754-FF6F-4094-AABE-A032E5A84E9A}"/>
                </a:ext>
              </a:extLst>
            </p:cNvPr>
            <p:cNvCxnSpPr>
              <a:cxnSpLocks/>
            </p:cNvCxnSpPr>
            <p:nvPr/>
          </p:nvCxnSpPr>
          <p:spPr>
            <a:xfrm>
              <a:off x="4803228" y="4067503"/>
              <a:ext cx="0" cy="210207"/>
            </a:xfrm>
            <a:prstGeom prst="line">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4" name="Elipse 13">
            <a:extLst>
              <a:ext uri="{FF2B5EF4-FFF2-40B4-BE49-F238E27FC236}">
                <a16:creationId xmlns:a16="http://schemas.microsoft.com/office/drawing/2014/main" id="{066F71E4-A500-4503-AEA5-F0CA07D14E65}"/>
              </a:ext>
            </a:extLst>
          </p:cNvPr>
          <p:cNvSpPr/>
          <p:nvPr/>
        </p:nvSpPr>
        <p:spPr>
          <a:xfrm>
            <a:off x="6139793" y="4025461"/>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A</a:t>
            </a:r>
          </a:p>
        </p:txBody>
      </p:sp>
      <p:sp>
        <p:nvSpPr>
          <p:cNvPr id="15" name="Elipse 14">
            <a:extLst>
              <a:ext uri="{FF2B5EF4-FFF2-40B4-BE49-F238E27FC236}">
                <a16:creationId xmlns:a16="http://schemas.microsoft.com/office/drawing/2014/main" id="{F4D32EBE-BA97-4315-951C-CF6D5B161A0C}"/>
              </a:ext>
            </a:extLst>
          </p:cNvPr>
          <p:cNvSpPr/>
          <p:nvPr/>
        </p:nvSpPr>
        <p:spPr>
          <a:xfrm>
            <a:off x="6434083" y="4025461"/>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B</a:t>
            </a:r>
          </a:p>
        </p:txBody>
      </p:sp>
      <p:sp>
        <p:nvSpPr>
          <p:cNvPr id="16" name="Elipse 15">
            <a:extLst>
              <a:ext uri="{FF2B5EF4-FFF2-40B4-BE49-F238E27FC236}">
                <a16:creationId xmlns:a16="http://schemas.microsoft.com/office/drawing/2014/main" id="{5F50DD8C-16E9-414B-8FF1-0509B2DB90EA}"/>
              </a:ext>
            </a:extLst>
          </p:cNvPr>
          <p:cNvSpPr/>
          <p:nvPr/>
        </p:nvSpPr>
        <p:spPr>
          <a:xfrm>
            <a:off x="6896538" y="4035972"/>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C</a:t>
            </a:r>
          </a:p>
        </p:txBody>
      </p:sp>
      <p:sp>
        <p:nvSpPr>
          <p:cNvPr id="17" name="Elipse 16">
            <a:extLst>
              <a:ext uri="{FF2B5EF4-FFF2-40B4-BE49-F238E27FC236}">
                <a16:creationId xmlns:a16="http://schemas.microsoft.com/office/drawing/2014/main" id="{EB8BA997-27E9-454A-BBA6-7049FC6512AE}"/>
              </a:ext>
            </a:extLst>
          </p:cNvPr>
          <p:cNvSpPr/>
          <p:nvPr/>
        </p:nvSpPr>
        <p:spPr>
          <a:xfrm>
            <a:off x="8511628" y="4035973"/>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D</a:t>
            </a:r>
          </a:p>
        </p:txBody>
      </p:sp>
      <p:sp>
        <p:nvSpPr>
          <p:cNvPr id="18" name="Elipse 17">
            <a:extLst>
              <a:ext uri="{FF2B5EF4-FFF2-40B4-BE49-F238E27FC236}">
                <a16:creationId xmlns:a16="http://schemas.microsoft.com/office/drawing/2014/main" id="{11D60154-CAB9-424F-9BBF-36F0678616F0}"/>
              </a:ext>
            </a:extLst>
          </p:cNvPr>
          <p:cNvSpPr/>
          <p:nvPr/>
        </p:nvSpPr>
        <p:spPr>
          <a:xfrm>
            <a:off x="9219324" y="4035971"/>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E</a:t>
            </a:r>
          </a:p>
        </p:txBody>
      </p:sp>
      <p:sp>
        <p:nvSpPr>
          <p:cNvPr id="19" name="Elipse 18">
            <a:extLst>
              <a:ext uri="{FF2B5EF4-FFF2-40B4-BE49-F238E27FC236}">
                <a16:creationId xmlns:a16="http://schemas.microsoft.com/office/drawing/2014/main" id="{63CF7C91-795E-4EC2-9E96-CA7CDA76C2D4}"/>
              </a:ext>
            </a:extLst>
          </p:cNvPr>
          <p:cNvSpPr/>
          <p:nvPr/>
        </p:nvSpPr>
        <p:spPr>
          <a:xfrm>
            <a:off x="9660759" y="4035971"/>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F</a:t>
            </a:r>
          </a:p>
        </p:txBody>
      </p:sp>
    </p:spTree>
    <p:extLst>
      <p:ext uri="{BB962C8B-B14F-4D97-AF65-F5344CB8AC3E}">
        <p14:creationId xmlns:p14="http://schemas.microsoft.com/office/powerpoint/2010/main" val="154777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5" grpId="0" animBg="1"/>
      <p:bldP spid="16" grpId="0" animBg="1"/>
      <p:bldP spid="17" grpId="0" animBg="1"/>
      <p:bldP spid="18"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FD152-290F-4490-9EE3-1DE6425F47E6}"/>
              </a:ext>
            </a:extLst>
          </p:cNvPr>
          <p:cNvSpPr>
            <a:spLocks noGrp="1"/>
          </p:cNvSpPr>
          <p:nvPr>
            <p:ph type="title"/>
          </p:nvPr>
        </p:nvSpPr>
        <p:spPr/>
        <p:txBody>
          <a:bodyPr/>
          <a:lstStyle/>
          <a:p>
            <a:r>
              <a:rPr lang="es-ES" dirty="0"/>
              <a:t>Empecemos con un </a:t>
            </a:r>
            <a:r>
              <a:rPr lang="es-ES" dirty="0" err="1"/>
              <a:t>dataset</a:t>
            </a:r>
            <a:r>
              <a:rPr lang="es-ES" dirty="0"/>
              <a:t> simple</a:t>
            </a:r>
            <a:endParaRPr lang="es-CL" dirty="0"/>
          </a:p>
        </p:txBody>
      </p:sp>
      <p:graphicFrame>
        <p:nvGraphicFramePr>
          <p:cNvPr id="6" name="Tabla 6">
            <a:extLst>
              <a:ext uri="{FF2B5EF4-FFF2-40B4-BE49-F238E27FC236}">
                <a16:creationId xmlns:a16="http://schemas.microsoft.com/office/drawing/2014/main" id="{5F6003EF-C43C-469E-A2A7-15FB2BA190AC}"/>
              </a:ext>
            </a:extLst>
          </p:cNvPr>
          <p:cNvGraphicFramePr>
            <a:graphicFrameLocks noGrp="1"/>
          </p:cNvGraphicFramePr>
          <p:nvPr/>
        </p:nvGraphicFramePr>
        <p:xfrm>
          <a:off x="533401" y="2390810"/>
          <a:ext cx="3146973" cy="2616677"/>
        </p:xfrm>
        <a:graphic>
          <a:graphicData uri="http://schemas.openxmlformats.org/drawingml/2006/table">
            <a:tbl>
              <a:tblPr firstRow="1" bandRow="1">
                <a:tableStyleId>{616DA210-FB5B-4158-B5E0-FEB733F419BA}</a:tableStyleId>
              </a:tblPr>
              <a:tblGrid>
                <a:gridCol w="1048407">
                  <a:extLst>
                    <a:ext uri="{9D8B030D-6E8A-4147-A177-3AD203B41FA5}">
                      <a16:colId xmlns:a16="http://schemas.microsoft.com/office/drawing/2014/main" val="3968278429"/>
                    </a:ext>
                  </a:extLst>
                </a:gridCol>
                <a:gridCol w="1048407">
                  <a:extLst>
                    <a:ext uri="{9D8B030D-6E8A-4147-A177-3AD203B41FA5}">
                      <a16:colId xmlns:a16="http://schemas.microsoft.com/office/drawing/2014/main" val="1763628120"/>
                    </a:ext>
                  </a:extLst>
                </a:gridCol>
                <a:gridCol w="1050159">
                  <a:extLst>
                    <a:ext uri="{9D8B030D-6E8A-4147-A177-3AD203B41FA5}">
                      <a16:colId xmlns:a16="http://schemas.microsoft.com/office/drawing/2014/main" val="1373120012"/>
                    </a:ext>
                  </a:extLst>
                </a:gridCol>
              </a:tblGrid>
              <a:tr h="373811">
                <a:tc>
                  <a:txBody>
                    <a:bodyPr/>
                    <a:lstStyle/>
                    <a:p>
                      <a:pPr algn="ctr"/>
                      <a:r>
                        <a:rPr lang="es-ES" sz="1600" dirty="0"/>
                        <a:t>País</a:t>
                      </a:r>
                    </a:p>
                  </a:txBody>
                  <a:tcPr/>
                </a:tc>
                <a:tc>
                  <a:txBody>
                    <a:bodyPr/>
                    <a:lstStyle/>
                    <a:p>
                      <a:pPr algn="ctr"/>
                      <a:r>
                        <a:rPr lang="es-ES" sz="1600" dirty="0"/>
                        <a:t>Renta</a:t>
                      </a:r>
                      <a:endParaRPr lang="es-CL" sz="1600" dirty="0"/>
                    </a:p>
                  </a:txBody>
                  <a:tcPr/>
                </a:tc>
                <a:tc>
                  <a:txBody>
                    <a:bodyPr/>
                    <a:lstStyle/>
                    <a:p>
                      <a:pPr algn="ctr"/>
                      <a:r>
                        <a:rPr lang="es-ES" sz="1600" dirty="0"/>
                        <a:t>Venta</a:t>
                      </a:r>
                      <a:endParaRPr lang="es-CL" sz="1600" dirty="0"/>
                    </a:p>
                  </a:txBody>
                  <a:tcPr/>
                </a:tc>
                <a:extLst>
                  <a:ext uri="{0D108BD9-81ED-4DB2-BD59-A6C34878D82A}">
                    <a16:rowId xmlns:a16="http://schemas.microsoft.com/office/drawing/2014/main" val="100365567"/>
                  </a:ext>
                </a:extLst>
              </a:tr>
              <a:tr h="373811">
                <a:tc>
                  <a:txBody>
                    <a:bodyPr/>
                    <a:lstStyle/>
                    <a:p>
                      <a:pPr algn="ctr" fontAlgn="b"/>
                      <a:r>
                        <a:rPr lang="es-ES" sz="1800" b="0" i="0" u="none" strike="noStrike" dirty="0">
                          <a:solidFill>
                            <a:srgbClr val="000000"/>
                          </a:solidFill>
                          <a:effectLst/>
                          <a:latin typeface="Calibri" panose="020F0502020204030204" pitchFamily="34" charset="0"/>
                        </a:rPr>
                        <a:t>A</a:t>
                      </a:r>
                      <a:endParaRPr lang="es-CL"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189</a:t>
                      </a:r>
                    </a:p>
                  </a:txBody>
                  <a:tcPr marL="9525" marR="9525" marT="9525" marB="0" anchor="ctr"/>
                </a:tc>
                <a:tc>
                  <a:txBody>
                    <a:bodyPr/>
                    <a:lstStyle/>
                    <a:p>
                      <a:pPr algn="ctr" fontAlgn="b"/>
                      <a:r>
                        <a:rPr lang="es-CL" sz="1800" b="0" i="0" u="none" strike="noStrike">
                          <a:solidFill>
                            <a:srgbClr val="000000"/>
                          </a:solidFill>
                          <a:effectLst/>
                          <a:latin typeface="Calibri" panose="020F0502020204030204" pitchFamily="34" charset="0"/>
                        </a:rPr>
                        <a:t>402</a:t>
                      </a:r>
                      <a:endParaRPr lang="es-CL"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47250916"/>
                  </a:ext>
                </a:extLst>
              </a:tr>
              <a:tr h="373811">
                <a:tc>
                  <a:txBody>
                    <a:bodyPr/>
                    <a:lstStyle/>
                    <a:p>
                      <a:pPr algn="ctr" fontAlgn="b"/>
                      <a:r>
                        <a:rPr lang="es-ES" sz="1800" b="0" i="0" u="none" strike="noStrike" dirty="0">
                          <a:solidFill>
                            <a:srgbClr val="000000"/>
                          </a:solidFill>
                          <a:effectLst/>
                          <a:latin typeface="Calibri" panose="020F0502020204030204" pitchFamily="34" charset="0"/>
                        </a:rPr>
                        <a:t>B</a:t>
                      </a:r>
                      <a:endParaRPr lang="es-CL"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190</a:t>
                      </a:r>
                    </a:p>
                  </a:txBody>
                  <a:tcPr marL="9525" marR="9525" marT="9525" marB="0" anchor="ctr"/>
                </a:tc>
                <a:tc>
                  <a:txBody>
                    <a:bodyPr/>
                    <a:lstStyle/>
                    <a:p>
                      <a:pPr algn="ctr" fontAlgn="b"/>
                      <a:r>
                        <a:rPr lang="es-CL" sz="1800" b="0" i="0" u="none" strike="noStrike">
                          <a:solidFill>
                            <a:srgbClr val="000000"/>
                          </a:solidFill>
                          <a:effectLst/>
                          <a:latin typeface="Calibri" panose="020F0502020204030204" pitchFamily="34" charset="0"/>
                        </a:rPr>
                        <a:t>404</a:t>
                      </a:r>
                      <a:endParaRPr lang="es-CL"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21148455"/>
                  </a:ext>
                </a:extLst>
              </a:tr>
              <a:tr h="373811">
                <a:tc>
                  <a:txBody>
                    <a:bodyPr/>
                    <a:lstStyle/>
                    <a:p>
                      <a:pPr algn="ctr" fontAlgn="b"/>
                      <a:r>
                        <a:rPr lang="es-ES" sz="1800" b="0" i="0" u="none" strike="noStrike" dirty="0">
                          <a:solidFill>
                            <a:srgbClr val="000000"/>
                          </a:solidFill>
                          <a:effectLst/>
                          <a:latin typeface="Calibri" panose="020F0502020204030204" pitchFamily="34" charset="0"/>
                        </a:rPr>
                        <a:t>C</a:t>
                      </a: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208</a:t>
                      </a: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412</a:t>
                      </a:r>
                    </a:p>
                  </a:txBody>
                  <a:tcPr marL="9525" marR="9525" marT="9525" marB="0" anchor="ctr"/>
                </a:tc>
                <a:extLst>
                  <a:ext uri="{0D108BD9-81ED-4DB2-BD59-A6C34878D82A}">
                    <a16:rowId xmlns:a16="http://schemas.microsoft.com/office/drawing/2014/main" val="2918827195"/>
                  </a:ext>
                </a:extLst>
              </a:tr>
              <a:tr h="373811">
                <a:tc>
                  <a:txBody>
                    <a:bodyPr/>
                    <a:lstStyle/>
                    <a:p>
                      <a:pPr algn="ctr" fontAlgn="b"/>
                      <a:r>
                        <a:rPr lang="es-ES" sz="1800" b="0" i="0" u="none" strike="noStrike" dirty="0">
                          <a:solidFill>
                            <a:srgbClr val="000000"/>
                          </a:solidFill>
                          <a:effectLst/>
                          <a:latin typeface="Calibri" panose="020F0502020204030204" pitchFamily="34" charset="0"/>
                        </a:rPr>
                        <a:t>D</a:t>
                      </a:r>
                      <a:endParaRPr lang="es-CL"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CL" sz="1800" b="0" i="0" u="none" strike="noStrike">
                          <a:solidFill>
                            <a:srgbClr val="000000"/>
                          </a:solidFill>
                          <a:effectLst/>
                          <a:latin typeface="Calibri" panose="020F0502020204030204" pitchFamily="34" charset="0"/>
                        </a:rPr>
                        <a:t>293</a:t>
                      </a: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458</a:t>
                      </a:r>
                    </a:p>
                  </a:txBody>
                  <a:tcPr marL="9525" marR="9525" marT="9525" marB="0" anchor="ctr"/>
                </a:tc>
                <a:extLst>
                  <a:ext uri="{0D108BD9-81ED-4DB2-BD59-A6C34878D82A}">
                    <a16:rowId xmlns:a16="http://schemas.microsoft.com/office/drawing/2014/main" val="3454060883"/>
                  </a:ext>
                </a:extLst>
              </a:tr>
              <a:tr h="373811">
                <a:tc>
                  <a:txBody>
                    <a:bodyPr/>
                    <a:lstStyle/>
                    <a:p>
                      <a:pPr algn="ctr" fontAlgn="b"/>
                      <a:r>
                        <a:rPr lang="es-ES" sz="1800" b="0" i="0" u="none" strike="noStrike" dirty="0">
                          <a:solidFill>
                            <a:srgbClr val="000000"/>
                          </a:solidFill>
                          <a:effectLst/>
                          <a:latin typeface="Calibri" panose="020F0502020204030204" pitchFamily="34" charset="0"/>
                        </a:rPr>
                        <a:t>E</a:t>
                      </a:r>
                      <a:endParaRPr lang="es-CL"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CL" sz="1800" b="0" i="0" u="none" strike="noStrike">
                          <a:solidFill>
                            <a:srgbClr val="000000"/>
                          </a:solidFill>
                          <a:effectLst/>
                          <a:latin typeface="Calibri" panose="020F0502020204030204" pitchFamily="34" charset="0"/>
                        </a:rPr>
                        <a:t>308</a:t>
                      </a:r>
                    </a:p>
                  </a:txBody>
                  <a:tcPr marL="9525" marR="9525" marT="9525" marB="0" anchor="ctr"/>
                </a:tc>
                <a:tc>
                  <a:txBody>
                    <a:bodyPr/>
                    <a:lstStyle/>
                    <a:p>
                      <a:pPr algn="ctr" fontAlgn="b"/>
                      <a:r>
                        <a:rPr lang="es-CL" sz="1800" b="0" i="0" u="none" strike="noStrike">
                          <a:solidFill>
                            <a:srgbClr val="000000"/>
                          </a:solidFill>
                          <a:effectLst/>
                          <a:latin typeface="Calibri" panose="020F0502020204030204" pitchFamily="34" charset="0"/>
                        </a:rPr>
                        <a:t>469</a:t>
                      </a:r>
                      <a:endParaRPr lang="es-CL"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59014933"/>
                  </a:ext>
                </a:extLst>
              </a:tr>
              <a:tr h="373811">
                <a:tc>
                  <a:txBody>
                    <a:bodyPr/>
                    <a:lstStyle/>
                    <a:p>
                      <a:pPr algn="ctr" fontAlgn="b"/>
                      <a:r>
                        <a:rPr lang="es-ES" sz="1800" b="0" i="0" u="none" strike="noStrike" dirty="0">
                          <a:solidFill>
                            <a:srgbClr val="000000"/>
                          </a:solidFill>
                          <a:effectLst/>
                          <a:latin typeface="Calibri" panose="020F0502020204030204" pitchFamily="34" charset="0"/>
                        </a:rPr>
                        <a:t>F</a:t>
                      </a:r>
                      <a:endParaRPr lang="es-CL"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316</a:t>
                      </a: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469</a:t>
                      </a:r>
                    </a:p>
                  </a:txBody>
                  <a:tcPr marL="9525" marR="9525" marT="9525" marB="0" anchor="ctr"/>
                </a:tc>
                <a:extLst>
                  <a:ext uri="{0D108BD9-81ED-4DB2-BD59-A6C34878D82A}">
                    <a16:rowId xmlns:a16="http://schemas.microsoft.com/office/drawing/2014/main" val="3074599269"/>
                  </a:ext>
                </a:extLst>
              </a:tr>
            </a:tbl>
          </a:graphicData>
        </a:graphic>
      </p:graphicFrame>
      <p:cxnSp>
        <p:nvCxnSpPr>
          <p:cNvPr id="8" name="Conector recto de flecha 7">
            <a:extLst>
              <a:ext uri="{FF2B5EF4-FFF2-40B4-BE49-F238E27FC236}">
                <a16:creationId xmlns:a16="http://schemas.microsoft.com/office/drawing/2014/main" id="{D4EEC923-3A75-4861-9A8C-7AF95ADD8A79}"/>
              </a:ext>
            </a:extLst>
          </p:cNvPr>
          <p:cNvCxnSpPr/>
          <p:nvPr/>
        </p:nvCxnSpPr>
        <p:spPr>
          <a:xfrm>
            <a:off x="5795119" y="5546968"/>
            <a:ext cx="550742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Elipse 13">
            <a:extLst>
              <a:ext uri="{FF2B5EF4-FFF2-40B4-BE49-F238E27FC236}">
                <a16:creationId xmlns:a16="http://schemas.microsoft.com/office/drawing/2014/main" id="{066F71E4-A500-4503-AEA5-F0CA07D14E65}"/>
              </a:ext>
            </a:extLst>
          </p:cNvPr>
          <p:cNvSpPr/>
          <p:nvPr/>
        </p:nvSpPr>
        <p:spPr>
          <a:xfrm>
            <a:off x="7131684" y="469769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A</a:t>
            </a:r>
          </a:p>
        </p:txBody>
      </p:sp>
      <p:sp>
        <p:nvSpPr>
          <p:cNvPr id="15" name="Elipse 14">
            <a:extLst>
              <a:ext uri="{FF2B5EF4-FFF2-40B4-BE49-F238E27FC236}">
                <a16:creationId xmlns:a16="http://schemas.microsoft.com/office/drawing/2014/main" id="{F4D32EBE-BA97-4315-951C-CF6D5B161A0C}"/>
              </a:ext>
            </a:extLst>
          </p:cNvPr>
          <p:cNvSpPr/>
          <p:nvPr/>
        </p:nvSpPr>
        <p:spPr>
          <a:xfrm>
            <a:off x="7425974" y="4551980"/>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B</a:t>
            </a:r>
          </a:p>
        </p:txBody>
      </p:sp>
      <p:sp>
        <p:nvSpPr>
          <p:cNvPr id="16" name="Elipse 15">
            <a:extLst>
              <a:ext uri="{FF2B5EF4-FFF2-40B4-BE49-F238E27FC236}">
                <a16:creationId xmlns:a16="http://schemas.microsoft.com/office/drawing/2014/main" id="{5F50DD8C-16E9-414B-8FF1-0509B2DB90EA}"/>
              </a:ext>
            </a:extLst>
          </p:cNvPr>
          <p:cNvSpPr/>
          <p:nvPr/>
        </p:nvSpPr>
        <p:spPr>
          <a:xfrm>
            <a:off x="7805697" y="416761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C</a:t>
            </a:r>
          </a:p>
        </p:txBody>
      </p:sp>
      <p:sp>
        <p:nvSpPr>
          <p:cNvPr id="17" name="Elipse 16">
            <a:extLst>
              <a:ext uri="{FF2B5EF4-FFF2-40B4-BE49-F238E27FC236}">
                <a16:creationId xmlns:a16="http://schemas.microsoft.com/office/drawing/2014/main" id="{EB8BA997-27E9-454A-BBA6-7049FC6512AE}"/>
              </a:ext>
            </a:extLst>
          </p:cNvPr>
          <p:cNvSpPr/>
          <p:nvPr/>
        </p:nvSpPr>
        <p:spPr>
          <a:xfrm>
            <a:off x="9348536" y="326635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D</a:t>
            </a:r>
          </a:p>
        </p:txBody>
      </p:sp>
      <p:sp>
        <p:nvSpPr>
          <p:cNvPr id="18" name="Elipse 17">
            <a:extLst>
              <a:ext uri="{FF2B5EF4-FFF2-40B4-BE49-F238E27FC236}">
                <a16:creationId xmlns:a16="http://schemas.microsoft.com/office/drawing/2014/main" id="{11D60154-CAB9-424F-9BBF-36F0678616F0}"/>
              </a:ext>
            </a:extLst>
          </p:cNvPr>
          <p:cNvSpPr/>
          <p:nvPr/>
        </p:nvSpPr>
        <p:spPr>
          <a:xfrm>
            <a:off x="9932246" y="28565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E</a:t>
            </a:r>
          </a:p>
        </p:txBody>
      </p:sp>
      <p:sp>
        <p:nvSpPr>
          <p:cNvPr id="19" name="Elipse 18">
            <a:extLst>
              <a:ext uri="{FF2B5EF4-FFF2-40B4-BE49-F238E27FC236}">
                <a16:creationId xmlns:a16="http://schemas.microsoft.com/office/drawing/2014/main" id="{63CF7C91-795E-4EC2-9E96-CA7CDA76C2D4}"/>
              </a:ext>
            </a:extLst>
          </p:cNvPr>
          <p:cNvSpPr/>
          <p:nvPr/>
        </p:nvSpPr>
        <p:spPr>
          <a:xfrm>
            <a:off x="10528664" y="28565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F</a:t>
            </a:r>
          </a:p>
        </p:txBody>
      </p:sp>
      <p:cxnSp>
        <p:nvCxnSpPr>
          <p:cNvPr id="21" name="Conector recto de flecha 20">
            <a:extLst>
              <a:ext uri="{FF2B5EF4-FFF2-40B4-BE49-F238E27FC236}">
                <a16:creationId xmlns:a16="http://schemas.microsoft.com/office/drawing/2014/main" id="{428E169B-464F-4855-8DB7-16A7EE1B7D92}"/>
              </a:ext>
            </a:extLst>
          </p:cNvPr>
          <p:cNvCxnSpPr>
            <a:cxnSpLocks/>
          </p:cNvCxnSpPr>
          <p:nvPr/>
        </p:nvCxnSpPr>
        <p:spPr>
          <a:xfrm flipV="1">
            <a:off x="5841613" y="2575431"/>
            <a:ext cx="0" cy="297166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39040808-3D35-4358-A0AD-2FA746F170FF}"/>
              </a:ext>
            </a:extLst>
          </p:cNvPr>
          <p:cNvSpPr txBox="1"/>
          <p:nvPr/>
        </p:nvSpPr>
        <p:spPr>
          <a:xfrm>
            <a:off x="7805697" y="5682694"/>
            <a:ext cx="1144865" cy="523220"/>
          </a:xfrm>
          <a:prstGeom prst="rect">
            <a:avLst/>
          </a:prstGeom>
          <a:noFill/>
        </p:spPr>
        <p:txBody>
          <a:bodyPr wrap="none" rtlCol="0">
            <a:spAutoFit/>
          </a:bodyPr>
          <a:lstStyle/>
          <a:p>
            <a:r>
              <a:rPr lang="es-ES" sz="2800" dirty="0"/>
              <a:t>Renta</a:t>
            </a:r>
            <a:endParaRPr lang="es-CL" sz="2800" dirty="0"/>
          </a:p>
        </p:txBody>
      </p:sp>
      <p:sp>
        <p:nvSpPr>
          <p:cNvPr id="22" name="CuadroTexto 21">
            <a:extLst>
              <a:ext uri="{FF2B5EF4-FFF2-40B4-BE49-F238E27FC236}">
                <a16:creationId xmlns:a16="http://schemas.microsoft.com/office/drawing/2014/main" id="{7993C613-A2B3-419B-B52D-3874C3FB8F07}"/>
              </a:ext>
            </a:extLst>
          </p:cNvPr>
          <p:cNvSpPr txBox="1"/>
          <p:nvPr/>
        </p:nvSpPr>
        <p:spPr>
          <a:xfrm>
            <a:off x="4673501" y="3422040"/>
            <a:ext cx="1124026" cy="523220"/>
          </a:xfrm>
          <a:prstGeom prst="rect">
            <a:avLst/>
          </a:prstGeom>
          <a:noFill/>
        </p:spPr>
        <p:txBody>
          <a:bodyPr wrap="none" rtlCol="0">
            <a:spAutoFit/>
          </a:bodyPr>
          <a:lstStyle/>
          <a:p>
            <a:r>
              <a:rPr lang="es-ES" sz="2800" dirty="0"/>
              <a:t>Venta</a:t>
            </a:r>
            <a:endParaRPr lang="es-CL" sz="2800" dirty="0"/>
          </a:p>
        </p:txBody>
      </p:sp>
      <p:sp>
        <p:nvSpPr>
          <p:cNvPr id="5" name="Elipse 4">
            <a:extLst>
              <a:ext uri="{FF2B5EF4-FFF2-40B4-BE49-F238E27FC236}">
                <a16:creationId xmlns:a16="http://schemas.microsoft.com/office/drawing/2014/main" id="{24FD5D49-7AFE-4835-8077-B7D036E5C0C3}"/>
              </a:ext>
            </a:extLst>
          </p:cNvPr>
          <p:cNvSpPr/>
          <p:nvPr/>
        </p:nvSpPr>
        <p:spPr>
          <a:xfrm>
            <a:off x="8950562" y="2575431"/>
            <a:ext cx="2174516" cy="1369827"/>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3" name="Elipse 22">
            <a:extLst>
              <a:ext uri="{FF2B5EF4-FFF2-40B4-BE49-F238E27FC236}">
                <a16:creationId xmlns:a16="http://schemas.microsoft.com/office/drawing/2014/main" id="{D79B2FB6-D8A2-420D-92B3-3D5D6820AA52}"/>
              </a:ext>
            </a:extLst>
          </p:cNvPr>
          <p:cNvSpPr/>
          <p:nvPr/>
        </p:nvSpPr>
        <p:spPr>
          <a:xfrm>
            <a:off x="6456709" y="3899651"/>
            <a:ext cx="2174516" cy="1369827"/>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758579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1500"/>
                            </p:stCondLst>
                            <p:childTnLst>
                              <p:par>
                                <p:cTn id="33" presetID="10"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par>
                          <p:cTn id="40" fill="hold">
                            <p:stCondLst>
                              <p:cond delay="2500"/>
                            </p:stCondLst>
                            <p:childTnLst>
                              <p:par>
                                <p:cTn id="41" presetID="10" presetClass="entr" presetSubtype="0"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4" grpId="0"/>
      <p:bldP spid="22" grpId="0"/>
      <p:bldP spid="5"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6DFD71AF-A9EF-4165-8592-3AD902676D7C}"/>
              </a:ext>
            </a:extLst>
          </p:cNvPr>
          <p:cNvSpPr txBox="1"/>
          <p:nvPr/>
        </p:nvSpPr>
        <p:spPr>
          <a:xfrm rot="20036380">
            <a:off x="6346640" y="4137901"/>
            <a:ext cx="1705916" cy="523220"/>
          </a:xfrm>
          <a:prstGeom prst="rect">
            <a:avLst/>
          </a:prstGeom>
          <a:noFill/>
        </p:spPr>
        <p:txBody>
          <a:bodyPr wrap="none" rtlCol="0">
            <a:spAutoFit/>
          </a:bodyPr>
          <a:lstStyle/>
          <a:p>
            <a:r>
              <a:rPr lang="es-ES" sz="2800" dirty="0"/>
              <a:t>Natalidad</a:t>
            </a:r>
            <a:endParaRPr lang="es-CL" sz="2800" dirty="0"/>
          </a:p>
        </p:txBody>
      </p:sp>
      <p:cxnSp>
        <p:nvCxnSpPr>
          <p:cNvPr id="20" name="Conector recto de flecha 19">
            <a:extLst>
              <a:ext uri="{FF2B5EF4-FFF2-40B4-BE49-F238E27FC236}">
                <a16:creationId xmlns:a16="http://schemas.microsoft.com/office/drawing/2014/main" id="{EAA757E1-888E-4C45-8FE3-E8407CF96AE7}"/>
              </a:ext>
            </a:extLst>
          </p:cNvPr>
          <p:cNvCxnSpPr>
            <a:cxnSpLocks/>
          </p:cNvCxnSpPr>
          <p:nvPr/>
        </p:nvCxnSpPr>
        <p:spPr>
          <a:xfrm flipV="1">
            <a:off x="5841613" y="3945258"/>
            <a:ext cx="3255892" cy="160171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A2DFD152-290F-4490-9EE3-1DE6425F47E6}"/>
              </a:ext>
            </a:extLst>
          </p:cNvPr>
          <p:cNvSpPr>
            <a:spLocks noGrp="1"/>
          </p:cNvSpPr>
          <p:nvPr>
            <p:ph type="title"/>
          </p:nvPr>
        </p:nvSpPr>
        <p:spPr/>
        <p:txBody>
          <a:bodyPr/>
          <a:lstStyle/>
          <a:p>
            <a:r>
              <a:rPr lang="es-ES" dirty="0"/>
              <a:t>Empecemos con un </a:t>
            </a:r>
            <a:r>
              <a:rPr lang="es-ES" dirty="0" err="1"/>
              <a:t>dataset</a:t>
            </a:r>
            <a:r>
              <a:rPr lang="es-ES" dirty="0"/>
              <a:t> simple</a:t>
            </a:r>
            <a:endParaRPr lang="es-CL" dirty="0"/>
          </a:p>
        </p:txBody>
      </p:sp>
      <p:graphicFrame>
        <p:nvGraphicFramePr>
          <p:cNvPr id="6" name="Tabla 6">
            <a:extLst>
              <a:ext uri="{FF2B5EF4-FFF2-40B4-BE49-F238E27FC236}">
                <a16:creationId xmlns:a16="http://schemas.microsoft.com/office/drawing/2014/main" id="{5F6003EF-C43C-469E-A2A7-15FB2BA190AC}"/>
              </a:ext>
            </a:extLst>
          </p:cNvPr>
          <p:cNvGraphicFramePr>
            <a:graphicFrameLocks noGrp="1"/>
          </p:cNvGraphicFramePr>
          <p:nvPr>
            <p:extLst>
              <p:ext uri="{D42A27DB-BD31-4B8C-83A1-F6EECF244321}">
                <p14:modId xmlns:p14="http://schemas.microsoft.com/office/powerpoint/2010/main" val="2771188232"/>
              </p:ext>
            </p:extLst>
          </p:nvPr>
        </p:nvGraphicFramePr>
        <p:xfrm>
          <a:off x="123986" y="2390810"/>
          <a:ext cx="4549514" cy="2616677"/>
        </p:xfrm>
        <a:graphic>
          <a:graphicData uri="http://schemas.openxmlformats.org/drawingml/2006/table">
            <a:tbl>
              <a:tblPr firstRow="1" bandRow="1">
                <a:tableStyleId>{616DA210-FB5B-4158-B5E0-FEB733F419BA}</a:tableStyleId>
              </a:tblPr>
              <a:tblGrid>
                <a:gridCol w="1136429">
                  <a:extLst>
                    <a:ext uri="{9D8B030D-6E8A-4147-A177-3AD203B41FA5}">
                      <a16:colId xmlns:a16="http://schemas.microsoft.com/office/drawing/2014/main" val="3968278429"/>
                    </a:ext>
                  </a:extLst>
                </a:gridCol>
                <a:gridCol w="1136429">
                  <a:extLst>
                    <a:ext uri="{9D8B030D-6E8A-4147-A177-3AD203B41FA5}">
                      <a16:colId xmlns:a16="http://schemas.microsoft.com/office/drawing/2014/main" val="1763628120"/>
                    </a:ext>
                  </a:extLst>
                </a:gridCol>
                <a:gridCol w="1138328">
                  <a:extLst>
                    <a:ext uri="{9D8B030D-6E8A-4147-A177-3AD203B41FA5}">
                      <a16:colId xmlns:a16="http://schemas.microsoft.com/office/drawing/2014/main" val="1373120012"/>
                    </a:ext>
                  </a:extLst>
                </a:gridCol>
                <a:gridCol w="1138328">
                  <a:extLst>
                    <a:ext uri="{9D8B030D-6E8A-4147-A177-3AD203B41FA5}">
                      <a16:colId xmlns:a16="http://schemas.microsoft.com/office/drawing/2014/main" val="3109678616"/>
                    </a:ext>
                  </a:extLst>
                </a:gridCol>
              </a:tblGrid>
              <a:tr h="373811">
                <a:tc>
                  <a:txBody>
                    <a:bodyPr/>
                    <a:lstStyle/>
                    <a:p>
                      <a:pPr algn="ctr"/>
                      <a:r>
                        <a:rPr lang="es-ES" sz="1600" dirty="0"/>
                        <a:t>País</a:t>
                      </a:r>
                    </a:p>
                  </a:txBody>
                  <a:tcPr/>
                </a:tc>
                <a:tc>
                  <a:txBody>
                    <a:bodyPr/>
                    <a:lstStyle/>
                    <a:p>
                      <a:pPr algn="ctr"/>
                      <a:r>
                        <a:rPr lang="es-ES" sz="1600" dirty="0"/>
                        <a:t>Renta</a:t>
                      </a:r>
                      <a:endParaRPr lang="es-CL" sz="1600" dirty="0"/>
                    </a:p>
                  </a:txBody>
                  <a:tcPr/>
                </a:tc>
                <a:tc>
                  <a:txBody>
                    <a:bodyPr/>
                    <a:lstStyle/>
                    <a:p>
                      <a:pPr algn="ctr"/>
                      <a:r>
                        <a:rPr lang="es-ES" sz="1600" dirty="0"/>
                        <a:t>Venta</a:t>
                      </a:r>
                      <a:endParaRPr lang="es-CL" sz="1600" dirty="0"/>
                    </a:p>
                  </a:txBody>
                  <a:tcPr/>
                </a:tc>
                <a:tc>
                  <a:txBody>
                    <a:bodyPr/>
                    <a:lstStyle/>
                    <a:p>
                      <a:pPr algn="ctr"/>
                      <a:r>
                        <a:rPr lang="es-ES" sz="1600" dirty="0"/>
                        <a:t>Natalidad</a:t>
                      </a:r>
                      <a:endParaRPr lang="es-CL" sz="1600" dirty="0"/>
                    </a:p>
                  </a:txBody>
                  <a:tcPr/>
                </a:tc>
                <a:extLst>
                  <a:ext uri="{0D108BD9-81ED-4DB2-BD59-A6C34878D82A}">
                    <a16:rowId xmlns:a16="http://schemas.microsoft.com/office/drawing/2014/main" val="100365567"/>
                  </a:ext>
                </a:extLst>
              </a:tr>
              <a:tr h="373811">
                <a:tc>
                  <a:txBody>
                    <a:bodyPr/>
                    <a:lstStyle/>
                    <a:p>
                      <a:pPr algn="ctr" fontAlgn="b"/>
                      <a:r>
                        <a:rPr lang="es-ES" sz="1800" b="0" i="0" u="none" strike="noStrike" dirty="0">
                          <a:solidFill>
                            <a:srgbClr val="000000"/>
                          </a:solidFill>
                          <a:effectLst/>
                          <a:latin typeface="Calibri" panose="020F0502020204030204" pitchFamily="34" charset="0"/>
                        </a:rPr>
                        <a:t>A</a:t>
                      </a:r>
                      <a:endParaRPr lang="es-CL"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189</a:t>
                      </a:r>
                    </a:p>
                  </a:txBody>
                  <a:tcPr marL="9525" marR="9525" marT="9525" marB="0" anchor="ctr"/>
                </a:tc>
                <a:tc>
                  <a:txBody>
                    <a:bodyPr/>
                    <a:lstStyle/>
                    <a:p>
                      <a:pPr algn="ctr" fontAlgn="b"/>
                      <a:r>
                        <a:rPr lang="es-CL" sz="1800" b="0" i="0" u="none" strike="noStrike">
                          <a:solidFill>
                            <a:srgbClr val="000000"/>
                          </a:solidFill>
                          <a:effectLst/>
                          <a:latin typeface="Calibri" panose="020F0502020204030204" pitchFamily="34" charset="0"/>
                        </a:rPr>
                        <a:t>402</a:t>
                      </a:r>
                      <a:endParaRPr lang="es-CL"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ES" sz="1800" b="0" i="0" u="none" strike="noStrike" dirty="0">
                          <a:solidFill>
                            <a:srgbClr val="000000"/>
                          </a:solidFill>
                          <a:effectLst/>
                          <a:latin typeface="Calibri" panose="020F0502020204030204" pitchFamily="34" charset="0"/>
                        </a:rPr>
                        <a:t>1,5</a:t>
                      </a:r>
                      <a:endParaRPr lang="es-CL"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47250916"/>
                  </a:ext>
                </a:extLst>
              </a:tr>
              <a:tr h="373811">
                <a:tc>
                  <a:txBody>
                    <a:bodyPr/>
                    <a:lstStyle/>
                    <a:p>
                      <a:pPr algn="ctr" fontAlgn="b"/>
                      <a:r>
                        <a:rPr lang="es-ES" sz="1800" b="0" i="0" u="none" strike="noStrike" dirty="0">
                          <a:solidFill>
                            <a:srgbClr val="000000"/>
                          </a:solidFill>
                          <a:effectLst/>
                          <a:latin typeface="Calibri" panose="020F0502020204030204" pitchFamily="34" charset="0"/>
                        </a:rPr>
                        <a:t>B</a:t>
                      </a:r>
                      <a:endParaRPr lang="es-CL"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190</a:t>
                      </a:r>
                    </a:p>
                  </a:txBody>
                  <a:tcPr marL="9525" marR="9525" marT="9525" marB="0" anchor="ctr"/>
                </a:tc>
                <a:tc>
                  <a:txBody>
                    <a:bodyPr/>
                    <a:lstStyle/>
                    <a:p>
                      <a:pPr algn="ctr" fontAlgn="b"/>
                      <a:r>
                        <a:rPr lang="es-CL" sz="1800" b="0" i="0" u="none" strike="noStrike">
                          <a:solidFill>
                            <a:srgbClr val="000000"/>
                          </a:solidFill>
                          <a:effectLst/>
                          <a:latin typeface="Calibri" panose="020F0502020204030204" pitchFamily="34" charset="0"/>
                        </a:rPr>
                        <a:t>404</a:t>
                      </a:r>
                      <a:endParaRPr lang="es-CL"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ES" sz="1800" b="0" i="0" u="none" strike="noStrike" dirty="0">
                          <a:solidFill>
                            <a:srgbClr val="000000"/>
                          </a:solidFill>
                          <a:effectLst/>
                          <a:latin typeface="Calibri" panose="020F0502020204030204" pitchFamily="34" charset="0"/>
                        </a:rPr>
                        <a:t>2</a:t>
                      </a:r>
                      <a:endParaRPr lang="es-CL"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21148455"/>
                  </a:ext>
                </a:extLst>
              </a:tr>
              <a:tr h="373811">
                <a:tc>
                  <a:txBody>
                    <a:bodyPr/>
                    <a:lstStyle/>
                    <a:p>
                      <a:pPr algn="ctr" fontAlgn="b"/>
                      <a:r>
                        <a:rPr lang="es-ES" sz="1800" b="0" i="0" u="none" strike="noStrike" dirty="0">
                          <a:solidFill>
                            <a:srgbClr val="000000"/>
                          </a:solidFill>
                          <a:effectLst/>
                          <a:latin typeface="Calibri" panose="020F0502020204030204" pitchFamily="34" charset="0"/>
                        </a:rPr>
                        <a:t>C</a:t>
                      </a: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208</a:t>
                      </a: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412</a:t>
                      </a:r>
                    </a:p>
                  </a:txBody>
                  <a:tcPr marL="9525" marR="9525" marT="9525" marB="0" anchor="ctr"/>
                </a:tc>
                <a:tc>
                  <a:txBody>
                    <a:bodyPr/>
                    <a:lstStyle/>
                    <a:p>
                      <a:pPr algn="ctr" fontAlgn="b"/>
                      <a:r>
                        <a:rPr lang="es-ES" sz="1800" b="0" i="0" u="none" strike="noStrike" dirty="0">
                          <a:solidFill>
                            <a:srgbClr val="000000"/>
                          </a:solidFill>
                          <a:effectLst/>
                          <a:latin typeface="Calibri" panose="020F0502020204030204" pitchFamily="34" charset="0"/>
                        </a:rPr>
                        <a:t>2,5</a:t>
                      </a:r>
                      <a:endParaRPr lang="es-CL"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18827195"/>
                  </a:ext>
                </a:extLst>
              </a:tr>
              <a:tr h="373811">
                <a:tc>
                  <a:txBody>
                    <a:bodyPr/>
                    <a:lstStyle/>
                    <a:p>
                      <a:pPr algn="ctr" fontAlgn="b"/>
                      <a:r>
                        <a:rPr lang="es-ES" sz="1800" b="0" i="0" u="none" strike="noStrike" dirty="0">
                          <a:solidFill>
                            <a:srgbClr val="000000"/>
                          </a:solidFill>
                          <a:effectLst/>
                          <a:latin typeface="Calibri" panose="020F0502020204030204" pitchFamily="34" charset="0"/>
                        </a:rPr>
                        <a:t>D</a:t>
                      </a:r>
                      <a:endParaRPr lang="es-CL"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CL" sz="1800" b="0" i="0" u="none" strike="noStrike">
                          <a:solidFill>
                            <a:srgbClr val="000000"/>
                          </a:solidFill>
                          <a:effectLst/>
                          <a:latin typeface="Calibri" panose="020F0502020204030204" pitchFamily="34" charset="0"/>
                        </a:rPr>
                        <a:t>293</a:t>
                      </a: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458</a:t>
                      </a:r>
                    </a:p>
                  </a:txBody>
                  <a:tcPr marL="9525" marR="9525" marT="9525" marB="0" anchor="ctr"/>
                </a:tc>
                <a:tc>
                  <a:txBody>
                    <a:bodyPr/>
                    <a:lstStyle/>
                    <a:p>
                      <a:pPr algn="ctr" fontAlgn="b"/>
                      <a:r>
                        <a:rPr lang="es-ES" sz="1800" b="0" i="0" u="none" strike="noStrike" dirty="0">
                          <a:solidFill>
                            <a:srgbClr val="000000"/>
                          </a:solidFill>
                          <a:effectLst/>
                          <a:latin typeface="Calibri" panose="020F0502020204030204" pitchFamily="34" charset="0"/>
                        </a:rPr>
                        <a:t>4</a:t>
                      </a:r>
                      <a:endParaRPr lang="es-CL"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54060883"/>
                  </a:ext>
                </a:extLst>
              </a:tr>
              <a:tr h="373811">
                <a:tc>
                  <a:txBody>
                    <a:bodyPr/>
                    <a:lstStyle/>
                    <a:p>
                      <a:pPr algn="ctr" fontAlgn="b"/>
                      <a:r>
                        <a:rPr lang="es-ES" sz="1800" b="0" i="0" u="none" strike="noStrike" dirty="0">
                          <a:solidFill>
                            <a:srgbClr val="000000"/>
                          </a:solidFill>
                          <a:effectLst/>
                          <a:latin typeface="Calibri" panose="020F0502020204030204" pitchFamily="34" charset="0"/>
                        </a:rPr>
                        <a:t>E</a:t>
                      </a:r>
                      <a:endParaRPr lang="es-CL"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CL" sz="1800" b="0" i="0" u="none" strike="noStrike">
                          <a:solidFill>
                            <a:srgbClr val="000000"/>
                          </a:solidFill>
                          <a:effectLst/>
                          <a:latin typeface="Calibri" panose="020F0502020204030204" pitchFamily="34" charset="0"/>
                        </a:rPr>
                        <a:t>308</a:t>
                      </a:r>
                    </a:p>
                  </a:txBody>
                  <a:tcPr marL="9525" marR="9525" marT="9525" marB="0" anchor="ctr"/>
                </a:tc>
                <a:tc>
                  <a:txBody>
                    <a:bodyPr/>
                    <a:lstStyle/>
                    <a:p>
                      <a:pPr algn="ctr" fontAlgn="b"/>
                      <a:r>
                        <a:rPr lang="es-CL" sz="1800" b="0" i="0" u="none" strike="noStrike">
                          <a:solidFill>
                            <a:srgbClr val="000000"/>
                          </a:solidFill>
                          <a:effectLst/>
                          <a:latin typeface="Calibri" panose="020F0502020204030204" pitchFamily="34" charset="0"/>
                        </a:rPr>
                        <a:t>469</a:t>
                      </a:r>
                      <a:endParaRPr lang="es-CL"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ES" sz="1800" b="0" i="0" u="none" strike="noStrike" dirty="0">
                          <a:solidFill>
                            <a:srgbClr val="000000"/>
                          </a:solidFill>
                          <a:effectLst/>
                          <a:latin typeface="Calibri" panose="020F0502020204030204" pitchFamily="34" charset="0"/>
                        </a:rPr>
                        <a:t>4,3</a:t>
                      </a:r>
                      <a:endParaRPr lang="es-CL"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59014933"/>
                  </a:ext>
                </a:extLst>
              </a:tr>
              <a:tr h="373811">
                <a:tc>
                  <a:txBody>
                    <a:bodyPr/>
                    <a:lstStyle/>
                    <a:p>
                      <a:pPr algn="ctr" fontAlgn="b"/>
                      <a:r>
                        <a:rPr lang="es-ES" sz="1800" b="0" i="0" u="none" strike="noStrike" dirty="0">
                          <a:solidFill>
                            <a:srgbClr val="000000"/>
                          </a:solidFill>
                          <a:effectLst/>
                          <a:latin typeface="Calibri" panose="020F0502020204030204" pitchFamily="34" charset="0"/>
                        </a:rPr>
                        <a:t>F</a:t>
                      </a:r>
                      <a:endParaRPr lang="es-CL"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316</a:t>
                      </a: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469</a:t>
                      </a:r>
                    </a:p>
                  </a:txBody>
                  <a:tcPr marL="9525" marR="9525" marT="9525" marB="0" anchor="ctr"/>
                </a:tc>
                <a:tc>
                  <a:txBody>
                    <a:bodyPr/>
                    <a:lstStyle/>
                    <a:p>
                      <a:pPr algn="ctr" fontAlgn="b"/>
                      <a:r>
                        <a:rPr lang="es-ES" sz="1800" b="0" i="0" u="none" strike="noStrike" dirty="0">
                          <a:solidFill>
                            <a:srgbClr val="000000"/>
                          </a:solidFill>
                          <a:effectLst/>
                          <a:latin typeface="Calibri" panose="020F0502020204030204" pitchFamily="34" charset="0"/>
                        </a:rPr>
                        <a:t>4,7</a:t>
                      </a:r>
                      <a:endParaRPr lang="es-CL"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74599269"/>
                  </a:ext>
                </a:extLst>
              </a:tr>
            </a:tbl>
          </a:graphicData>
        </a:graphic>
      </p:graphicFrame>
      <p:cxnSp>
        <p:nvCxnSpPr>
          <p:cNvPr id="8" name="Conector recto de flecha 7">
            <a:extLst>
              <a:ext uri="{FF2B5EF4-FFF2-40B4-BE49-F238E27FC236}">
                <a16:creationId xmlns:a16="http://schemas.microsoft.com/office/drawing/2014/main" id="{D4EEC923-3A75-4861-9A8C-7AF95ADD8A79}"/>
              </a:ext>
            </a:extLst>
          </p:cNvPr>
          <p:cNvCxnSpPr/>
          <p:nvPr/>
        </p:nvCxnSpPr>
        <p:spPr>
          <a:xfrm>
            <a:off x="5795119" y="5546968"/>
            <a:ext cx="550742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Elipse 13">
            <a:extLst>
              <a:ext uri="{FF2B5EF4-FFF2-40B4-BE49-F238E27FC236}">
                <a16:creationId xmlns:a16="http://schemas.microsoft.com/office/drawing/2014/main" id="{066F71E4-A500-4503-AEA5-F0CA07D14E65}"/>
              </a:ext>
            </a:extLst>
          </p:cNvPr>
          <p:cNvSpPr/>
          <p:nvPr/>
        </p:nvSpPr>
        <p:spPr>
          <a:xfrm>
            <a:off x="7131684" y="469769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A</a:t>
            </a:r>
          </a:p>
        </p:txBody>
      </p:sp>
      <p:sp>
        <p:nvSpPr>
          <p:cNvPr id="15" name="Elipse 14">
            <a:extLst>
              <a:ext uri="{FF2B5EF4-FFF2-40B4-BE49-F238E27FC236}">
                <a16:creationId xmlns:a16="http://schemas.microsoft.com/office/drawing/2014/main" id="{F4D32EBE-BA97-4315-951C-CF6D5B161A0C}"/>
              </a:ext>
            </a:extLst>
          </p:cNvPr>
          <p:cNvSpPr/>
          <p:nvPr/>
        </p:nvSpPr>
        <p:spPr>
          <a:xfrm>
            <a:off x="7425974" y="4551980"/>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B</a:t>
            </a:r>
          </a:p>
        </p:txBody>
      </p:sp>
      <p:sp>
        <p:nvSpPr>
          <p:cNvPr id="16" name="Elipse 15">
            <a:extLst>
              <a:ext uri="{FF2B5EF4-FFF2-40B4-BE49-F238E27FC236}">
                <a16:creationId xmlns:a16="http://schemas.microsoft.com/office/drawing/2014/main" id="{5F50DD8C-16E9-414B-8FF1-0509B2DB90EA}"/>
              </a:ext>
            </a:extLst>
          </p:cNvPr>
          <p:cNvSpPr/>
          <p:nvPr/>
        </p:nvSpPr>
        <p:spPr>
          <a:xfrm>
            <a:off x="7805697" y="416761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C</a:t>
            </a:r>
          </a:p>
        </p:txBody>
      </p:sp>
      <p:sp>
        <p:nvSpPr>
          <p:cNvPr id="17" name="Elipse 16">
            <a:extLst>
              <a:ext uri="{FF2B5EF4-FFF2-40B4-BE49-F238E27FC236}">
                <a16:creationId xmlns:a16="http://schemas.microsoft.com/office/drawing/2014/main" id="{EB8BA997-27E9-454A-BBA6-7049FC6512AE}"/>
              </a:ext>
            </a:extLst>
          </p:cNvPr>
          <p:cNvSpPr/>
          <p:nvPr/>
        </p:nvSpPr>
        <p:spPr>
          <a:xfrm>
            <a:off x="9348536" y="326635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D</a:t>
            </a:r>
          </a:p>
        </p:txBody>
      </p:sp>
      <p:sp>
        <p:nvSpPr>
          <p:cNvPr id="18" name="Elipse 17">
            <a:extLst>
              <a:ext uri="{FF2B5EF4-FFF2-40B4-BE49-F238E27FC236}">
                <a16:creationId xmlns:a16="http://schemas.microsoft.com/office/drawing/2014/main" id="{11D60154-CAB9-424F-9BBF-36F0678616F0}"/>
              </a:ext>
            </a:extLst>
          </p:cNvPr>
          <p:cNvSpPr/>
          <p:nvPr/>
        </p:nvSpPr>
        <p:spPr>
          <a:xfrm>
            <a:off x="9932246" y="28565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E</a:t>
            </a:r>
          </a:p>
        </p:txBody>
      </p:sp>
      <p:sp>
        <p:nvSpPr>
          <p:cNvPr id="19" name="Elipse 18">
            <a:extLst>
              <a:ext uri="{FF2B5EF4-FFF2-40B4-BE49-F238E27FC236}">
                <a16:creationId xmlns:a16="http://schemas.microsoft.com/office/drawing/2014/main" id="{63CF7C91-795E-4EC2-9E96-CA7CDA76C2D4}"/>
              </a:ext>
            </a:extLst>
          </p:cNvPr>
          <p:cNvSpPr/>
          <p:nvPr/>
        </p:nvSpPr>
        <p:spPr>
          <a:xfrm>
            <a:off x="10528664" y="28565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F</a:t>
            </a:r>
          </a:p>
        </p:txBody>
      </p:sp>
      <p:cxnSp>
        <p:nvCxnSpPr>
          <p:cNvPr id="21" name="Conector recto de flecha 20">
            <a:extLst>
              <a:ext uri="{FF2B5EF4-FFF2-40B4-BE49-F238E27FC236}">
                <a16:creationId xmlns:a16="http://schemas.microsoft.com/office/drawing/2014/main" id="{428E169B-464F-4855-8DB7-16A7EE1B7D92}"/>
              </a:ext>
            </a:extLst>
          </p:cNvPr>
          <p:cNvCxnSpPr>
            <a:cxnSpLocks/>
          </p:cNvCxnSpPr>
          <p:nvPr/>
        </p:nvCxnSpPr>
        <p:spPr>
          <a:xfrm flipV="1">
            <a:off x="5841613" y="2575431"/>
            <a:ext cx="0" cy="297166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39040808-3D35-4358-A0AD-2FA746F170FF}"/>
              </a:ext>
            </a:extLst>
          </p:cNvPr>
          <p:cNvSpPr txBox="1"/>
          <p:nvPr/>
        </p:nvSpPr>
        <p:spPr>
          <a:xfrm>
            <a:off x="7805697" y="5682694"/>
            <a:ext cx="1144865" cy="523220"/>
          </a:xfrm>
          <a:prstGeom prst="rect">
            <a:avLst/>
          </a:prstGeom>
          <a:noFill/>
        </p:spPr>
        <p:txBody>
          <a:bodyPr wrap="none" rtlCol="0">
            <a:spAutoFit/>
          </a:bodyPr>
          <a:lstStyle/>
          <a:p>
            <a:r>
              <a:rPr lang="es-ES" sz="2800" dirty="0"/>
              <a:t>Renta</a:t>
            </a:r>
            <a:endParaRPr lang="es-CL" sz="2800" dirty="0"/>
          </a:p>
        </p:txBody>
      </p:sp>
      <p:sp>
        <p:nvSpPr>
          <p:cNvPr id="22" name="CuadroTexto 21">
            <a:extLst>
              <a:ext uri="{FF2B5EF4-FFF2-40B4-BE49-F238E27FC236}">
                <a16:creationId xmlns:a16="http://schemas.microsoft.com/office/drawing/2014/main" id="{7993C613-A2B3-419B-B52D-3874C3FB8F07}"/>
              </a:ext>
            </a:extLst>
          </p:cNvPr>
          <p:cNvSpPr txBox="1"/>
          <p:nvPr/>
        </p:nvSpPr>
        <p:spPr>
          <a:xfrm>
            <a:off x="4673501" y="3422040"/>
            <a:ext cx="1124026" cy="523220"/>
          </a:xfrm>
          <a:prstGeom prst="rect">
            <a:avLst/>
          </a:prstGeom>
          <a:noFill/>
        </p:spPr>
        <p:txBody>
          <a:bodyPr wrap="none" rtlCol="0">
            <a:spAutoFit/>
          </a:bodyPr>
          <a:lstStyle/>
          <a:p>
            <a:r>
              <a:rPr lang="es-ES" sz="2800" dirty="0"/>
              <a:t>Venta</a:t>
            </a:r>
            <a:endParaRPr lang="es-CL" sz="2800" dirty="0"/>
          </a:p>
        </p:txBody>
      </p:sp>
    </p:spTree>
    <p:extLst>
      <p:ext uri="{BB962C8B-B14F-4D97-AF65-F5344CB8AC3E}">
        <p14:creationId xmlns:p14="http://schemas.microsoft.com/office/powerpoint/2010/main" val="354121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4" grpId="0" animBg="1"/>
      <p:bldP spid="15" grpId="0" animBg="1"/>
      <p:bldP spid="16" grpId="0" animBg="1"/>
      <p:bldP spid="17" grpId="0" animBg="1"/>
      <p:bldP spid="18" grpId="0" animBg="1"/>
      <p:bldP spid="19" grpId="0" animBg="1"/>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FD152-290F-4490-9EE3-1DE6425F47E6}"/>
              </a:ext>
            </a:extLst>
          </p:cNvPr>
          <p:cNvSpPr>
            <a:spLocks noGrp="1"/>
          </p:cNvSpPr>
          <p:nvPr>
            <p:ph type="title"/>
          </p:nvPr>
        </p:nvSpPr>
        <p:spPr/>
        <p:txBody>
          <a:bodyPr/>
          <a:lstStyle/>
          <a:p>
            <a:r>
              <a:rPr lang="es-ES" dirty="0"/>
              <a:t>Empecemos con un </a:t>
            </a:r>
            <a:r>
              <a:rPr lang="es-ES" dirty="0" err="1"/>
              <a:t>dataset</a:t>
            </a:r>
            <a:r>
              <a:rPr lang="es-ES" dirty="0"/>
              <a:t> simple</a:t>
            </a:r>
            <a:endParaRPr lang="es-CL" dirty="0"/>
          </a:p>
        </p:txBody>
      </p:sp>
      <p:graphicFrame>
        <p:nvGraphicFramePr>
          <p:cNvPr id="6" name="Tabla 6">
            <a:extLst>
              <a:ext uri="{FF2B5EF4-FFF2-40B4-BE49-F238E27FC236}">
                <a16:creationId xmlns:a16="http://schemas.microsoft.com/office/drawing/2014/main" id="{5F6003EF-C43C-469E-A2A7-15FB2BA190AC}"/>
              </a:ext>
            </a:extLst>
          </p:cNvPr>
          <p:cNvGraphicFramePr>
            <a:graphicFrameLocks noGrp="1"/>
          </p:cNvGraphicFramePr>
          <p:nvPr>
            <p:extLst>
              <p:ext uri="{D42A27DB-BD31-4B8C-83A1-F6EECF244321}">
                <p14:modId xmlns:p14="http://schemas.microsoft.com/office/powerpoint/2010/main" val="3941594572"/>
              </p:ext>
            </p:extLst>
          </p:nvPr>
        </p:nvGraphicFramePr>
        <p:xfrm>
          <a:off x="533401" y="2390810"/>
          <a:ext cx="3146973" cy="2990488"/>
        </p:xfrm>
        <a:graphic>
          <a:graphicData uri="http://schemas.openxmlformats.org/drawingml/2006/table">
            <a:tbl>
              <a:tblPr firstRow="1" lastRow="1" bandRow="1">
                <a:tableStyleId>{616DA210-FB5B-4158-B5E0-FEB733F419BA}</a:tableStyleId>
              </a:tblPr>
              <a:tblGrid>
                <a:gridCol w="1048407">
                  <a:extLst>
                    <a:ext uri="{9D8B030D-6E8A-4147-A177-3AD203B41FA5}">
                      <a16:colId xmlns:a16="http://schemas.microsoft.com/office/drawing/2014/main" val="3968278429"/>
                    </a:ext>
                  </a:extLst>
                </a:gridCol>
                <a:gridCol w="1048407">
                  <a:extLst>
                    <a:ext uri="{9D8B030D-6E8A-4147-A177-3AD203B41FA5}">
                      <a16:colId xmlns:a16="http://schemas.microsoft.com/office/drawing/2014/main" val="1763628120"/>
                    </a:ext>
                  </a:extLst>
                </a:gridCol>
                <a:gridCol w="1050159">
                  <a:extLst>
                    <a:ext uri="{9D8B030D-6E8A-4147-A177-3AD203B41FA5}">
                      <a16:colId xmlns:a16="http://schemas.microsoft.com/office/drawing/2014/main" val="1373120012"/>
                    </a:ext>
                  </a:extLst>
                </a:gridCol>
              </a:tblGrid>
              <a:tr h="373811">
                <a:tc>
                  <a:txBody>
                    <a:bodyPr/>
                    <a:lstStyle/>
                    <a:p>
                      <a:pPr algn="ctr"/>
                      <a:r>
                        <a:rPr lang="es-ES" sz="1600" dirty="0"/>
                        <a:t>País</a:t>
                      </a:r>
                    </a:p>
                  </a:txBody>
                  <a:tcPr/>
                </a:tc>
                <a:tc>
                  <a:txBody>
                    <a:bodyPr/>
                    <a:lstStyle/>
                    <a:p>
                      <a:pPr algn="ctr"/>
                      <a:r>
                        <a:rPr lang="es-ES" sz="1600" dirty="0"/>
                        <a:t>Renta</a:t>
                      </a:r>
                      <a:endParaRPr lang="es-CL" sz="1600" dirty="0"/>
                    </a:p>
                  </a:txBody>
                  <a:tcPr/>
                </a:tc>
                <a:tc>
                  <a:txBody>
                    <a:bodyPr/>
                    <a:lstStyle/>
                    <a:p>
                      <a:pPr algn="ctr"/>
                      <a:r>
                        <a:rPr lang="es-ES" sz="1600" dirty="0"/>
                        <a:t>Venta</a:t>
                      </a:r>
                      <a:endParaRPr lang="es-CL" sz="1600" dirty="0"/>
                    </a:p>
                  </a:txBody>
                  <a:tcPr/>
                </a:tc>
                <a:extLst>
                  <a:ext uri="{0D108BD9-81ED-4DB2-BD59-A6C34878D82A}">
                    <a16:rowId xmlns:a16="http://schemas.microsoft.com/office/drawing/2014/main" val="100365567"/>
                  </a:ext>
                </a:extLst>
              </a:tr>
              <a:tr h="373811">
                <a:tc>
                  <a:txBody>
                    <a:bodyPr/>
                    <a:lstStyle/>
                    <a:p>
                      <a:pPr algn="ctr" fontAlgn="b"/>
                      <a:r>
                        <a:rPr lang="es-ES" sz="1800" b="0" i="0" u="none" strike="noStrike" dirty="0">
                          <a:solidFill>
                            <a:srgbClr val="000000"/>
                          </a:solidFill>
                          <a:effectLst/>
                          <a:latin typeface="Calibri" panose="020F0502020204030204" pitchFamily="34" charset="0"/>
                        </a:rPr>
                        <a:t>A</a:t>
                      </a:r>
                      <a:endParaRPr lang="es-CL"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189</a:t>
                      </a:r>
                    </a:p>
                  </a:txBody>
                  <a:tcPr marL="9525" marR="9525" marT="9525" marB="0" anchor="ctr"/>
                </a:tc>
                <a:tc>
                  <a:txBody>
                    <a:bodyPr/>
                    <a:lstStyle/>
                    <a:p>
                      <a:pPr algn="ctr" fontAlgn="b"/>
                      <a:r>
                        <a:rPr lang="es-CL" sz="1800" b="0" i="0" u="none" strike="noStrike">
                          <a:solidFill>
                            <a:srgbClr val="000000"/>
                          </a:solidFill>
                          <a:effectLst/>
                          <a:latin typeface="Calibri" panose="020F0502020204030204" pitchFamily="34" charset="0"/>
                        </a:rPr>
                        <a:t>402</a:t>
                      </a:r>
                      <a:endParaRPr lang="es-CL"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47250916"/>
                  </a:ext>
                </a:extLst>
              </a:tr>
              <a:tr h="373811">
                <a:tc>
                  <a:txBody>
                    <a:bodyPr/>
                    <a:lstStyle/>
                    <a:p>
                      <a:pPr algn="ctr" fontAlgn="b"/>
                      <a:r>
                        <a:rPr lang="es-ES" sz="1800" b="0" i="0" u="none" strike="noStrike" dirty="0">
                          <a:solidFill>
                            <a:srgbClr val="000000"/>
                          </a:solidFill>
                          <a:effectLst/>
                          <a:latin typeface="Calibri" panose="020F0502020204030204" pitchFamily="34" charset="0"/>
                        </a:rPr>
                        <a:t>B</a:t>
                      </a:r>
                      <a:endParaRPr lang="es-CL"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190</a:t>
                      </a:r>
                    </a:p>
                  </a:txBody>
                  <a:tcPr marL="9525" marR="9525" marT="9525" marB="0" anchor="ctr"/>
                </a:tc>
                <a:tc>
                  <a:txBody>
                    <a:bodyPr/>
                    <a:lstStyle/>
                    <a:p>
                      <a:pPr algn="ctr" fontAlgn="b"/>
                      <a:r>
                        <a:rPr lang="es-CL" sz="1800" b="0" i="0" u="none" strike="noStrike">
                          <a:solidFill>
                            <a:srgbClr val="000000"/>
                          </a:solidFill>
                          <a:effectLst/>
                          <a:latin typeface="Calibri" panose="020F0502020204030204" pitchFamily="34" charset="0"/>
                        </a:rPr>
                        <a:t>404</a:t>
                      </a:r>
                      <a:endParaRPr lang="es-CL"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21148455"/>
                  </a:ext>
                </a:extLst>
              </a:tr>
              <a:tr h="373811">
                <a:tc>
                  <a:txBody>
                    <a:bodyPr/>
                    <a:lstStyle/>
                    <a:p>
                      <a:pPr algn="ctr" fontAlgn="b"/>
                      <a:r>
                        <a:rPr lang="es-ES" sz="1800" b="0" i="0" u="none" strike="noStrike" dirty="0">
                          <a:solidFill>
                            <a:srgbClr val="000000"/>
                          </a:solidFill>
                          <a:effectLst/>
                          <a:latin typeface="Calibri" panose="020F0502020204030204" pitchFamily="34" charset="0"/>
                        </a:rPr>
                        <a:t>C</a:t>
                      </a: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208</a:t>
                      </a: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412</a:t>
                      </a:r>
                    </a:p>
                  </a:txBody>
                  <a:tcPr marL="9525" marR="9525" marT="9525" marB="0" anchor="ctr"/>
                </a:tc>
                <a:extLst>
                  <a:ext uri="{0D108BD9-81ED-4DB2-BD59-A6C34878D82A}">
                    <a16:rowId xmlns:a16="http://schemas.microsoft.com/office/drawing/2014/main" val="2918827195"/>
                  </a:ext>
                </a:extLst>
              </a:tr>
              <a:tr h="373811">
                <a:tc>
                  <a:txBody>
                    <a:bodyPr/>
                    <a:lstStyle/>
                    <a:p>
                      <a:pPr algn="ctr" fontAlgn="b"/>
                      <a:r>
                        <a:rPr lang="es-ES" sz="1800" b="0" i="0" u="none" strike="noStrike" dirty="0">
                          <a:solidFill>
                            <a:srgbClr val="000000"/>
                          </a:solidFill>
                          <a:effectLst/>
                          <a:latin typeface="Calibri" panose="020F0502020204030204" pitchFamily="34" charset="0"/>
                        </a:rPr>
                        <a:t>D</a:t>
                      </a:r>
                      <a:endParaRPr lang="es-CL"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CL" sz="1800" b="0" i="0" u="none" strike="noStrike">
                          <a:solidFill>
                            <a:srgbClr val="000000"/>
                          </a:solidFill>
                          <a:effectLst/>
                          <a:latin typeface="Calibri" panose="020F0502020204030204" pitchFamily="34" charset="0"/>
                        </a:rPr>
                        <a:t>293</a:t>
                      </a: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458</a:t>
                      </a:r>
                    </a:p>
                  </a:txBody>
                  <a:tcPr marL="9525" marR="9525" marT="9525" marB="0" anchor="ctr"/>
                </a:tc>
                <a:extLst>
                  <a:ext uri="{0D108BD9-81ED-4DB2-BD59-A6C34878D82A}">
                    <a16:rowId xmlns:a16="http://schemas.microsoft.com/office/drawing/2014/main" val="3454060883"/>
                  </a:ext>
                </a:extLst>
              </a:tr>
              <a:tr h="373811">
                <a:tc>
                  <a:txBody>
                    <a:bodyPr/>
                    <a:lstStyle/>
                    <a:p>
                      <a:pPr algn="ctr" fontAlgn="b"/>
                      <a:r>
                        <a:rPr lang="es-ES" sz="1800" b="0" i="0" u="none" strike="noStrike" dirty="0">
                          <a:solidFill>
                            <a:srgbClr val="000000"/>
                          </a:solidFill>
                          <a:effectLst/>
                          <a:latin typeface="Calibri" panose="020F0502020204030204" pitchFamily="34" charset="0"/>
                        </a:rPr>
                        <a:t>E</a:t>
                      </a:r>
                      <a:endParaRPr lang="es-CL"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CL" sz="1800" b="0" i="0" u="none" strike="noStrike">
                          <a:solidFill>
                            <a:srgbClr val="000000"/>
                          </a:solidFill>
                          <a:effectLst/>
                          <a:latin typeface="Calibri" panose="020F0502020204030204" pitchFamily="34" charset="0"/>
                        </a:rPr>
                        <a:t>308</a:t>
                      </a:r>
                    </a:p>
                  </a:txBody>
                  <a:tcPr marL="9525" marR="9525" marT="9525" marB="0" anchor="ctr"/>
                </a:tc>
                <a:tc>
                  <a:txBody>
                    <a:bodyPr/>
                    <a:lstStyle/>
                    <a:p>
                      <a:pPr algn="ctr" fontAlgn="b"/>
                      <a:r>
                        <a:rPr lang="es-CL" sz="1800" b="0" i="0" u="none" strike="noStrike">
                          <a:solidFill>
                            <a:srgbClr val="000000"/>
                          </a:solidFill>
                          <a:effectLst/>
                          <a:latin typeface="Calibri" panose="020F0502020204030204" pitchFamily="34" charset="0"/>
                        </a:rPr>
                        <a:t>469</a:t>
                      </a:r>
                      <a:endParaRPr lang="es-CL"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59014933"/>
                  </a:ext>
                </a:extLst>
              </a:tr>
              <a:tr h="373811">
                <a:tc>
                  <a:txBody>
                    <a:bodyPr/>
                    <a:lstStyle/>
                    <a:p>
                      <a:pPr algn="ctr" fontAlgn="b"/>
                      <a:r>
                        <a:rPr lang="es-ES" sz="1800" b="0" i="0" u="none" strike="noStrike" dirty="0">
                          <a:solidFill>
                            <a:srgbClr val="000000"/>
                          </a:solidFill>
                          <a:effectLst/>
                          <a:latin typeface="Calibri" panose="020F0502020204030204" pitchFamily="34" charset="0"/>
                        </a:rPr>
                        <a:t>F</a:t>
                      </a:r>
                      <a:endParaRPr lang="es-CL"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316</a:t>
                      </a: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469</a:t>
                      </a:r>
                    </a:p>
                  </a:txBody>
                  <a:tcPr marL="9525" marR="9525" marT="9525" marB="0" anchor="ctr"/>
                </a:tc>
                <a:extLst>
                  <a:ext uri="{0D108BD9-81ED-4DB2-BD59-A6C34878D82A}">
                    <a16:rowId xmlns:a16="http://schemas.microsoft.com/office/drawing/2014/main" val="3074599269"/>
                  </a:ext>
                </a:extLst>
              </a:tr>
              <a:tr h="373811">
                <a:tc>
                  <a:txBody>
                    <a:bodyPr/>
                    <a:lstStyle/>
                    <a:p>
                      <a:pPr algn="ctr" fontAlgn="b"/>
                      <a:r>
                        <a:rPr lang="es-ES" sz="1800" b="1" i="0" u="none" strike="noStrike" dirty="0">
                          <a:solidFill>
                            <a:srgbClr val="000000"/>
                          </a:solidFill>
                          <a:effectLst/>
                          <a:latin typeface="Calibri" panose="020F0502020204030204" pitchFamily="34" charset="0"/>
                        </a:rPr>
                        <a:t>Promedio</a:t>
                      </a:r>
                      <a:endParaRPr lang="es-CL"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ES" sz="1800" b="1" i="0" u="none" strike="noStrike" dirty="0">
                          <a:solidFill>
                            <a:srgbClr val="000000"/>
                          </a:solidFill>
                          <a:effectLst/>
                          <a:latin typeface="Calibri" panose="020F0502020204030204" pitchFamily="34" charset="0"/>
                        </a:rPr>
                        <a:t>251</a:t>
                      </a:r>
                      <a:endParaRPr lang="es-CL"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ES" sz="1800" b="1" i="0" u="none" strike="noStrike" dirty="0">
                          <a:solidFill>
                            <a:srgbClr val="000000"/>
                          </a:solidFill>
                          <a:effectLst/>
                          <a:latin typeface="Calibri" panose="020F0502020204030204" pitchFamily="34" charset="0"/>
                        </a:rPr>
                        <a:t>436</a:t>
                      </a:r>
                      <a:endParaRPr lang="es-CL" sz="18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60358613"/>
                  </a:ext>
                </a:extLst>
              </a:tr>
            </a:tbl>
          </a:graphicData>
        </a:graphic>
      </p:graphicFrame>
      <p:cxnSp>
        <p:nvCxnSpPr>
          <p:cNvPr id="8" name="Conector recto de flecha 7">
            <a:extLst>
              <a:ext uri="{FF2B5EF4-FFF2-40B4-BE49-F238E27FC236}">
                <a16:creationId xmlns:a16="http://schemas.microsoft.com/office/drawing/2014/main" id="{D4EEC923-3A75-4861-9A8C-7AF95ADD8A79}"/>
              </a:ext>
            </a:extLst>
          </p:cNvPr>
          <p:cNvCxnSpPr/>
          <p:nvPr/>
        </p:nvCxnSpPr>
        <p:spPr>
          <a:xfrm>
            <a:off x="5795119" y="5546968"/>
            <a:ext cx="550742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Elipse 13">
            <a:extLst>
              <a:ext uri="{FF2B5EF4-FFF2-40B4-BE49-F238E27FC236}">
                <a16:creationId xmlns:a16="http://schemas.microsoft.com/office/drawing/2014/main" id="{066F71E4-A500-4503-AEA5-F0CA07D14E65}"/>
              </a:ext>
            </a:extLst>
          </p:cNvPr>
          <p:cNvSpPr/>
          <p:nvPr/>
        </p:nvSpPr>
        <p:spPr>
          <a:xfrm>
            <a:off x="7131684" y="469769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A</a:t>
            </a:r>
          </a:p>
        </p:txBody>
      </p:sp>
      <p:sp>
        <p:nvSpPr>
          <p:cNvPr id="15" name="Elipse 14">
            <a:extLst>
              <a:ext uri="{FF2B5EF4-FFF2-40B4-BE49-F238E27FC236}">
                <a16:creationId xmlns:a16="http://schemas.microsoft.com/office/drawing/2014/main" id="{F4D32EBE-BA97-4315-951C-CF6D5B161A0C}"/>
              </a:ext>
            </a:extLst>
          </p:cNvPr>
          <p:cNvSpPr/>
          <p:nvPr/>
        </p:nvSpPr>
        <p:spPr>
          <a:xfrm>
            <a:off x="7425974" y="4551980"/>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B</a:t>
            </a:r>
          </a:p>
        </p:txBody>
      </p:sp>
      <p:sp>
        <p:nvSpPr>
          <p:cNvPr id="16" name="Elipse 15">
            <a:extLst>
              <a:ext uri="{FF2B5EF4-FFF2-40B4-BE49-F238E27FC236}">
                <a16:creationId xmlns:a16="http://schemas.microsoft.com/office/drawing/2014/main" id="{5F50DD8C-16E9-414B-8FF1-0509B2DB90EA}"/>
              </a:ext>
            </a:extLst>
          </p:cNvPr>
          <p:cNvSpPr/>
          <p:nvPr/>
        </p:nvSpPr>
        <p:spPr>
          <a:xfrm>
            <a:off x="7805697" y="416761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C</a:t>
            </a:r>
          </a:p>
        </p:txBody>
      </p:sp>
      <p:sp>
        <p:nvSpPr>
          <p:cNvPr id="17" name="Elipse 16">
            <a:extLst>
              <a:ext uri="{FF2B5EF4-FFF2-40B4-BE49-F238E27FC236}">
                <a16:creationId xmlns:a16="http://schemas.microsoft.com/office/drawing/2014/main" id="{EB8BA997-27E9-454A-BBA6-7049FC6512AE}"/>
              </a:ext>
            </a:extLst>
          </p:cNvPr>
          <p:cNvSpPr/>
          <p:nvPr/>
        </p:nvSpPr>
        <p:spPr>
          <a:xfrm>
            <a:off x="9348536" y="326635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D</a:t>
            </a:r>
          </a:p>
        </p:txBody>
      </p:sp>
      <p:sp>
        <p:nvSpPr>
          <p:cNvPr id="18" name="Elipse 17">
            <a:extLst>
              <a:ext uri="{FF2B5EF4-FFF2-40B4-BE49-F238E27FC236}">
                <a16:creationId xmlns:a16="http://schemas.microsoft.com/office/drawing/2014/main" id="{11D60154-CAB9-424F-9BBF-36F0678616F0}"/>
              </a:ext>
            </a:extLst>
          </p:cNvPr>
          <p:cNvSpPr/>
          <p:nvPr/>
        </p:nvSpPr>
        <p:spPr>
          <a:xfrm>
            <a:off x="9932246" y="28565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E</a:t>
            </a:r>
          </a:p>
        </p:txBody>
      </p:sp>
      <p:sp>
        <p:nvSpPr>
          <p:cNvPr id="19" name="Elipse 18">
            <a:extLst>
              <a:ext uri="{FF2B5EF4-FFF2-40B4-BE49-F238E27FC236}">
                <a16:creationId xmlns:a16="http://schemas.microsoft.com/office/drawing/2014/main" id="{63CF7C91-795E-4EC2-9E96-CA7CDA76C2D4}"/>
              </a:ext>
            </a:extLst>
          </p:cNvPr>
          <p:cNvSpPr/>
          <p:nvPr/>
        </p:nvSpPr>
        <p:spPr>
          <a:xfrm>
            <a:off x="10528664" y="28565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F</a:t>
            </a:r>
          </a:p>
        </p:txBody>
      </p:sp>
      <p:cxnSp>
        <p:nvCxnSpPr>
          <p:cNvPr id="21" name="Conector recto de flecha 20">
            <a:extLst>
              <a:ext uri="{FF2B5EF4-FFF2-40B4-BE49-F238E27FC236}">
                <a16:creationId xmlns:a16="http://schemas.microsoft.com/office/drawing/2014/main" id="{428E169B-464F-4855-8DB7-16A7EE1B7D92}"/>
              </a:ext>
            </a:extLst>
          </p:cNvPr>
          <p:cNvCxnSpPr>
            <a:cxnSpLocks/>
          </p:cNvCxnSpPr>
          <p:nvPr/>
        </p:nvCxnSpPr>
        <p:spPr>
          <a:xfrm flipV="1">
            <a:off x="5841613" y="2575431"/>
            <a:ext cx="0" cy="297166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39040808-3D35-4358-A0AD-2FA746F170FF}"/>
              </a:ext>
            </a:extLst>
          </p:cNvPr>
          <p:cNvSpPr txBox="1"/>
          <p:nvPr/>
        </p:nvSpPr>
        <p:spPr>
          <a:xfrm>
            <a:off x="7805697" y="5682694"/>
            <a:ext cx="1144865" cy="523220"/>
          </a:xfrm>
          <a:prstGeom prst="rect">
            <a:avLst/>
          </a:prstGeom>
          <a:noFill/>
        </p:spPr>
        <p:txBody>
          <a:bodyPr wrap="none" rtlCol="0">
            <a:spAutoFit/>
          </a:bodyPr>
          <a:lstStyle/>
          <a:p>
            <a:r>
              <a:rPr lang="es-ES" sz="2800" dirty="0"/>
              <a:t>Renta</a:t>
            </a:r>
            <a:endParaRPr lang="es-CL" sz="2800" dirty="0"/>
          </a:p>
        </p:txBody>
      </p:sp>
      <p:sp>
        <p:nvSpPr>
          <p:cNvPr id="22" name="CuadroTexto 21">
            <a:extLst>
              <a:ext uri="{FF2B5EF4-FFF2-40B4-BE49-F238E27FC236}">
                <a16:creationId xmlns:a16="http://schemas.microsoft.com/office/drawing/2014/main" id="{7993C613-A2B3-419B-B52D-3874C3FB8F07}"/>
              </a:ext>
            </a:extLst>
          </p:cNvPr>
          <p:cNvSpPr txBox="1"/>
          <p:nvPr/>
        </p:nvSpPr>
        <p:spPr>
          <a:xfrm>
            <a:off x="4673501" y="3422040"/>
            <a:ext cx="1124026" cy="523220"/>
          </a:xfrm>
          <a:prstGeom prst="rect">
            <a:avLst/>
          </a:prstGeom>
          <a:noFill/>
        </p:spPr>
        <p:txBody>
          <a:bodyPr wrap="none" rtlCol="0">
            <a:spAutoFit/>
          </a:bodyPr>
          <a:lstStyle/>
          <a:p>
            <a:r>
              <a:rPr lang="es-ES" sz="2800" dirty="0"/>
              <a:t>Venta</a:t>
            </a:r>
            <a:endParaRPr lang="es-CL" sz="2800" dirty="0"/>
          </a:p>
        </p:txBody>
      </p:sp>
      <p:cxnSp>
        <p:nvCxnSpPr>
          <p:cNvPr id="7" name="Conector recto de flecha 6">
            <a:extLst>
              <a:ext uri="{FF2B5EF4-FFF2-40B4-BE49-F238E27FC236}">
                <a16:creationId xmlns:a16="http://schemas.microsoft.com/office/drawing/2014/main" id="{2ECA4061-2117-4467-9799-69146766A8DC}"/>
              </a:ext>
            </a:extLst>
          </p:cNvPr>
          <p:cNvCxnSpPr>
            <a:stCxn id="14" idx="4"/>
          </p:cNvCxnSpPr>
          <p:nvPr/>
        </p:nvCxnSpPr>
        <p:spPr>
          <a:xfrm>
            <a:off x="7278829" y="4991989"/>
            <a:ext cx="5374" cy="554979"/>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20" name="Conector recto de flecha 19">
            <a:extLst>
              <a:ext uri="{FF2B5EF4-FFF2-40B4-BE49-F238E27FC236}">
                <a16:creationId xmlns:a16="http://schemas.microsoft.com/office/drawing/2014/main" id="{B1F88655-4B6A-4B1C-9626-F3188DC1A16E}"/>
              </a:ext>
            </a:extLst>
          </p:cNvPr>
          <p:cNvCxnSpPr>
            <a:cxnSpLocks/>
          </p:cNvCxnSpPr>
          <p:nvPr/>
        </p:nvCxnSpPr>
        <p:spPr>
          <a:xfrm>
            <a:off x="7604798" y="4846270"/>
            <a:ext cx="0" cy="700570"/>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24" name="Conector recto de flecha 23">
            <a:extLst>
              <a:ext uri="{FF2B5EF4-FFF2-40B4-BE49-F238E27FC236}">
                <a16:creationId xmlns:a16="http://schemas.microsoft.com/office/drawing/2014/main" id="{55C8B743-E6FC-404D-AC72-CAAD589A5AB8}"/>
              </a:ext>
            </a:extLst>
          </p:cNvPr>
          <p:cNvCxnSpPr>
            <a:cxnSpLocks/>
          </p:cNvCxnSpPr>
          <p:nvPr/>
        </p:nvCxnSpPr>
        <p:spPr>
          <a:xfrm>
            <a:off x="7960887" y="4461909"/>
            <a:ext cx="0" cy="1084931"/>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25" name="Conector recto de flecha 24">
            <a:extLst>
              <a:ext uri="{FF2B5EF4-FFF2-40B4-BE49-F238E27FC236}">
                <a16:creationId xmlns:a16="http://schemas.microsoft.com/office/drawing/2014/main" id="{599D71D1-4CC6-4D3C-8602-E6AB5CFDAE03}"/>
              </a:ext>
            </a:extLst>
          </p:cNvPr>
          <p:cNvCxnSpPr>
            <a:cxnSpLocks/>
          </p:cNvCxnSpPr>
          <p:nvPr/>
        </p:nvCxnSpPr>
        <p:spPr>
          <a:xfrm>
            <a:off x="9503354" y="3560647"/>
            <a:ext cx="0" cy="1986193"/>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26" name="Conector recto de flecha 25">
            <a:extLst>
              <a:ext uri="{FF2B5EF4-FFF2-40B4-BE49-F238E27FC236}">
                <a16:creationId xmlns:a16="http://schemas.microsoft.com/office/drawing/2014/main" id="{AFDA2F78-5FCD-4CDF-982C-0DAF7A4A41C4}"/>
              </a:ext>
            </a:extLst>
          </p:cNvPr>
          <p:cNvCxnSpPr>
            <a:cxnSpLocks/>
          </p:cNvCxnSpPr>
          <p:nvPr/>
        </p:nvCxnSpPr>
        <p:spPr>
          <a:xfrm flipH="1">
            <a:off x="10079391" y="3150807"/>
            <a:ext cx="310" cy="2396033"/>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27" name="Conector recto de flecha 26">
            <a:extLst>
              <a:ext uri="{FF2B5EF4-FFF2-40B4-BE49-F238E27FC236}">
                <a16:creationId xmlns:a16="http://schemas.microsoft.com/office/drawing/2014/main" id="{31DCF583-9E26-4386-88AA-C7846A2839B5}"/>
              </a:ext>
            </a:extLst>
          </p:cNvPr>
          <p:cNvCxnSpPr>
            <a:cxnSpLocks/>
          </p:cNvCxnSpPr>
          <p:nvPr/>
        </p:nvCxnSpPr>
        <p:spPr>
          <a:xfrm flipH="1">
            <a:off x="10690965" y="3133706"/>
            <a:ext cx="310" cy="2396033"/>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sp>
        <p:nvSpPr>
          <p:cNvPr id="13" name="Signo de multiplicación 12">
            <a:extLst>
              <a:ext uri="{FF2B5EF4-FFF2-40B4-BE49-F238E27FC236}">
                <a16:creationId xmlns:a16="http://schemas.microsoft.com/office/drawing/2014/main" id="{812C5868-DC69-4707-B690-AFBC736C6282}"/>
              </a:ext>
            </a:extLst>
          </p:cNvPr>
          <p:cNvSpPr/>
          <p:nvPr/>
        </p:nvSpPr>
        <p:spPr>
          <a:xfrm>
            <a:off x="8444500" y="5285232"/>
            <a:ext cx="619289" cy="523216"/>
          </a:xfrm>
          <a:prstGeom prst="mathMultiply">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284523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500"/>
                                        <p:tgtEl>
                                          <p:spTgt spid="7"/>
                                        </p:tgtEl>
                                      </p:cBhvr>
                                    </p:animEffect>
                                  </p:childTnLst>
                                </p:cTn>
                              </p:par>
                            </p:childTnLst>
                          </p:cTn>
                        </p:par>
                        <p:par>
                          <p:cTn id="46" fill="hold">
                            <p:stCondLst>
                              <p:cond delay="500"/>
                            </p:stCondLst>
                            <p:childTnLst>
                              <p:par>
                                <p:cTn id="47" presetID="10" presetClass="entr" presetSubtype="0" fill="hold" nodeType="after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childTnLst>
                          </p:cTn>
                        </p:par>
                        <p:par>
                          <p:cTn id="50" fill="hold">
                            <p:stCondLst>
                              <p:cond delay="1000"/>
                            </p:stCondLst>
                            <p:childTnLst>
                              <p:par>
                                <p:cTn id="51" presetID="10" presetClass="entr" presetSubtype="0" fill="hold"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childTnLst>
                          </p:cTn>
                        </p:par>
                        <p:par>
                          <p:cTn id="54" fill="hold">
                            <p:stCondLst>
                              <p:cond delay="1500"/>
                            </p:stCondLst>
                            <p:childTnLst>
                              <p:par>
                                <p:cTn id="55" presetID="10" presetClass="entr" presetSubtype="0" fill="hold" nodeType="after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childTnLst>
                          </p:cTn>
                        </p:par>
                        <p:par>
                          <p:cTn id="58" fill="hold">
                            <p:stCondLst>
                              <p:cond delay="2000"/>
                            </p:stCondLst>
                            <p:childTnLst>
                              <p:par>
                                <p:cTn id="59" presetID="10" presetClass="entr" presetSubtype="0" fill="hold" nodeType="after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childTnLst>
                          </p:cTn>
                        </p:par>
                        <p:par>
                          <p:cTn id="62" fill="hold">
                            <p:stCondLst>
                              <p:cond delay="2500"/>
                            </p:stCondLst>
                            <p:childTnLst>
                              <p:par>
                                <p:cTn id="63" presetID="10" presetClass="entr" presetSubtype="0" fill="hold" nodeType="after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fade">
                                      <p:cBhvr>
                                        <p:cTn id="7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4" grpId="0"/>
      <p:bldP spid="22" grpId="0"/>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FD152-290F-4490-9EE3-1DE6425F47E6}"/>
              </a:ext>
            </a:extLst>
          </p:cNvPr>
          <p:cNvSpPr>
            <a:spLocks noGrp="1"/>
          </p:cNvSpPr>
          <p:nvPr>
            <p:ph type="title"/>
          </p:nvPr>
        </p:nvSpPr>
        <p:spPr/>
        <p:txBody>
          <a:bodyPr/>
          <a:lstStyle/>
          <a:p>
            <a:r>
              <a:rPr lang="es-ES" dirty="0"/>
              <a:t>Empecemos con un </a:t>
            </a:r>
            <a:r>
              <a:rPr lang="es-ES" dirty="0" err="1"/>
              <a:t>dataset</a:t>
            </a:r>
            <a:r>
              <a:rPr lang="es-ES" dirty="0"/>
              <a:t> simple</a:t>
            </a:r>
            <a:endParaRPr lang="es-CL" dirty="0"/>
          </a:p>
        </p:txBody>
      </p:sp>
      <p:graphicFrame>
        <p:nvGraphicFramePr>
          <p:cNvPr id="6" name="Tabla 6">
            <a:extLst>
              <a:ext uri="{FF2B5EF4-FFF2-40B4-BE49-F238E27FC236}">
                <a16:creationId xmlns:a16="http://schemas.microsoft.com/office/drawing/2014/main" id="{5F6003EF-C43C-469E-A2A7-15FB2BA190AC}"/>
              </a:ext>
            </a:extLst>
          </p:cNvPr>
          <p:cNvGraphicFramePr>
            <a:graphicFrameLocks noGrp="1"/>
          </p:cNvGraphicFramePr>
          <p:nvPr/>
        </p:nvGraphicFramePr>
        <p:xfrm>
          <a:off x="533401" y="2390810"/>
          <a:ext cx="3146973" cy="2990488"/>
        </p:xfrm>
        <a:graphic>
          <a:graphicData uri="http://schemas.openxmlformats.org/drawingml/2006/table">
            <a:tbl>
              <a:tblPr firstRow="1" lastRow="1" bandRow="1">
                <a:tableStyleId>{616DA210-FB5B-4158-B5E0-FEB733F419BA}</a:tableStyleId>
              </a:tblPr>
              <a:tblGrid>
                <a:gridCol w="1048407">
                  <a:extLst>
                    <a:ext uri="{9D8B030D-6E8A-4147-A177-3AD203B41FA5}">
                      <a16:colId xmlns:a16="http://schemas.microsoft.com/office/drawing/2014/main" val="3968278429"/>
                    </a:ext>
                  </a:extLst>
                </a:gridCol>
                <a:gridCol w="1048407">
                  <a:extLst>
                    <a:ext uri="{9D8B030D-6E8A-4147-A177-3AD203B41FA5}">
                      <a16:colId xmlns:a16="http://schemas.microsoft.com/office/drawing/2014/main" val="1763628120"/>
                    </a:ext>
                  </a:extLst>
                </a:gridCol>
                <a:gridCol w="1050159">
                  <a:extLst>
                    <a:ext uri="{9D8B030D-6E8A-4147-A177-3AD203B41FA5}">
                      <a16:colId xmlns:a16="http://schemas.microsoft.com/office/drawing/2014/main" val="1373120012"/>
                    </a:ext>
                  </a:extLst>
                </a:gridCol>
              </a:tblGrid>
              <a:tr h="373811">
                <a:tc>
                  <a:txBody>
                    <a:bodyPr/>
                    <a:lstStyle/>
                    <a:p>
                      <a:pPr algn="ctr"/>
                      <a:r>
                        <a:rPr lang="es-ES" sz="1600" dirty="0"/>
                        <a:t>País</a:t>
                      </a:r>
                    </a:p>
                  </a:txBody>
                  <a:tcPr/>
                </a:tc>
                <a:tc>
                  <a:txBody>
                    <a:bodyPr/>
                    <a:lstStyle/>
                    <a:p>
                      <a:pPr algn="ctr"/>
                      <a:r>
                        <a:rPr lang="es-ES" sz="1600" dirty="0"/>
                        <a:t>Renta</a:t>
                      </a:r>
                      <a:endParaRPr lang="es-CL" sz="1600" dirty="0"/>
                    </a:p>
                  </a:txBody>
                  <a:tcPr/>
                </a:tc>
                <a:tc>
                  <a:txBody>
                    <a:bodyPr/>
                    <a:lstStyle/>
                    <a:p>
                      <a:pPr algn="ctr"/>
                      <a:r>
                        <a:rPr lang="es-ES" sz="1600" dirty="0"/>
                        <a:t>Venta</a:t>
                      </a:r>
                      <a:endParaRPr lang="es-CL" sz="1600" dirty="0"/>
                    </a:p>
                  </a:txBody>
                  <a:tcPr/>
                </a:tc>
                <a:extLst>
                  <a:ext uri="{0D108BD9-81ED-4DB2-BD59-A6C34878D82A}">
                    <a16:rowId xmlns:a16="http://schemas.microsoft.com/office/drawing/2014/main" val="100365567"/>
                  </a:ext>
                </a:extLst>
              </a:tr>
              <a:tr h="373811">
                <a:tc>
                  <a:txBody>
                    <a:bodyPr/>
                    <a:lstStyle/>
                    <a:p>
                      <a:pPr algn="ctr" fontAlgn="b"/>
                      <a:r>
                        <a:rPr lang="es-ES" sz="1800" b="0" i="0" u="none" strike="noStrike" dirty="0">
                          <a:solidFill>
                            <a:srgbClr val="000000"/>
                          </a:solidFill>
                          <a:effectLst/>
                          <a:latin typeface="Calibri" panose="020F0502020204030204" pitchFamily="34" charset="0"/>
                        </a:rPr>
                        <a:t>A</a:t>
                      </a:r>
                      <a:endParaRPr lang="es-CL"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189</a:t>
                      </a:r>
                    </a:p>
                  </a:txBody>
                  <a:tcPr marL="9525" marR="9525" marT="9525" marB="0" anchor="ctr"/>
                </a:tc>
                <a:tc>
                  <a:txBody>
                    <a:bodyPr/>
                    <a:lstStyle/>
                    <a:p>
                      <a:pPr algn="ctr" fontAlgn="b"/>
                      <a:r>
                        <a:rPr lang="es-CL" sz="1800" b="0" i="0" u="none" strike="noStrike">
                          <a:solidFill>
                            <a:srgbClr val="000000"/>
                          </a:solidFill>
                          <a:effectLst/>
                          <a:latin typeface="Calibri" panose="020F0502020204030204" pitchFamily="34" charset="0"/>
                        </a:rPr>
                        <a:t>402</a:t>
                      </a:r>
                      <a:endParaRPr lang="es-CL"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47250916"/>
                  </a:ext>
                </a:extLst>
              </a:tr>
              <a:tr h="373811">
                <a:tc>
                  <a:txBody>
                    <a:bodyPr/>
                    <a:lstStyle/>
                    <a:p>
                      <a:pPr algn="ctr" fontAlgn="b"/>
                      <a:r>
                        <a:rPr lang="es-ES" sz="1800" b="0" i="0" u="none" strike="noStrike" dirty="0">
                          <a:solidFill>
                            <a:srgbClr val="000000"/>
                          </a:solidFill>
                          <a:effectLst/>
                          <a:latin typeface="Calibri" panose="020F0502020204030204" pitchFamily="34" charset="0"/>
                        </a:rPr>
                        <a:t>B</a:t>
                      </a:r>
                      <a:endParaRPr lang="es-CL"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190</a:t>
                      </a:r>
                    </a:p>
                  </a:txBody>
                  <a:tcPr marL="9525" marR="9525" marT="9525" marB="0" anchor="ctr"/>
                </a:tc>
                <a:tc>
                  <a:txBody>
                    <a:bodyPr/>
                    <a:lstStyle/>
                    <a:p>
                      <a:pPr algn="ctr" fontAlgn="b"/>
                      <a:r>
                        <a:rPr lang="es-CL" sz="1800" b="0" i="0" u="none" strike="noStrike">
                          <a:solidFill>
                            <a:srgbClr val="000000"/>
                          </a:solidFill>
                          <a:effectLst/>
                          <a:latin typeface="Calibri" panose="020F0502020204030204" pitchFamily="34" charset="0"/>
                        </a:rPr>
                        <a:t>404</a:t>
                      </a:r>
                      <a:endParaRPr lang="es-CL"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21148455"/>
                  </a:ext>
                </a:extLst>
              </a:tr>
              <a:tr h="373811">
                <a:tc>
                  <a:txBody>
                    <a:bodyPr/>
                    <a:lstStyle/>
                    <a:p>
                      <a:pPr algn="ctr" fontAlgn="b"/>
                      <a:r>
                        <a:rPr lang="es-ES" sz="1800" b="0" i="0" u="none" strike="noStrike" dirty="0">
                          <a:solidFill>
                            <a:srgbClr val="000000"/>
                          </a:solidFill>
                          <a:effectLst/>
                          <a:latin typeface="Calibri" panose="020F0502020204030204" pitchFamily="34" charset="0"/>
                        </a:rPr>
                        <a:t>C</a:t>
                      </a: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208</a:t>
                      </a: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412</a:t>
                      </a:r>
                    </a:p>
                  </a:txBody>
                  <a:tcPr marL="9525" marR="9525" marT="9525" marB="0" anchor="ctr"/>
                </a:tc>
                <a:extLst>
                  <a:ext uri="{0D108BD9-81ED-4DB2-BD59-A6C34878D82A}">
                    <a16:rowId xmlns:a16="http://schemas.microsoft.com/office/drawing/2014/main" val="2918827195"/>
                  </a:ext>
                </a:extLst>
              </a:tr>
              <a:tr h="373811">
                <a:tc>
                  <a:txBody>
                    <a:bodyPr/>
                    <a:lstStyle/>
                    <a:p>
                      <a:pPr algn="ctr" fontAlgn="b"/>
                      <a:r>
                        <a:rPr lang="es-ES" sz="1800" b="0" i="0" u="none" strike="noStrike" dirty="0">
                          <a:solidFill>
                            <a:srgbClr val="000000"/>
                          </a:solidFill>
                          <a:effectLst/>
                          <a:latin typeface="Calibri" panose="020F0502020204030204" pitchFamily="34" charset="0"/>
                        </a:rPr>
                        <a:t>D</a:t>
                      </a:r>
                      <a:endParaRPr lang="es-CL"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CL" sz="1800" b="0" i="0" u="none" strike="noStrike">
                          <a:solidFill>
                            <a:srgbClr val="000000"/>
                          </a:solidFill>
                          <a:effectLst/>
                          <a:latin typeface="Calibri" panose="020F0502020204030204" pitchFamily="34" charset="0"/>
                        </a:rPr>
                        <a:t>293</a:t>
                      </a: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458</a:t>
                      </a:r>
                    </a:p>
                  </a:txBody>
                  <a:tcPr marL="9525" marR="9525" marT="9525" marB="0" anchor="ctr"/>
                </a:tc>
                <a:extLst>
                  <a:ext uri="{0D108BD9-81ED-4DB2-BD59-A6C34878D82A}">
                    <a16:rowId xmlns:a16="http://schemas.microsoft.com/office/drawing/2014/main" val="3454060883"/>
                  </a:ext>
                </a:extLst>
              </a:tr>
              <a:tr h="373811">
                <a:tc>
                  <a:txBody>
                    <a:bodyPr/>
                    <a:lstStyle/>
                    <a:p>
                      <a:pPr algn="ctr" fontAlgn="b"/>
                      <a:r>
                        <a:rPr lang="es-ES" sz="1800" b="0" i="0" u="none" strike="noStrike" dirty="0">
                          <a:solidFill>
                            <a:srgbClr val="000000"/>
                          </a:solidFill>
                          <a:effectLst/>
                          <a:latin typeface="Calibri" panose="020F0502020204030204" pitchFamily="34" charset="0"/>
                        </a:rPr>
                        <a:t>E</a:t>
                      </a:r>
                      <a:endParaRPr lang="es-CL"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CL" sz="1800" b="0" i="0" u="none" strike="noStrike">
                          <a:solidFill>
                            <a:srgbClr val="000000"/>
                          </a:solidFill>
                          <a:effectLst/>
                          <a:latin typeface="Calibri" panose="020F0502020204030204" pitchFamily="34" charset="0"/>
                        </a:rPr>
                        <a:t>308</a:t>
                      </a:r>
                    </a:p>
                  </a:txBody>
                  <a:tcPr marL="9525" marR="9525" marT="9525" marB="0" anchor="ctr"/>
                </a:tc>
                <a:tc>
                  <a:txBody>
                    <a:bodyPr/>
                    <a:lstStyle/>
                    <a:p>
                      <a:pPr algn="ctr" fontAlgn="b"/>
                      <a:r>
                        <a:rPr lang="es-CL" sz="1800" b="0" i="0" u="none" strike="noStrike">
                          <a:solidFill>
                            <a:srgbClr val="000000"/>
                          </a:solidFill>
                          <a:effectLst/>
                          <a:latin typeface="Calibri" panose="020F0502020204030204" pitchFamily="34" charset="0"/>
                        </a:rPr>
                        <a:t>469</a:t>
                      </a:r>
                      <a:endParaRPr lang="es-CL"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59014933"/>
                  </a:ext>
                </a:extLst>
              </a:tr>
              <a:tr h="373811">
                <a:tc>
                  <a:txBody>
                    <a:bodyPr/>
                    <a:lstStyle/>
                    <a:p>
                      <a:pPr algn="ctr" fontAlgn="b"/>
                      <a:r>
                        <a:rPr lang="es-ES" sz="1800" b="0" i="0" u="none" strike="noStrike" dirty="0">
                          <a:solidFill>
                            <a:srgbClr val="000000"/>
                          </a:solidFill>
                          <a:effectLst/>
                          <a:latin typeface="Calibri" panose="020F0502020204030204" pitchFamily="34" charset="0"/>
                        </a:rPr>
                        <a:t>F</a:t>
                      </a:r>
                      <a:endParaRPr lang="es-CL"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316</a:t>
                      </a:r>
                    </a:p>
                  </a:txBody>
                  <a:tcPr marL="9525" marR="9525" marT="9525" marB="0" anchor="ctr"/>
                </a:tc>
                <a:tc>
                  <a:txBody>
                    <a:bodyPr/>
                    <a:lstStyle/>
                    <a:p>
                      <a:pPr algn="ctr" fontAlgn="b"/>
                      <a:r>
                        <a:rPr lang="es-CL" sz="1800" b="0" i="0" u="none" strike="noStrike" dirty="0">
                          <a:solidFill>
                            <a:srgbClr val="000000"/>
                          </a:solidFill>
                          <a:effectLst/>
                          <a:latin typeface="Calibri" panose="020F0502020204030204" pitchFamily="34" charset="0"/>
                        </a:rPr>
                        <a:t>469</a:t>
                      </a:r>
                    </a:p>
                  </a:txBody>
                  <a:tcPr marL="9525" marR="9525" marT="9525" marB="0" anchor="ctr"/>
                </a:tc>
                <a:extLst>
                  <a:ext uri="{0D108BD9-81ED-4DB2-BD59-A6C34878D82A}">
                    <a16:rowId xmlns:a16="http://schemas.microsoft.com/office/drawing/2014/main" val="3074599269"/>
                  </a:ext>
                </a:extLst>
              </a:tr>
              <a:tr h="373811">
                <a:tc>
                  <a:txBody>
                    <a:bodyPr/>
                    <a:lstStyle/>
                    <a:p>
                      <a:pPr algn="ctr" fontAlgn="b"/>
                      <a:r>
                        <a:rPr lang="es-ES" sz="1800" b="1" i="0" u="none" strike="noStrike" dirty="0">
                          <a:solidFill>
                            <a:srgbClr val="000000"/>
                          </a:solidFill>
                          <a:effectLst/>
                          <a:latin typeface="Calibri" panose="020F0502020204030204" pitchFamily="34" charset="0"/>
                        </a:rPr>
                        <a:t>Promedio</a:t>
                      </a:r>
                      <a:endParaRPr lang="es-CL"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ES" sz="1800" b="1" i="0" u="none" strike="noStrike" dirty="0">
                          <a:solidFill>
                            <a:srgbClr val="000000"/>
                          </a:solidFill>
                          <a:effectLst/>
                          <a:latin typeface="Calibri" panose="020F0502020204030204" pitchFamily="34" charset="0"/>
                        </a:rPr>
                        <a:t>251</a:t>
                      </a:r>
                      <a:endParaRPr lang="es-CL"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ES" sz="1800" b="1" i="0" u="none" strike="noStrike" dirty="0">
                          <a:solidFill>
                            <a:srgbClr val="000000"/>
                          </a:solidFill>
                          <a:effectLst/>
                          <a:latin typeface="Calibri" panose="020F0502020204030204" pitchFamily="34" charset="0"/>
                        </a:rPr>
                        <a:t>436</a:t>
                      </a:r>
                      <a:endParaRPr lang="es-CL" sz="18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60358613"/>
                  </a:ext>
                </a:extLst>
              </a:tr>
            </a:tbl>
          </a:graphicData>
        </a:graphic>
      </p:graphicFrame>
      <p:cxnSp>
        <p:nvCxnSpPr>
          <p:cNvPr id="8" name="Conector recto de flecha 7">
            <a:extLst>
              <a:ext uri="{FF2B5EF4-FFF2-40B4-BE49-F238E27FC236}">
                <a16:creationId xmlns:a16="http://schemas.microsoft.com/office/drawing/2014/main" id="{D4EEC923-3A75-4861-9A8C-7AF95ADD8A79}"/>
              </a:ext>
            </a:extLst>
          </p:cNvPr>
          <p:cNvCxnSpPr/>
          <p:nvPr/>
        </p:nvCxnSpPr>
        <p:spPr>
          <a:xfrm>
            <a:off x="5795119" y="5546968"/>
            <a:ext cx="550742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Elipse 13">
            <a:extLst>
              <a:ext uri="{FF2B5EF4-FFF2-40B4-BE49-F238E27FC236}">
                <a16:creationId xmlns:a16="http://schemas.microsoft.com/office/drawing/2014/main" id="{066F71E4-A500-4503-AEA5-F0CA07D14E65}"/>
              </a:ext>
            </a:extLst>
          </p:cNvPr>
          <p:cNvSpPr/>
          <p:nvPr/>
        </p:nvSpPr>
        <p:spPr>
          <a:xfrm>
            <a:off x="7131684" y="469769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A</a:t>
            </a:r>
          </a:p>
        </p:txBody>
      </p:sp>
      <p:sp>
        <p:nvSpPr>
          <p:cNvPr id="15" name="Elipse 14">
            <a:extLst>
              <a:ext uri="{FF2B5EF4-FFF2-40B4-BE49-F238E27FC236}">
                <a16:creationId xmlns:a16="http://schemas.microsoft.com/office/drawing/2014/main" id="{F4D32EBE-BA97-4315-951C-CF6D5B161A0C}"/>
              </a:ext>
            </a:extLst>
          </p:cNvPr>
          <p:cNvSpPr/>
          <p:nvPr/>
        </p:nvSpPr>
        <p:spPr>
          <a:xfrm>
            <a:off x="7425974" y="4551980"/>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B</a:t>
            </a:r>
          </a:p>
        </p:txBody>
      </p:sp>
      <p:sp>
        <p:nvSpPr>
          <p:cNvPr id="16" name="Elipse 15">
            <a:extLst>
              <a:ext uri="{FF2B5EF4-FFF2-40B4-BE49-F238E27FC236}">
                <a16:creationId xmlns:a16="http://schemas.microsoft.com/office/drawing/2014/main" id="{5F50DD8C-16E9-414B-8FF1-0509B2DB90EA}"/>
              </a:ext>
            </a:extLst>
          </p:cNvPr>
          <p:cNvSpPr/>
          <p:nvPr/>
        </p:nvSpPr>
        <p:spPr>
          <a:xfrm>
            <a:off x="7805697" y="4167619"/>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C</a:t>
            </a:r>
          </a:p>
        </p:txBody>
      </p:sp>
      <p:sp>
        <p:nvSpPr>
          <p:cNvPr id="17" name="Elipse 16">
            <a:extLst>
              <a:ext uri="{FF2B5EF4-FFF2-40B4-BE49-F238E27FC236}">
                <a16:creationId xmlns:a16="http://schemas.microsoft.com/office/drawing/2014/main" id="{EB8BA997-27E9-454A-BBA6-7049FC6512AE}"/>
              </a:ext>
            </a:extLst>
          </p:cNvPr>
          <p:cNvSpPr/>
          <p:nvPr/>
        </p:nvSpPr>
        <p:spPr>
          <a:xfrm>
            <a:off x="9348536" y="326635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D</a:t>
            </a:r>
          </a:p>
        </p:txBody>
      </p:sp>
      <p:sp>
        <p:nvSpPr>
          <p:cNvPr id="18" name="Elipse 17">
            <a:extLst>
              <a:ext uri="{FF2B5EF4-FFF2-40B4-BE49-F238E27FC236}">
                <a16:creationId xmlns:a16="http://schemas.microsoft.com/office/drawing/2014/main" id="{11D60154-CAB9-424F-9BBF-36F0678616F0}"/>
              </a:ext>
            </a:extLst>
          </p:cNvPr>
          <p:cNvSpPr/>
          <p:nvPr/>
        </p:nvSpPr>
        <p:spPr>
          <a:xfrm>
            <a:off x="9932246" y="28565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E</a:t>
            </a:r>
          </a:p>
        </p:txBody>
      </p:sp>
      <p:sp>
        <p:nvSpPr>
          <p:cNvPr id="19" name="Elipse 18">
            <a:extLst>
              <a:ext uri="{FF2B5EF4-FFF2-40B4-BE49-F238E27FC236}">
                <a16:creationId xmlns:a16="http://schemas.microsoft.com/office/drawing/2014/main" id="{63CF7C91-795E-4EC2-9E96-CA7CDA76C2D4}"/>
              </a:ext>
            </a:extLst>
          </p:cNvPr>
          <p:cNvSpPr/>
          <p:nvPr/>
        </p:nvSpPr>
        <p:spPr>
          <a:xfrm>
            <a:off x="10528664" y="2856517"/>
            <a:ext cx="294290" cy="2942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F</a:t>
            </a:r>
          </a:p>
        </p:txBody>
      </p:sp>
      <p:cxnSp>
        <p:nvCxnSpPr>
          <p:cNvPr id="21" name="Conector recto de flecha 20">
            <a:extLst>
              <a:ext uri="{FF2B5EF4-FFF2-40B4-BE49-F238E27FC236}">
                <a16:creationId xmlns:a16="http://schemas.microsoft.com/office/drawing/2014/main" id="{428E169B-464F-4855-8DB7-16A7EE1B7D92}"/>
              </a:ext>
            </a:extLst>
          </p:cNvPr>
          <p:cNvCxnSpPr>
            <a:cxnSpLocks/>
          </p:cNvCxnSpPr>
          <p:nvPr/>
        </p:nvCxnSpPr>
        <p:spPr>
          <a:xfrm flipV="1">
            <a:off x="5841613" y="2575431"/>
            <a:ext cx="0" cy="297166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39040808-3D35-4358-A0AD-2FA746F170FF}"/>
              </a:ext>
            </a:extLst>
          </p:cNvPr>
          <p:cNvSpPr txBox="1"/>
          <p:nvPr/>
        </p:nvSpPr>
        <p:spPr>
          <a:xfrm>
            <a:off x="7805697" y="5682694"/>
            <a:ext cx="1144865" cy="523220"/>
          </a:xfrm>
          <a:prstGeom prst="rect">
            <a:avLst/>
          </a:prstGeom>
          <a:noFill/>
        </p:spPr>
        <p:txBody>
          <a:bodyPr wrap="none" rtlCol="0">
            <a:spAutoFit/>
          </a:bodyPr>
          <a:lstStyle/>
          <a:p>
            <a:r>
              <a:rPr lang="es-ES" sz="2800" dirty="0"/>
              <a:t>Renta</a:t>
            </a:r>
            <a:endParaRPr lang="es-CL" sz="2800" dirty="0"/>
          </a:p>
        </p:txBody>
      </p:sp>
      <p:sp>
        <p:nvSpPr>
          <p:cNvPr id="22" name="CuadroTexto 21">
            <a:extLst>
              <a:ext uri="{FF2B5EF4-FFF2-40B4-BE49-F238E27FC236}">
                <a16:creationId xmlns:a16="http://schemas.microsoft.com/office/drawing/2014/main" id="{7993C613-A2B3-419B-B52D-3874C3FB8F07}"/>
              </a:ext>
            </a:extLst>
          </p:cNvPr>
          <p:cNvSpPr txBox="1"/>
          <p:nvPr/>
        </p:nvSpPr>
        <p:spPr>
          <a:xfrm>
            <a:off x="4673501" y="3422040"/>
            <a:ext cx="1124026" cy="523220"/>
          </a:xfrm>
          <a:prstGeom prst="rect">
            <a:avLst/>
          </a:prstGeom>
          <a:noFill/>
        </p:spPr>
        <p:txBody>
          <a:bodyPr wrap="none" rtlCol="0">
            <a:spAutoFit/>
          </a:bodyPr>
          <a:lstStyle/>
          <a:p>
            <a:r>
              <a:rPr lang="es-ES" sz="2800" dirty="0"/>
              <a:t>Venta</a:t>
            </a:r>
            <a:endParaRPr lang="es-CL" sz="2800" dirty="0"/>
          </a:p>
        </p:txBody>
      </p:sp>
      <p:cxnSp>
        <p:nvCxnSpPr>
          <p:cNvPr id="7" name="Conector recto de flecha 6">
            <a:extLst>
              <a:ext uri="{FF2B5EF4-FFF2-40B4-BE49-F238E27FC236}">
                <a16:creationId xmlns:a16="http://schemas.microsoft.com/office/drawing/2014/main" id="{2ECA4061-2117-4467-9799-69146766A8DC}"/>
              </a:ext>
            </a:extLst>
          </p:cNvPr>
          <p:cNvCxnSpPr>
            <a:cxnSpLocks/>
            <a:stCxn id="14" idx="2"/>
          </p:cNvCxnSpPr>
          <p:nvPr/>
        </p:nvCxnSpPr>
        <p:spPr>
          <a:xfrm flipH="1">
            <a:off x="5841613" y="4844844"/>
            <a:ext cx="1290071" cy="0"/>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20" name="Conector recto de flecha 19">
            <a:extLst>
              <a:ext uri="{FF2B5EF4-FFF2-40B4-BE49-F238E27FC236}">
                <a16:creationId xmlns:a16="http://schemas.microsoft.com/office/drawing/2014/main" id="{B1F88655-4B6A-4B1C-9626-F3188DC1A16E}"/>
              </a:ext>
            </a:extLst>
          </p:cNvPr>
          <p:cNvCxnSpPr>
            <a:cxnSpLocks/>
            <a:stCxn id="15" idx="2"/>
          </p:cNvCxnSpPr>
          <p:nvPr/>
        </p:nvCxnSpPr>
        <p:spPr>
          <a:xfrm flipH="1" flipV="1">
            <a:off x="5795118" y="4697571"/>
            <a:ext cx="1630856" cy="1554"/>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24" name="Conector recto de flecha 23">
            <a:extLst>
              <a:ext uri="{FF2B5EF4-FFF2-40B4-BE49-F238E27FC236}">
                <a16:creationId xmlns:a16="http://schemas.microsoft.com/office/drawing/2014/main" id="{55C8B743-E6FC-404D-AC72-CAAD589A5AB8}"/>
              </a:ext>
            </a:extLst>
          </p:cNvPr>
          <p:cNvCxnSpPr>
            <a:cxnSpLocks/>
            <a:stCxn id="16" idx="2"/>
          </p:cNvCxnSpPr>
          <p:nvPr/>
        </p:nvCxnSpPr>
        <p:spPr>
          <a:xfrm flipH="1">
            <a:off x="5795117" y="4314764"/>
            <a:ext cx="2010580" cy="0"/>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25" name="Conector recto de flecha 24">
            <a:extLst>
              <a:ext uri="{FF2B5EF4-FFF2-40B4-BE49-F238E27FC236}">
                <a16:creationId xmlns:a16="http://schemas.microsoft.com/office/drawing/2014/main" id="{599D71D1-4CC6-4D3C-8602-E6AB5CFDAE03}"/>
              </a:ext>
            </a:extLst>
          </p:cNvPr>
          <p:cNvCxnSpPr>
            <a:cxnSpLocks/>
            <a:stCxn id="17" idx="2"/>
          </p:cNvCxnSpPr>
          <p:nvPr/>
        </p:nvCxnSpPr>
        <p:spPr>
          <a:xfrm flipH="1">
            <a:off x="5844021" y="3413502"/>
            <a:ext cx="3504515" cy="0"/>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26" name="Conector recto de flecha 25">
            <a:extLst>
              <a:ext uri="{FF2B5EF4-FFF2-40B4-BE49-F238E27FC236}">
                <a16:creationId xmlns:a16="http://schemas.microsoft.com/office/drawing/2014/main" id="{AFDA2F78-5FCD-4CDF-982C-0DAF7A4A41C4}"/>
              </a:ext>
            </a:extLst>
          </p:cNvPr>
          <p:cNvCxnSpPr>
            <a:cxnSpLocks/>
            <a:stCxn id="18" idx="2"/>
          </p:cNvCxnSpPr>
          <p:nvPr/>
        </p:nvCxnSpPr>
        <p:spPr>
          <a:xfrm flipH="1" flipV="1">
            <a:off x="5795117" y="3001382"/>
            <a:ext cx="4137129" cy="2280"/>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cxnSp>
        <p:nvCxnSpPr>
          <p:cNvPr id="27" name="Conector recto de flecha 26">
            <a:extLst>
              <a:ext uri="{FF2B5EF4-FFF2-40B4-BE49-F238E27FC236}">
                <a16:creationId xmlns:a16="http://schemas.microsoft.com/office/drawing/2014/main" id="{31DCF583-9E26-4386-88AA-C7846A2839B5}"/>
              </a:ext>
            </a:extLst>
          </p:cNvPr>
          <p:cNvCxnSpPr>
            <a:cxnSpLocks/>
            <a:stCxn id="19" idx="2"/>
          </p:cNvCxnSpPr>
          <p:nvPr/>
        </p:nvCxnSpPr>
        <p:spPr>
          <a:xfrm flipH="1" flipV="1">
            <a:off x="5806840" y="3001382"/>
            <a:ext cx="4721824" cy="2280"/>
          </a:xfrm>
          <a:prstGeom prst="straightConnector1">
            <a:avLst/>
          </a:prstGeom>
          <a:ln w="28575">
            <a:prstDash val="dash"/>
            <a:tailEnd type="triangle"/>
          </a:ln>
        </p:spPr>
        <p:style>
          <a:lnRef idx="1">
            <a:schemeClr val="accent2"/>
          </a:lnRef>
          <a:fillRef idx="0">
            <a:schemeClr val="accent2"/>
          </a:fillRef>
          <a:effectRef idx="0">
            <a:schemeClr val="accent2"/>
          </a:effectRef>
          <a:fontRef idx="minor">
            <a:schemeClr val="tx1"/>
          </a:fontRef>
        </p:style>
      </p:cxnSp>
      <p:sp>
        <p:nvSpPr>
          <p:cNvPr id="13" name="Signo de multiplicación 12">
            <a:extLst>
              <a:ext uri="{FF2B5EF4-FFF2-40B4-BE49-F238E27FC236}">
                <a16:creationId xmlns:a16="http://schemas.microsoft.com/office/drawing/2014/main" id="{812C5868-DC69-4707-B690-AFBC736C6282}"/>
              </a:ext>
            </a:extLst>
          </p:cNvPr>
          <p:cNvSpPr/>
          <p:nvPr/>
        </p:nvSpPr>
        <p:spPr>
          <a:xfrm>
            <a:off x="5531968" y="3670350"/>
            <a:ext cx="619289" cy="523216"/>
          </a:xfrm>
          <a:prstGeom prst="mathMultiply">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325569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hite" id="{14069997-4D91-4839-A03E-0DB24BAA7276}" vid="{9CBBE25C-74C7-4AD4-94BB-E6744CFB768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white</Template>
  <TotalTime>1437</TotalTime>
  <Words>2531</Words>
  <Application>Microsoft Office PowerPoint</Application>
  <PresentationFormat>Panorámica</PresentationFormat>
  <Paragraphs>668</Paragraphs>
  <Slides>47</Slides>
  <Notes>41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47</vt:i4>
      </vt:variant>
    </vt:vector>
  </HeadingPairs>
  <TitlesOfParts>
    <vt:vector size="56" baseType="lpstr">
      <vt:lpstr>Arial</vt:lpstr>
      <vt:lpstr>Calibri</vt:lpstr>
      <vt:lpstr>Cambria Math</vt:lpstr>
      <vt:lpstr>Helvetica Neue</vt:lpstr>
      <vt:lpstr>Helvetica Neue Light</vt:lpstr>
      <vt:lpstr>Tahoma</vt:lpstr>
      <vt:lpstr>Times New Roman</vt:lpstr>
      <vt:lpstr>Wingdings</vt:lpstr>
      <vt:lpstr>white</vt:lpstr>
      <vt:lpstr>PCA – Principal Components Analysis</vt:lpstr>
      <vt:lpstr>Presentación de PowerPoint</vt:lpstr>
      <vt:lpstr>PCA – Principal Components Analisys</vt:lpstr>
      <vt:lpstr>Empecemos con un dataset simple</vt:lpstr>
      <vt:lpstr>Empecemos con un dataset simple</vt:lpstr>
      <vt:lpstr>Empecemos con un dataset simple</vt:lpstr>
      <vt:lpstr>Empecemos con un dataset simple</vt:lpstr>
      <vt:lpstr>Empecemos con un dataset simple</vt:lpstr>
      <vt:lpstr>Empecemos con un dataset simple</vt:lpstr>
      <vt:lpstr>Empecemos con un dataset simple</vt:lpstr>
      <vt:lpstr>Usaremos el gráfico para las siguientes explicaciones</vt:lpstr>
      <vt:lpstr>Usaremos el gráfico para las siguientes explicaciones</vt:lpstr>
      <vt:lpstr>Usaremos el gráfico para las siguientes explicaciones</vt:lpstr>
      <vt:lpstr>Usaremos el gráfico para las siguientes explicaciones</vt:lpstr>
      <vt:lpstr>Usaremos el gráfico para las siguientes explicaciones</vt:lpstr>
      <vt:lpstr>Usaremos el gráfico para las siguientes explicaciones</vt:lpstr>
      <vt:lpstr>Para trabajar esto matemáticamente usemos un punto</vt:lpstr>
      <vt:lpstr>Para trabajar esto matemáticamente usemos un punto</vt:lpstr>
      <vt:lpstr>Para trabajar esto matemáticamente usemos un punto</vt:lpstr>
      <vt:lpstr>Entonces si medimos las distancias al origen…</vt:lpstr>
      <vt:lpstr>Entonces si medimos las distancias al origen…</vt:lpstr>
      <vt:lpstr>Entonces si medimos las distancias al origen…</vt:lpstr>
      <vt:lpstr>Entonces si medimos las distancias al origen…</vt:lpstr>
      <vt:lpstr>Entonces si medimos las distancias al origen…</vt:lpstr>
      <vt:lpstr>Entonces si medimos las distancias al origen…</vt:lpstr>
      <vt:lpstr>Presentación de PowerPoint</vt:lpstr>
      <vt:lpstr>Presentación de PowerPoint</vt:lpstr>
      <vt:lpstr>Así, encontramos la línea que tiene la mayor SSD</vt:lpstr>
      <vt:lpstr>Así, encontramos la línea que tiene la mayor SSD</vt:lpstr>
      <vt:lpstr>Así, encontramos la línea que tiene la mayor SSD</vt:lpstr>
      <vt:lpstr>Eligiendo la línea que mejor representa los datos</vt:lpstr>
      <vt:lpstr>Receta!</vt:lpstr>
      <vt:lpstr>Pitágoras</vt:lpstr>
      <vt:lpstr>Escalando a 1</vt:lpstr>
      <vt:lpstr>Escalando a 1</vt:lpstr>
      <vt:lpstr>Vector Propio!</vt:lpstr>
      <vt:lpstr>Presentación de PowerPoint</vt:lpstr>
      <vt:lpstr>Qué pasa con el otro eje?</vt:lpstr>
      <vt:lpstr>Qué pasa con el otro eje?</vt:lpstr>
      <vt:lpstr>Qué pasa con el otro eje?</vt:lpstr>
      <vt:lpstr>Qué pasa con el otro eje?</vt:lpstr>
      <vt:lpstr>Qué pasa con el otro eje?</vt:lpstr>
      <vt:lpstr>Ahora algo más…</vt:lpstr>
      <vt:lpstr>Ahora algo más…</vt:lpstr>
      <vt:lpstr>Ahora algo más…</vt:lpstr>
      <vt:lpstr>Presentación de PowerPoint</vt:lpstr>
      <vt:lpstr>PCA – Principal Components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PCA – Principal Components Analysis</dc:title>
  <dc:creator>Rafael Cereceda Martinez</dc:creator>
  <cp:lastModifiedBy>Rafael Cereceda Martinez</cp:lastModifiedBy>
  <cp:revision>34</cp:revision>
  <dcterms:created xsi:type="dcterms:W3CDTF">2021-05-06T14:17:03Z</dcterms:created>
  <dcterms:modified xsi:type="dcterms:W3CDTF">2021-05-07T14:14:06Z</dcterms:modified>
</cp:coreProperties>
</file>