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hpQRt8ybi3l2gGv1XiW0zSS1a2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p:nvPr>
            <p:ph idx="2" type="pic"/>
          </p:nvPr>
        </p:nvSpPr>
        <p:spPr>
          <a:xfrm>
            <a:off x="5183188" y="987425"/>
            <a:ext cx="6172200" cy="4873625"/>
          </a:xfrm>
          <a:prstGeom prst="rect">
            <a:avLst/>
          </a:prstGeom>
          <a:noFill/>
          <a:ln>
            <a:noFill/>
          </a:ln>
        </p:spPr>
      </p:sp>
      <p:sp>
        <p:nvSpPr>
          <p:cNvPr id="76" name="Google Shape;76;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0" name="Shape 80"/>
        <p:cNvGrpSpPr/>
        <p:nvPr/>
      </p:nvGrpSpPr>
      <p:grpSpPr>
        <a:xfrm>
          <a:off x="0" y="0"/>
          <a:ext cx="0" cy="0"/>
          <a:chOff x="0" y="0"/>
          <a:chExt cx="0" cy="0"/>
        </a:xfrm>
      </p:grpSpPr>
      <p:sp>
        <p:nvSpPr>
          <p:cNvPr id="81" name="Google Shape;8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6" name="Shape 86"/>
        <p:cNvGrpSpPr/>
        <p:nvPr/>
      </p:nvGrpSpPr>
      <p:grpSpPr>
        <a:xfrm>
          <a:off x="0" y="0"/>
          <a:ext cx="0" cy="0"/>
          <a:chOff x="0" y="0"/>
          <a:chExt cx="0" cy="0"/>
        </a:xfrm>
      </p:grpSpPr>
      <p:sp>
        <p:nvSpPr>
          <p:cNvPr id="87" name="Google Shape;87;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5" name="Shape 35"/>
        <p:cNvGrpSpPr/>
        <p:nvPr/>
      </p:nvGrpSpPr>
      <p:grpSpPr>
        <a:xfrm>
          <a:off x="0" y="0"/>
          <a:ext cx="0" cy="0"/>
          <a:chOff x="0" y="0"/>
          <a:chExt cx="0" cy="0"/>
        </a:xfrm>
      </p:grpSpPr>
      <p:sp>
        <p:nvSpPr>
          <p:cNvPr id="36" name="Google Shape;36;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1" name="Shape 41"/>
        <p:cNvGrpSpPr/>
        <p:nvPr/>
      </p:nvGrpSpPr>
      <p:grpSpPr>
        <a:xfrm>
          <a:off x="0" y="0"/>
          <a:ext cx="0" cy="0"/>
          <a:chOff x="0" y="0"/>
          <a:chExt cx="0" cy="0"/>
        </a:xfrm>
      </p:grpSpPr>
      <p:sp>
        <p:nvSpPr>
          <p:cNvPr id="42" name="Google Shape;4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ados y fichas en un juego de mesa" id="97" name="Google Shape;97;p1"/>
          <p:cNvPicPr preferRelativeResize="0"/>
          <p:nvPr/>
        </p:nvPicPr>
        <p:blipFill rotWithShape="1">
          <a:blip r:embed="rId3">
            <a:alphaModFix/>
          </a:blip>
          <a:srcRect b="0" l="0" r="0" t="15413"/>
          <a:stretch/>
        </p:blipFill>
        <p:spPr>
          <a:xfrm>
            <a:off x="20" y="10"/>
            <a:ext cx="12191981" cy="6857990"/>
          </a:xfrm>
          <a:prstGeom prst="rect">
            <a:avLst/>
          </a:prstGeom>
          <a:noFill/>
          <a:ln>
            <a:noFill/>
          </a:ln>
        </p:spPr>
      </p:pic>
      <p:sp>
        <p:nvSpPr>
          <p:cNvPr id="98" name="Google Shape;98;p1"/>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ph type="ctrTitle"/>
          </p:nvPr>
        </p:nvSpPr>
        <p:spPr>
          <a:xfrm>
            <a:off x="404553" y="3091928"/>
            <a:ext cx="9078562"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Calibri"/>
              <a:buNone/>
            </a:pPr>
            <a:r>
              <a:rPr lang="es-ES" sz="6600"/>
              <a:t>Presentación del juego {Titulo} </a:t>
            </a:r>
            <a:endParaRPr/>
          </a:p>
        </p:txBody>
      </p:sp>
      <p:sp>
        <p:nvSpPr>
          <p:cNvPr id="100" name="Google Shape;100;p1"/>
          <p:cNvSpPr/>
          <p:nvPr/>
        </p:nvSpPr>
        <p:spPr>
          <a:xfrm>
            <a:off x="0" y="5575039"/>
            <a:ext cx="9785897"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txBox="1"/>
          <p:nvPr>
            <p:ph idx="1" type="subTitle"/>
          </p:nvPr>
        </p:nvSpPr>
        <p:spPr>
          <a:xfrm>
            <a:off x="404553" y="5624945"/>
            <a:ext cx="9078562" cy="592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300"/>
              <a:buNone/>
            </a:pPr>
            <a:r>
              <a:rPr lang="es-ES" sz="1300"/>
              <a:t>Autor: {</a:t>
            </a:r>
            <a:r>
              <a:rPr lang="es-ES" sz="1300">
                <a:solidFill>
                  <a:schemeClr val="dk1"/>
                </a:solidFill>
              </a:rPr>
              <a:t>Nombre</a:t>
            </a:r>
            <a:r>
              <a:rPr lang="es-ES" sz="1300"/>
              <a:t>}</a:t>
            </a:r>
            <a:endParaRPr/>
          </a:p>
          <a:p>
            <a:pPr indent="0" lvl="0" marL="0" rtl="0" algn="l">
              <a:lnSpc>
                <a:spcPct val="90000"/>
              </a:lnSpc>
              <a:spcBef>
                <a:spcPts val="1000"/>
              </a:spcBef>
              <a:spcAft>
                <a:spcPts val="0"/>
              </a:spcAft>
              <a:buClr>
                <a:schemeClr val="lt1"/>
              </a:buClr>
              <a:buSzPts val="1300"/>
              <a:buNone/>
            </a:pPr>
            <a:r>
              <a:rPr lang="es-ES" sz="1300"/>
              <a:t>{</a:t>
            </a:r>
            <a:r>
              <a:rPr lang="es-ES" sz="1300">
                <a:solidFill>
                  <a:schemeClr val="dk1"/>
                </a:solidFill>
              </a:rPr>
              <a:t>SOY//NO SOY</a:t>
            </a:r>
            <a:r>
              <a:rPr lang="es-ES" sz="1300"/>
              <a:t>} el autor de este juego, siendo todo el código original mío.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2"/>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2"/>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s-ES" sz="4000">
                <a:solidFill>
                  <a:srgbClr val="FFFFFF"/>
                </a:solidFill>
              </a:rPr>
              <a:t>Breve descripción del juego y las normas para jugarlo</a:t>
            </a:r>
            <a:endParaRPr/>
          </a:p>
        </p:txBody>
      </p:sp>
      <p:sp>
        <p:nvSpPr>
          <p:cNvPr id="114" name="Google Shape;114;p2"/>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rPr lang="es-ES" sz="2000"/>
              <a:t>"Car Game" es un emocionante juego de coches en el que controlas un vehículo que debe avanzar por una carretera de dos carriles mientras esquiva a los coches que vienen en sentido contrario. Tu objetivo es obtener la máxima puntuación posible, lo que puedes hacer evitando los coches que se acercan. Cuanto más tiempo logres sobrevivir en la carretera sin chocar, mayor será tu puntuación final. ¡Demuestra tus habilidades al volante y llega tan lejos como puedas!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3"/>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3"/>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s-ES" sz="4000">
                <a:solidFill>
                  <a:srgbClr val="FFFFFF"/>
                </a:solidFill>
              </a:rPr>
              <a:t>Principales dificultades y aprendizajes</a:t>
            </a:r>
            <a:endParaRPr/>
          </a:p>
        </p:txBody>
      </p:sp>
      <p:sp>
        <p:nvSpPr>
          <p:cNvPr id="127" name="Google Shape;127;p3"/>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s-ES" sz="2000"/>
              <a:t>Cómo</a:t>
            </a:r>
            <a:r>
              <a:rPr lang="es-ES" sz="2000"/>
              <a:t> manejar varios archivos html y conectarlos entre si.</a:t>
            </a:r>
            <a:endParaRPr sz="2000"/>
          </a:p>
          <a:p>
            <a:pPr indent="0" lvl="0" marL="0" rtl="0" algn="l">
              <a:lnSpc>
                <a:spcPct val="90000"/>
              </a:lnSpc>
              <a:spcBef>
                <a:spcPts val="0"/>
              </a:spcBef>
              <a:spcAft>
                <a:spcPts val="0"/>
              </a:spcAft>
              <a:buNone/>
            </a:pPr>
            <a:r>
              <a:rPr lang="es-ES" sz="2000"/>
              <a:t>Animación de elementos html con CSS y JS</a:t>
            </a:r>
            <a:endParaRPr sz="2000"/>
          </a:p>
          <a:p>
            <a:pPr indent="0" lvl="0" marL="0" rtl="0" algn="l">
              <a:lnSpc>
                <a:spcPct val="90000"/>
              </a:lnSpc>
              <a:spcBef>
                <a:spcPts val="0"/>
              </a:spcBef>
              <a:spcAft>
                <a:spcPts val="0"/>
              </a:spcAft>
              <a:buNone/>
            </a:pPr>
            <a:r>
              <a:rPr lang="es-ES" sz="2000"/>
              <a:t>SetInterval y ClearInterval / SetTimeout y ClearTimeout</a:t>
            </a:r>
            <a:endParaRPr sz="2000"/>
          </a:p>
          <a:p>
            <a:pPr indent="0" lvl="0" marL="0" rtl="0" algn="l">
              <a:lnSpc>
                <a:spcPct val="90000"/>
              </a:lnSpc>
              <a:spcBef>
                <a:spcPts val="0"/>
              </a:spcBef>
              <a:spcAft>
                <a:spcPts val="0"/>
              </a:spcAft>
              <a:buNone/>
            </a:pPr>
            <a:r>
              <a:rPr lang="es-ES" sz="2000"/>
              <a:t>Reforzar conocimientos sobre LocalStorage, Promesas, Eventos, Funciones Asincronas etc…</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3700"/>
              <a:buFont typeface="Calibri"/>
              <a:buNone/>
            </a:pPr>
            <a:r>
              <a:rPr lang="es-ES" sz="3700">
                <a:solidFill>
                  <a:srgbClr val="FFFFFF"/>
                </a:solidFill>
              </a:rPr>
              <a:t>Elementos implementados</a:t>
            </a:r>
            <a:endParaRPr/>
          </a:p>
        </p:txBody>
      </p:sp>
      <p:sp>
        <p:nvSpPr>
          <p:cNvPr id="140" name="Google Shape;140;p4"/>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228600" rtl="0" algn="l">
              <a:lnSpc>
                <a:spcPct val="90000"/>
              </a:lnSpc>
              <a:spcBef>
                <a:spcPts val="1000"/>
              </a:spcBef>
              <a:spcAft>
                <a:spcPts val="0"/>
              </a:spcAft>
              <a:buNone/>
            </a:pPr>
            <a:r>
              <a:rPr lang="es-ES" sz="2000"/>
              <a:t>Implementados:</a:t>
            </a:r>
            <a:endParaRPr sz="2000"/>
          </a:p>
          <a:p>
            <a:pPr indent="-355600" lvl="0" marL="457200" rtl="0" algn="l">
              <a:lnSpc>
                <a:spcPct val="90000"/>
              </a:lnSpc>
              <a:spcBef>
                <a:spcPts val="1000"/>
              </a:spcBef>
              <a:spcAft>
                <a:spcPts val="0"/>
              </a:spcAft>
              <a:buSzPts val="2000"/>
              <a:buChar char="-"/>
            </a:pPr>
            <a:r>
              <a:rPr lang="es-ES" sz="2000"/>
              <a:t>SetTimeout/ClearTiemout</a:t>
            </a:r>
            <a:endParaRPr sz="2000"/>
          </a:p>
          <a:p>
            <a:pPr indent="-355600" lvl="0" marL="457200" rtl="0" algn="l">
              <a:lnSpc>
                <a:spcPct val="90000"/>
              </a:lnSpc>
              <a:spcBef>
                <a:spcPts val="0"/>
              </a:spcBef>
              <a:spcAft>
                <a:spcPts val="0"/>
              </a:spcAft>
              <a:buSzPts val="2000"/>
              <a:buChar char="-"/>
            </a:pPr>
            <a:r>
              <a:rPr lang="es-ES" sz="2000"/>
              <a:t>SetInterval/ClearInterval</a:t>
            </a:r>
            <a:endParaRPr sz="2000"/>
          </a:p>
          <a:p>
            <a:pPr indent="-355600" lvl="0" marL="457200" rtl="0" algn="l">
              <a:lnSpc>
                <a:spcPct val="90000"/>
              </a:lnSpc>
              <a:spcBef>
                <a:spcPts val="0"/>
              </a:spcBef>
              <a:spcAft>
                <a:spcPts val="0"/>
              </a:spcAft>
              <a:buSzPts val="2000"/>
              <a:buChar char="-"/>
            </a:pPr>
            <a:r>
              <a:rPr lang="es-ES" sz="2000"/>
              <a:t>Promesas</a:t>
            </a:r>
            <a:endParaRPr sz="2000"/>
          </a:p>
          <a:p>
            <a:pPr indent="-355600" lvl="0" marL="457200" rtl="0" algn="l">
              <a:lnSpc>
                <a:spcPct val="90000"/>
              </a:lnSpc>
              <a:spcBef>
                <a:spcPts val="0"/>
              </a:spcBef>
              <a:spcAft>
                <a:spcPts val="0"/>
              </a:spcAft>
              <a:buSzPts val="2000"/>
              <a:buChar char="-"/>
            </a:pPr>
            <a:r>
              <a:rPr lang="es-ES" sz="2000"/>
              <a:t>Funciones </a:t>
            </a:r>
            <a:r>
              <a:rPr lang="es-ES" sz="2000"/>
              <a:t>asíncronas</a:t>
            </a:r>
            <a:endParaRPr sz="2000"/>
          </a:p>
          <a:p>
            <a:pPr indent="-355600" lvl="0" marL="457200" rtl="0" algn="l">
              <a:lnSpc>
                <a:spcPct val="90000"/>
              </a:lnSpc>
              <a:spcBef>
                <a:spcPts val="0"/>
              </a:spcBef>
              <a:spcAft>
                <a:spcPts val="0"/>
              </a:spcAft>
              <a:buSzPts val="2000"/>
              <a:buChar char="-"/>
            </a:pPr>
            <a:r>
              <a:rPr lang="es-ES" sz="2000"/>
              <a:t>Uso de almacenamiento</a:t>
            </a:r>
            <a:endParaRPr sz="2000"/>
          </a:p>
          <a:p>
            <a:pPr indent="-355600" lvl="0" marL="457200" rtl="0" algn="l">
              <a:lnSpc>
                <a:spcPct val="90000"/>
              </a:lnSpc>
              <a:spcBef>
                <a:spcPts val="0"/>
              </a:spcBef>
              <a:spcAft>
                <a:spcPts val="0"/>
              </a:spcAft>
              <a:buSzPts val="2000"/>
              <a:buChar char="-"/>
            </a:pPr>
            <a:r>
              <a:rPr lang="es-ES" sz="2000"/>
              <a:t>Eventos de teclado y ratón</a:t>
            </a:r>
            <a:endParaRPr sz="2000"/>
          </a:p>
          <a:p>
            <a:pPr indent="-355600" lvl="0" marL="457200" rtl="0" algn="l">
              <a:lnSpc>
                <a:spcPct val="90000"/>
              </a:lnSpc>
              <a:spcBef>
                <a:spcPts val="0"/>
              </a:spcBef>
              <a:spcAft>
                <a:spcPts val="0"/>
              </a:spcAft>
              <a:buSzPts val="2000"/>
              <a:buChar char="-"/>
            </a:pPr>
            <a:r>
              <a:rPr lang="es-ES" sz="2000"/>
              <a:t>Pantalla inicial con instrucciones</a:t>
            </a:r>
            <a:endParaRPr sz="2000"/>
          </a:p>
          <a:p>
            <a:pPr indent="-355600" lvl="0" marL="457200" rtl="0" algn="l">
              <a:lnSpc>
                <a:spcPct val="90000"/>
              </a:lnSpc>
              <a:spcBef>
                <a:spcPts val="0"/>
              </a:spcBef>
              <a:spcAft>
                <a:spcPts val="0"/>
              </a:spcAft>
              <a:buSzPts val="2000"/>
              <a:buChar char="-"/>
            </a:pPr>
            <a:r>
              <a:rPr lang="es-ES" sz="2000"/>
              <a:t>Mensaje de finalización</a:t>
            </a:r>
            <a:endParaRPr sz="2000"/>
          </a:p>
          <a:p>
            <a:pPr indent="0" lvl="0" marL="228600" rtl="0" algn="l">
              <a:lnSpc>
                <a:spcPct val="90000"/>
              </a:lnSpc>
              <a:spcBef>
                <a:spcPts val="10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5"/>
          <p:cNvSpPr txBox="1"/>
          <p:nvPr>
            <p:ph type="title"/>
          </p:nvPr>
        </p:nvSpPr>
        <p:spPr>
          <a:xfrm>
            <a:off x="656823" y="962166"/>
            <a:ext cx="3103808" cy="4421876"/>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alibri"/>
              <a:buNone/>
            </a:pPr>
            <a:r>
              <a:rPr lang="es-ES" sz="4000"/>
              <a:t>Comentarios de feedback </a:t>
            </a:r>
            <a:endParaRPr/>
          </a:p>
        </p:txBody>
      </p:sp>
      <p:sp>
        <p:nvSpPr>
          <p:cNvPr id="147" name="Google Shape;147;p5"/>
          <p:cNvSpPr txBox="1"/>
          <p:nvPr>
            <p:ph idx="1" type="body"/>
          </p:nvPr>
        </p:nvSpPr>
        <p:spPr>
          <a:xfrm>
            <a:off x="4088929" y="962167"/>
            <a:ext cx="6858113" cy="47431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ES" sz="2000"/>
              <a:t>Algún comentario de feedback sobre la práctica?</a:t>
            </a:r>
            <a:endParaRPr sz="2000"/>
          </a:p>
          <a:p>
            <a:pPr indent="0" lvl="0" marL="228600" rtl="0" algn="l">
              <a:lnSpc>
                <a:spcPct val="90000"/>
              </a:lnSpc>
              <a:spcBef>
                <a:spcPts val="0"/>
              </a:spcBef>
              <a:spcAft>
                <a:spcPts val="0"/>
              </a:spcAft>
              <a:buNone/>
            </a:pPr>
            <a:r>
              <a:rPr lang="es-ES" sz="2000"/>
              <a:t>Me ha gustado bastante la forma de aprendizaje que genera tener que hacer esta práctica. El buscar la información por tu cuenta y contrastarla con la información que dimos en clase me parece una buena manera de aprender y afianzar conceptos.</a:t>
            </a:r>
            <a:endParaRPr sz="2000"/>
          </a:p>
          <a:p>
            <a:pPr indent="-228600" lvl="0" marL="228600" rtl="0" algn="l">
              <a:lnSpc>
                <a:spcPct val="90000"/>
              </a:lnSpc>
              <a:spcBef>
                <a:spcPts val="1000"/>
              </a:spcBef>
              <a:spcAft>
                <a:spcPts val="0"/>
              </a:spcAft>
              <a:buClr>
                <a:schemeClr val="dk1"/>
              </a:buClr>
              <a:buSzPts val="2000"/>
              <a:buChar char="•"/>
            </a:pPr>
            <a:r>
              <a:rPr lang="es-ES" sz="2000"/>
              <a:t>Que mejorarías o cambiarias?</a:t>
            </a:r>
            <a:endParaRPr sz="2000"/>
          </a:p>
          <a:p>
            <a:pPr indent="0" lvl="0" marL="228600" rtl="0" algn="l">
              <a:lnSpc>
                <a:spcPct val="90000"/>
              </a:lnSpc>
              <a:spcBef>
                <a:spcPts val="1000"/>
              </a:spcBef>
              <a:spcAft>
                <a:spcPts val="0"/>
              </a:spcAft>
              <a:buNone/>
            </a:pPr>
            <a:r>
              <a:rPr lang="es-ES" sz="2000"/>
              <a:t>Nada</a:t>
            </a:r>
            <a:endParaRPr sz="2000"/>
          </a:p>
        </p:txBody>
      </p:sp>
      <p:sp>
        <p:nvSpPr>
          <p:cNvPr id="148" name="Google Shape;148;p5"/>
          <p:cNvSpPr/>
          <p:nvPr/>
        </p:nvSpPr>
        <p:spPr>
          <a:xfrm flipH="1" rot="10800000">
            <a:off x="0" y="6400799"/>
            <a:ext cx="12192000" cy="456773"/>
          </a:xfrm>
          <a:prstGeom prst="rect">
            <a:avLst/>
          </a:prstGeom>
          <a:gradFill>
            <a:gsLst>
              <a:gs pos="0">
                <a:schemeClr val="accent1"/>
              </a:gs>
              <a:gs pos="100000">
                <a:srgbClr val="1F3864"/>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5"/>
          <p:cNvSpPr/>
          <p:nvPr/>
        </p:nvSpPr>
        <p:spPr>
          <a:xfrm flipH="1">
            <a:off x="4038600" y="6400799"/>
            <a:ext cx="8153398" cy="456772"/>
          </a:xfrm>
          <a:prstGeom prst="rect">
            <a:avLst/>
          </a:prstGeom>
          <a:gradFill>
            <a:gsLst>
              <a:gs pos="0">
                <a:srgbClr val="000000">
                  <a:alpha val="75686"/>
                </a:srgbClr>
              </a:gs>
              <a:gs pos="100000">
                <a:schemeClr val="accent1"/>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2023-05-04T13:02:40Z</dcterms:created>
  <dc:creator>Ricardo</dc:creator>
</cp:coreProperties>
</file>