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AF11-4AFA-CBBB-78E3-B82783EBC720}" v="158" dt="2024-05-07T14:08:02.017"/>
    <p1510:client id="{36E364B1-5508-DC9B-235A-853B88749BBE}" v="32" dt="2024-05-07T13:45:25.993"/>
    <p1510:client id="{B1FE2957-1302-635E-E299-A498FF34074A}" v="226" dt="2024-05-05T16:13:27.437"/>
    <p1510:client id="{D3E88424-A34D-495F-A74C-40686FC22207}" v="5" dt="2024-05-06T10:36:4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B0044-0E50-4279-A998-01B49107D85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050BB0-D707-4725-AACE-48C47EBCA3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Precio Propuesto: 300€/año por licencia</a:t>
          </a:r>
          <a:endParaRPr lang="en-US"/>
        </a:p>
      </dgm:t>
    </dgm:pt>
    <dgm:pt modelId="{D1F85D96-8208-490C-9D12-23AFCA432442}" type="parTrans" cxnId="{D1A313F0-CC73-4BF9-BB99-76CE295F0EA5}">
      <dgm:prSet/>
      <dgm:spPr/>
      <dgm:t>
        <a:bodyPr/>
        <a:lstStyle/>
        <a:p>
          <a:endParaRPr lang="en-US"/>
        </a:p>
      </dgm:t>
    </dgm:pt>
    <dgm:pt modelId="{7A9FD8DA-0403-46B7-AE67-A851574CDBC4}" type="sibTrans" cxnId="{D1A313F0-CC73-4BF9-BB99-76CE295F0EA5}">
      <dgm:prSet/>
      <dgm:spPr/>
      <dgm:t>
        <a:bodyPr/>
        <a:lstStyle/>
        <a:p>
          <a:endParaRPr lang="en-US"/>
        </a:p>
      </dgm:t>
    </dgm:pt>
    <dgm:pt modelId="{AA63EF57-8CA4-4CC2-9D1B-059A6D45ED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Recuperación de Gasto Inicial: 42 licencias</a:t>
          </a:r>
          <a:endParaRPr lang="en-US"/>
        </a:p>
      </dgm:t>
    </dgm:pt>
    <dgm:pt modelId="{103029F9-759E-41E3-80D3-DB1E9616715E}" type="parTrans" cxnId="{6EDEED96-2685-42DC-9C7B-2487D4FA0DAB}">
      <dgm:prSet/>
      <dgm:spPr/>
      <dgm:t>
        <a:bodyPr/>
        <a:lstStyle/>
        <a:p>
          <a:endParaRPr lang="en-US"/>
        </a:p>
      </dgm:t>
    </dgm:pt>
    <dgm:pt modelId="{80F041CC-AD93-47B9-A495-74BFAF712143}" type="sibTrans" cxnId="{6EDEED96-2685-42DC-9C7B-2487D4FA0DAB}">
      <dgm:prSet/>
      <dgm:spPr/>
      <dgm:t>
        <a:bodyPr/>
        <a:lstStyle/>
        <a:p>
          <a:endParaRPr lang="en-US"/>
        </a:p>
      </dgm:t>
    </dgm:pt>
    <dgm:pt modelId="{0DA73F85-B2B0-4F79-B4CB-D769DF83E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Mantenimiento: 3 licencias/año</a:t>
          </a:r>
          <a:endParaRPr lang="en-US"/>
        </a:p>
      </dgm:t>
    </dgm:pt>
    <dgm:pt modelId="{15AA5C09-3883-4006-864F-80D74EAA8FB1}" type="parTrans" cxnId="{BAEA5DC3-7F13-4B11-A5BA-F3F1F249D35A}">
      <dgm:prSet/>
      <dgm:spPr/>
      <dgm:t>
        <a:bodyPr/>
        <a:lstStyle/>
        <a:p>
          <a:endParaRPr lang="en-US"/>
        </a:p>
      </dgm:t>
    </dgm:pt>
    <dgm:pt modelId="{087F578B-E3AD-4CAD-96CF-38F2CDDCF22B}" type="sibTrans" cxnId="{BAEA5DC3-7F13-4B11-A5BA-F3F1F249D35A}">
      <dgm:prSet/>
      <dgm:spPr/>
      <dgm:t>
        <a:bodyPr/>
        <a:lstStyle/>
        <a:p>
          <a:endParaRPr lang="en-US"/>
        </a:p>
      </dgm:t>
    </dgm:pt>
    <dgm:pt modelId="{F1AE3398-2A99-47A4-A5AA-CE671DF24584}" type="pres">
      <dgm:prSet presAssocID="{541B0044-0E50-4279-A998-01B49107D85B}" presName="root" presStyleCnt="0">
        <dgm:presLayoutVars>
          <dgm:dir/>
          <dgm:resizeHandles val="exact"/>
        </dgm:presLayoutVars>
      </dgm:prSet>
      <dgm:spPr/>
    </dgm:pt>
    <dgm:pt modelId="{76BFDDD8-80F8-4997-9329-9A6748AC4911}" type="pres">
      <dgm:prSet presAssocID="{C6050BB0-D707-4725-AACE-48C47EBCA380}" presName="compNode" presStyleCnt="0"/>
      <dgm:spPr/>
    </dgm:pt>
    <dgm:pt modelId="{7D75DE51-DC68-4548-8C90-3D7070C6F2EB}" type="pres">
      <dgm:prSet presAssocID="{C6050BB0-D707-4725-AACE-48C47EBCA38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90ACB4-1EA7-4EE5-8EF3-2E586E6D2578}" type="pres">
      <dgm:prSet presAssocID="{C6050BB0-D707-4725-AACE-48C47EBCA3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8DC76E69-BE9C-4B36-87B9-8DF951C453E1}" type="pres">
      <dgm:prSet presAssocID="{C6050BB0-D707-4725-AACE-48C47EBCA380}" presName="spaceRect" presStyleCnt="0"/>
      <dgm:spPr/>
    </dgm:pt>
    <dgm:pt modelId="{8527D294-F9E1-4620-89D1-9CE24CB55D8E}" type="pres">
      <dgm:prSet presAssocID="{C6050BB0-D707-4725-AACE-48C47EBCA380}" presName="textRect" presStyleLbl="revTx" presStyleIdx="0" presStyleCnt="3">
        <dgm:presLayoutVars>
          <dgm:chMax val="1"/>
          <dgm:chPref val="1"/>
        </dgm:presLayoutVars>
      </dgm:prSet>
      <dgm:spPr/>
    </dgm:pt>
    <dgm:pt modelId="{38E7CB91-5A43-4178-84A1-C27F1A99462C}" type="pres">
      <dgm:prSet presAssocID="{7A9FD8DA-0403-46B7-AE67-A851574CDBC4}" presName="sibTrans" presStyleCnt="0"/>
      <dgm:spPr/>
    </dgm:pt>
    <dgm:pt modelId="{A4109FE1-0F10-410B-B5C0-92866B0E7376}" type="pres">
      <dgm:prSet presAssocID="{AA63EF57-8CA4-4CC2-9D1B-059A6D45ED1E}" presName="compNode" presStyleCnt="0"/>
      <dgm:spPr/>
    </dgm:pt>
    <dgm:pt modelId="{B1DFB12A-DA40-4B2C-9CAA-189247B77870}" type="pres">
      <dgm:prSet presAssocID="{AA63EF57-8CA4-4CC2-9D1B-059A6D45ED1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87842E-6502-47D7-AD4F-170B012F22C5}" type="pres">
      <dgm:prSet presAssocID="{AA63EF57-8CA4-4CC2-9D1B-059A6D45ED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179EA798-7F97-4161-8EAA-C6DE30658357}" type="pres">
      <dgm:prSet presAssocID="{AA63EF57-8CA4-4CC2-9D1B-059A6D45ED1E}" presName="spaceRect" presStyleCnt="0"/>
      <dgm:spPr/>
    </dgm:pt>
    <dgm:pt modelId="{0602BF69-3F13-44E3-971F-DC0E65840184}" type="pres">
      <dgm:prSet presAssocID="{AA63EF57-8CA4-4CC2-9D1B-059A6D45ED1E}" presName="textRect" presStyleLbl="revTx" presStyleIdx="1" presStyleCnt="3">
        <dgm:presLayoutVars>
          <dgm:chMax val="1"/>
          <dgm:chPref val="1"/>
        </dgm:presLayoutVars>
      </dgm:prSet>
      <dgm:spPr/>
    </dgm:pt>
    <dgm:pt modelId="{E054E456-3796-4F83-BEB1-DA5456BDD0EE}" type="pres">
      <dgm:prSet presAssocID="{80F041CC-AD93-47B9-A495-74BFAF712143}" presName="sibTrans" presStyleCnt="0"/>
      <dgm:spPr/>
    </dgm:pt>
    <dgm:pt modelId="{A6F0210E-1EC1-444E-817C-1BB0553C108A}" type="pres">
      <dgm:prSet presAssocID="{0DA73F85-B2B0-4F79-B4CB-D769DF83E700}" presName="compNode" presStyleCnt="0"/>
      <dgm:spPr/>
    </dgm:pt>
    <dgm:pt modelId="{CD2EA27C-9EA7-406E-AB4A-DF9F72054152}" type="pres">
      <dgm:prSet presAssocID="{0DA73F85-B2B0-4F79-B4CB-D769DF83E70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DC22272-F145-42DD-A980-7DAFE043CEB7}" type="pres">
      <dgm:prSet presAssocID="{0DA73F85-B2B0-4F79-B4CB-D769DF83E7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1AA12549-CD9A-4F19-93A7-A292C5F8AD5F}" type="pres">
      <dgm:prSet presAssocID="{0DA73F85-B2B0-4F79-B4CB-D769DF83E700}" presName="spaceRect" presStyleCnt="0"/>
      <dgm:spPr/>
    </dgm:pt>
    <dgm:pt modelId="{BCBD45ED-FA66-4DA6-90E4-CB975B1C03F9}" type="pres">
      <dgm:prSet presAssocID="{0DA73F85-B2B0-4F79-B4CB-D769DF83E7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D4D81F-56D3-41F6-A32F-9A3427928D85}" type="presOf" srcId="{C6050BB0-D707-4725-AACE-48C47EBCA380}" destId="{8527D294-F9E1-4620-89D1-9CE24CB55D8E}" srcOrd="0" destOrd="0" presId="urn:microsoft.com/office/officeart/2018/5/layout/IconLeafLabelList"/>
    <dgm:cxn modelId="{5F7F7A62-1977-4BAB-B5F6-AA525723791F}" type="presOf" srcId="{AA63EF57-8CA4-4CC2-9D1B-059A6D45ED1E}" destId="{0602BF69-3F13-44E3-971F-DC0E65840184}" srcOrd="0" destOrd="0" presId="urn:microsoft.com/office/officeart/2018/5/layout/IconLeafLabelList"/>
    <dgm:cxn modelId="{93507887-90F4-4D72-96B9-790228C40E7E}" type="presOf" srcId="{0DA73F85-B2B0-4F79-B4CB-D769DF83E700}" destId="{BCBD45ED-FA66-4DA6-90E4-CB975B1C03F9}" srcOrd="0" destOrd="0" presId="urn:microsoft.com/office/officeart/2018/5/layout/IconLeafLabelList"/>
    <dgm:cxn modelId="{6EDEED96-2685-42DC-9C7B-2487D4FA0DAB}" srcId="{541B0044-0E50-4279-A998-01B49107D85B}" destId="{AA63EF57-8CA4-4CC2-9D1B-059A6D45ED1E}" srcOrd="1" destOrd="0" parTransId="{103029F9-759E-41E3-80D3-DB1E9616715E}" sibTransId="{80F041CC-AD93-47B9-A495-74BFAF712143}"/>
    <dgm:cxn modelId="{B9BF81B3-2F1D-454F-9A94-364D63F880DC}" type="presOf" srcId="{541B0044-0E50-4279-A998-01B49107D85B}" destId="{F1AE3398-2A99-47A4-A5AA-CE671DF24584}" srcOrd="0" destOrd="0" presId="urn:microsoft.com/office/officeart/2018/5/layout/IconLeafLabelList"/>
    <dgm:cxn modelId="{BAEA5DC3-7F13-4B11-A5BA-F3F1F249D35A}" srcId="{541B0044-0E50-4279-A998-01B49107D85B}" destId="{0DA73F85-B2B0-4F79-B4CB-D769DF83E700}" srcOrd="2" destOrd="0" parTransId="{15AA5C09-3883-4006-864F-80D74EAA8FB1}" sibTransId="{087F578B-E3AD-4CAD-96CF-38F2CDDCF22B}"/>
    <dgm:cxn modelId="{D1A313F0-CC73-4BF9-BB99-76CE295F0EA5}" srcId="{541B0044-0E50-4279-A998-01B49107D85B}" destId="{C6050BB0-D707-4725-AACE-48C47EBCA380}" srcOrd="0" destOrd="0" parTransId="{D1F85D96-8208-490C-9D12-23AFCA432442}" sibTransId="{7A9FD8DA-0403-46B7-AE67-A851574CDBC4}"/>
    <dgm:cxn modelId="{363B1BD5-D827-488C-8861-EDF79E4F72F5}" type="presParOf" srcId="{F1AE3398-2A99-47A4-A5AA-CE671DF24584}" destId="{76BFDDD8-80F8-4997-9329-9A6748AC4911}" srcOrd="0" destOrd="0" presId="urn:microsoft.com/office/officeart/2018/5/layout/IconLeafLabelList"/>
    <dgm:cxn modelId="{F2E45273-753F-4984-B516-FFC30E24F4F7}" type="presParOf" srcId="{76BFDDD8-80F8-4997-9329-9A6748AC4911}" destId="{7D75DE51-DC68-4548-8C90-3D7070C6F2EB}" srcOrd="0" destOrd="0" presId="urn:microsoft.com/office/officeart/2018/5/layout/IconLeafLabelList"/>
    <dgm:cxn modelId="{4F26494B-0D61-456C-957B-D73C963A620E}" type="presParOf" srcId="{76BFDDD8-80F8-4997-9329-9A6748AC4911}" destId="{A190ACB4-1EA7-4EE5-8EF3-2E586E6D2578}" srcOrd="1" destOrd="0" presId="urn:microsoft.com/office/officeart/2018/5/layout/IconLeafLabelList"/>
    <dgm:cxn modelId="{0AD5207A-815B-4BE8-9380-1399A53C97F9}" type="presParOf" srcId="{76BFDDD8-80F8-4997-9329-9A6748AC4911}" destId="{8DC76E69-BE9C-4B36-87B9-8DF951C453E1}" srcOrd="2" destOrd="0" presId="urn:microsoft.com/office/officeart/2018/5/layout/IconLeafLabelList"/>
    <dgm:cxn modelId="{E8432A7E-30F8-4E4F-B865-5698AD9DD83A}" type="presParOf" srcId="{76BFDDD8-80F8-4997-9329-9A6748AC4911}" destId="{8527D294-F9E1-4620-89D1-9CE24CB55D8E}" srcOrd="3" destOrd="0" presId="urn:microsoft.com/office/officeart/2018/5/layout/IconLeafLabelList"/>
    <dgm:cxn modelId="{BD632299-7F91-417A-8222-A7448C619D5C}" type="presParOf" srcId="{F1AE3398-2A99-47A4-A5AA-CE671DF24584}" destId="{38E7CB91-5A43-4178-84A1-C27F1A99462C}" srcOrd="1" destOrd="0" presId="urn:microsoft.com/office/officeart/2018/5/layout/IconLeafLabelList"/>
    <dgm:cxn modelId="{962B29BD-4F72-4AC3-A357-63F716FC80D1}" type="presParOf" srcId="{F1AE3398-2A99-47A4-A5AA-CE671DF24584}" destId="{A4109FE1-0F10-410B-B5C0-92866B0E7376}" srcOrd="2" destOrd="0" presId="urn:microsoft.com/office/officeart/2018/5/layout/IconLeafLabelList"/>
    <dgm:cxn modelId="{D8C80D6A-B510-403C-BC26-D5FA94142486}" type="presParOf" srcId="{A4109FE1-0F10-410B-B5C0-92866B0E7376}" destId="{B1DFB12A-DA40-4B2C-9CAA-189247B77870}" srcOrd="0" destOrd="0" presId="urn:microsoft.com/office/officeart/2018/5/layout/IconLeafLabelList"/>
    <dgm:cxn modelId="{670BB881-DB0E-463F-A830-93843A3FAB3B}" type="presParOf" srcId="{A4109FE1-0F10-410B-B5C0-92866B0E7376}" destId="{FF87842E-6502-47D7-AD4F-170B012F22C5}" srcOrd="1" destOrd="0" presId="urn:microsoft.com/office/officeart/2018/5/layout/IconLeafLabelList"/>
    <dgm:cxn modelId="{BA3E7C31-1EB4-4F4F-A893-E29F44C56976}" type="presParOf" srcId="{A4109FE1-0F10-410B-B5C0-92866B0E7376}" destId="{179EA798-7F97-4161-8EAA-C6DE30658357}" srcOrd="2" destOrd="0" presId="urn:microsoft.com/office/officeart/2018/5/layout/IconLeafLabelList"/>
    <dgm:cxn modelId="{FFE605BC-E65A-4193-9F40-3632173F68EB}" type="presParOf" srcId="{A4109FE1-0F10-410B-B5C0-92866B0E7376}" destId="{0602BF69-3F13-44E3-971F-DC0E65840184}" srcOrd="3" destOrd="0" presId="urn:microsoft.com/office/officeart/2018/5/layout/IconLeafLabelList"/>
    <dgm:cxn modelId="{8E4C7D3F-7027-4BF6-B52D-D5024B2A8DD8}" type="presParOf" srcId="{F1AE3398-2A99-47A4-A5AA-CE671DF24584}" destId="{E054E456-3796-4F83-BEB1-DA5456BDD0EE}" srcOrd="3" destOrd="0" presId="urn:microsoft.com/office/officeart/2018/5/layout/IconLeafLabelList"/>
    <dgm:cxn modelId="{BAFD3F43-28D9-4A23-BE57-E047ABEAA382}" type="presParOf" srcId="{F1AE3398-2A99-47A4-A5AA-CE671DF24584}" destId="{A6F0210E-1EC1-444E-817C-1BB0553C108A}" srcOrd="4" destOrd="0" presId="urn:microsoft.com/office/officeart/2018/5/layout/IconLeafLabelList"/>
    <dgm:cxn modelId="{FBED7F73-B641-4F71-B451-956E65A5FE91}" type="presParOf" srcId="{A6F0210E-1EC1-444E-817C-1BB0553C108A}" destId="{CD2EA27C-9EA7-406E-AB4A-DF9F72054152}" srcOrd="0" destOrd="0" presId="urn:microsoft.com/office/officeart/2018/5/layout/IconLeafLabelList"/>
    <dgm:cxn modelId="{F65C558A-CD21-414D-B451-4714DF56263B}" type="presParOf" srcId="{A6F0210E-1EC1-444E-817C-1BB0553C108A}" destId="{ADC22272-F145-42DD-A980-7DAFE043CEB7}" srcOrd="1" destOrd="0" presId="urn:microsoft.com/office/officeart/2018/5/layout/IconLeafLabelList"/>
    <dgm:cxn modelId="{0D2698CD-0552-49E4-AD5E-5DAD5CB12028}" type="presParOf" srcId="{A6F0210E-1EC1-444E-817C-1BB0553C108A}" destId="{1AA12549-CD9A-4F19-93A7-A292C5F8AD5F}" srcOrd="2" destOrd="0" presId="urn:microsoft.com/office/officeart/2018/5/layout/IconLeafLabelList"/>
    <dgm:cxn modelId="{113A2865-A810-4324-B575-ADD80C328ED5}" type="presParOf" srcId="{A6F0210E-1EC1-444E-817C-1BB0553C108A}" destId="{BCBD45ED-FA66-4DA6-90E4-CB975B1C03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685D7-A519-43E7-BD35-08BB477E43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48F8AF-FA9B-41A6-BEC6-A2DDA22B9F00}">
      <dgm:prSet/>
      <dgm:spPr/>
      <dgm:t>
        <a:bodyPr/>
        <a:lstStyle/>
        <a:p>
          <a:pPr>
            <a:defRPr cap="all"/>
          </a:pPr>
          <a:r>
            <a:rPr lang="es-ES"/>
            <a:t>Establecimientos de bebidas, restaurantes y puestos de comida: +279.000</a:t>
          </a:r>
          <a:endParaRPr lang="en-US"/>
        </a:p>
      </dgm:t>
    </dgm:pt>
    <dgm:pt modelId="{522DA9A0-CAA2-4B81-8DA6-A58CCCD3D94D}" type="parTrans" cxnId="{7C0CB99E-6E4B-40A6-9487-5630C5DF2C02}">
      <dgm:prSet/>
      <dgm:spPr/>
      <dgm:t>
        <a:bodyPr/>
        <a:lstStyle/>
        <a:p>
          <a:endParaRPr lang="en-US"/>
        </a:p>
      </dgm:t>
    </dgm:pt>
    <dgm:pt modelId="{FA73131D-C7D5-409E-ACCF-18524F3071C7}" type="sibTrans" cxnId="{7C0CB99E-6E4B-40A6-9487-5630C5DF2C02}">
      <dgm:prSet/>
      <dgm:spPr/>
      <dgm:t>
        <a:bodyPr/>
        <a:lstStyle/>
        <a:p>
          <a:endParaRPr lang="en-US"/>
        </a:p>
      </dgm:t>
    </dgm:pt>
    <dgm:pt modelId="{6CDD5516-41E3-4001-B3D4-EFA2AD0E7586}">
      <dgm:prSet/>
      <dgm:spPr/>
      <dgm:t>
        <a:bodyPr/>
        <a:lstStyle/>
        <a:p>
          <a:pPr>
            <a:defRPr cap="all"/>
          </a:pPr>
          <a:r>
            <a:rPr lang="es-ES"/>
            <a:t>Nuevos bares y restaurantes en el último año: 5.123</a:t>
          </a:r>
          <a:endParaRPr lang="en-US"/>
        </a:p>
      </dgm:t>
    </dgm:pt>
    <dgm:pt modelId="{D902EC28-6A81-4F5A-92FA-7ED98145A9D0}" type="parTrans" cxnId="{A17373CB-E492-491A-83A6-7608556638F8}">
      <dgm:prSet/>
      <dgm:spPr/>
      <dgm:t>
        <a:bodyPr/>
        <a:lstStyle/>
        <a:p>
          <a:endParaRPr lang="en-US"/>
        </a:p>
      </dgm:t>
    </dgm:pt>
    <dgm:pt modelId="{87F00984-BC35-4A7F-9B3A-9146575B8496}" type="sibTrans" cxnId="{A17373CB-E492-491A-83A6-7608556638F8}">
      <dgm:prSet/>
      <dgm:spPr/>
      <dgm:t>
        <a:bodyPr/>
        <a:lstStyle/>
        <a:p>
          <a:endParaRPr lang="en-US"/>
        </a:p>
      </dgm:t>
    </dgm:pt>
    <dgm:pt modelId="{C299FBF0-5305-4D38-AB74-DA13115618C9}" type="pres">
      <dgm:prSet presAssocID="{329685D7-A519-43E7-BD35-08BB477E4311}" presName="root" presStyleCnt="0">
        <dgm:presLayoutVars>
          <dgm:dir/>
          <dgm:resizeHandles val="exact"/>
        </dgm:presLayoutVars>
      </dgm:prSet>
      <dgm:spPr/>
    </dgm:pt>
    <dgm:pt modelId="{D087802C-F10C-4DBF-9B28-D042371E151A}" type="pres">
      <dgm:prSet presAssocID="{2448F8AF-FA9B-41A6-BEC6-A2DDA22B9F00}" presName="compNode" presStyleCnt="0"/>
      <dgm:spPr/>
    </dgm:pt>
    <dgm:pt modelId="{01B85AB5-E4E6-46EB-B3D7-A56E2A4C35DE}" type="pres">
      <dgm:prSet presAssocID="{2448F8AF-FA9B-41A6-BEC6-A2DDA22B9F00}" presName="iconBgRect" presStyleLbl="bgShp" presStyleIdx="0" presStyleCnt="2"/>
      <dgm:spPr/>
    </dgm:pt>
    <dgm:pt modelId="{3475DA5D-1B83-4B2E-AC2A-1C455A425651}" type="pres">
      <dgm:prSet presAssocID="{2448F8AF-FA9B-41A6-BEC6-A2DDA22B9F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59CE8DB1-337A-4247-8E93-C2DAD09217A0}" type="pres">
      <dgm:prSet presAssocID="{2448F8AF-FA9B-41A6-BEC6-A2DDA22B9F00}" presName="spaceRect" presStyleCnt="0"/>
      <dgm:spPr/>
    </dgm:pt>
    <dgm:pt modelId="{D1C63E90-7DE0-4D53-9332-5D2192C7A3B6}" type="pres">
      <dgm:prSet presAssocID="{2448F8AF-FA9B-41A6-BEC6-A2DDA22B9F00}" presName="textRect" presStyleLbl="revTx" presStyleIdx="0" presStyleCnt="2">
        <dgm:presLayoutVars>
          <dgm:chMax val="1"/>
          <dgm:chPref val="1"/>
        </dgm:presLayoutVars>
      </dgm:prSet>
      <dgm:spPr/>
    </dgm:pt>
    <dgm:pt modelId="{82EEBDC2-D693-425F-919F-E3C6216F28D9}" type="pres">
      <dgm:prSet presAssocID="{FA73131D-C7D5-409E-ACCF-18524F3071C7}" presName="sibTrans" presStyleCnt="0"/>
      <dgm:spPr/>
    </dgm:pt>
    <dgm:pt modelId="{73C06797-29CA-43FD-8DF0-FAE774D35032}" type="pres">
      <dgm:prSet presAssocID="{6CDD5516-41E3-4001-B3D4-EFA2AD0E7586}" presName="compNode" presStyleCnt="0"/>
      <dgm:spPr/>
    </dgm:pt>
    <dgm:pt modelId="{EF8CC544-ACB6-48B1-86F9-172AA640D265}" type="pres">
      <dgm:prSet presAssocID="{6CDD5516-41E3-4001-B3D4-EFA2AD0E7586}" presName="iconBgRect" presStyleLbl="bgShp" presStyleIdx="1" presStyleCnt="2"/>
      <dgm:spPr/>
    </dgm:pt>
    <dgm:pt modelId="{1E2A6660-1CCC-497A-8386-821E007E7518}" type="pres">
      <dgm:prSet presAssocID="{6CDD5516-41E3-4001-B3D4-EFA2AD0E75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A03E844E-AAEF-48CD-9AAA-01A4180624F8}" type="pres">
      <dgm:prSet presAssocID="{6CDD5516-41E3-4001-B3D4-EFA2AD0E7586}" presName="spaceRect" presStyleCnt="0"/>
      <dgm:spPr/>
    </dgm:pt>
    <dgm:pt modelId="{5D86F180-C5AD-4745-AC94-BE6B52E7B15D}" type="pres">
      <dgm:prSet presAssocID="{6CDD5516-41E3-4001-B3D4-EFA2AD0E75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859225-DBC8-47FE-AF26-951BE14C62FB}" type="presOf" srcId="{2448F8AF-FA9B-41A6-BEC6-A2DDA22B9F00}" destId="{D1C63E90-7DE0-4D53-9332-5D2192C7A3B6}" srcOrd="0" destOrd="0" presId="urn:microsoft.com/office/officeart/2018/5/layout/IconCircleLabelList"/>
    <dgm:cxn modelId="{228C752E-9D7F-4B45-8AA0-DDF4C6187974}" type="presOf" srcId="{329685D7-A519-43E7-BD35-08BB477E4311}" destId="{C299FBF0-5305-4D38-AB74-DA13115618C9}" srcOrd="0" destOrd="0" presId="urn:microsoft.com/office/officeart/2018/5/layout/IconCircleLabelList"/>
    <dgm:cxn modelId="{4BDF4884-C5BB-4526-8A6C-ECDABC3B66A5}" type="presOf" srcId="{6CDD5516-41E3-4001-B3D4-EFA2AD0E7586}" destId="{5D86F180-C5AD-4745-AC94-BE6B52E7B15D}" srcOrd="0" destOrd="0" presId="urn:microsoft.com/office/officeart/2018/5/layout/IconCircleLabelList"/>
    <dgm:cxn modelId="{7C0CB99E-6E4B-40A6-9487-5630C5DF2C02}" srcId="{329685D7-A519-43E7-BD35-08BB477E4311}" destId="{2448F8AF-FA9B-41A6-BEC6-A2DDA22B9F00}" srcOrd="0" destOrd="0" parTransId="{522DA9A0-CAA2-4B81-8DA6-A58CCCD3D94D}" sibTransId="{FA73131D-C7D5-409E-ACCF-18524F3071C7}"/>
    <dgm:cxn modelId="{A17373CB-E492-491A-83A6-7608556638F8}" srcId="{329685D7-A519-43E7-BD35-08BB477E4311}" destId="{6CDD5516-41E3-4001-B3D4-EFA2AD0E7586}" srcOrd="1" destOrd="0" parTransId="{D902EC28-6A81-4F5A-92FA-7ED98145A9D0}" sibTransId="{87F00984-BC35-4A7F-9B3A-9146575B8496}"/>
    <dgm:cxn modelId="{B20D0B37-D995-4080-95E3-11AD0DE5F392}" type="presParOf" srcId="{C299FBF0-5305-4D38-AB74-DA13115618C9}" destId="{D087802C-F10C-4DBF-9B28-D042371E151A}" srcOrd="0" destOrd="0" presId="urn:microsoft.com/office/officeart/2018/5/layout/IconCircleLabelList"/>
    <dgm:cxn modelId="{FA0E9C28-91D9-46BC-AFA7-F4792804587F}" type="presParOf" srcId="{D087802C-F10C-4DBF-9B28-D042371E151A}" destId="{01B85AB5-E4E6-46EB-B3D7-A56E2A4C35DE}" srcOrd="0" destOrd="0" presId="urn:microsoft.com/office/officeart/2018/5/layout/IconCircleLabelList"/>
    <dgm:cxn modelId="{2A17525A-ABEE-4C79-A040-7E4B10AEBF39}" type="presParOf" srcId="{D087802C-F10C-4DBF-9B28-D042371E151A}" destId="{3475DA5D-1B83-4B2E-AC2A-1C455A425651}" srcOrd="1" destOrd="0" presId="urn:microsoft.com/office/officeart/2018/5/layout/IconCircleLabelList"/>
    <dgm:cxn modelId="{513B7B81-7B2F-43D1-BFAA-35766BC80F66}" type="presParOf" srcId="{D087802C-F10C-4DBF-9B28-D042371E151A}" destId="{59CE8DB1-337A-4247-8E93-C2DAD09217A0}" srcOrd="2" destOrd="0" presId="urn:microsoft.com/office/officeart/2018/5/layout/IconCircleLabelList"/>
    <dgm:cxn modelId="{65544A33-F7BF-43BA-87BF-83A69725B47A}" type="presParOf" srcId="{D087802C-F10C-4DBF-9B28-D042371E151A}" destId="{D1C63E90-7DE0-4D53-9332-5D2192C7A3B6}" srcOrd="3" destOrd="0" presId="urn:microsoft.com/office/officeart/2018/5/layout/IconCircleLabelList"/>
    <dgm:cxn modelId="{826646B9-3675-4151-88F8-71F6C46CC9E5}" type="presParOf" srcId="{C299FBF0-5305-4D38-AB74-DA13115618C9}" destId="{82EEBDC2-D693-425F-919F-E3C6216F28D9}" srcOrd="1" destOrd="0" presId="urn:microsoft.com/office/officeart/2018/5/layout/IconCircleLabelList"/>
    <dgm:cxn modelId="{C40BF6A3-58D2-4407-A7AF-B9B3A90266C4}" type="presParOf" srcId="{C299FBF0-5305-4D38-AB74-DA13115618C9}" destId="{73C06797-29CA-43FD-8DF0-FAE774D35032}" srcOrd="2" destOrd="0" presId="urn:microsoft.com/office/officeart/2018/5/layout/IconCircleLabelList"/>
    <dgm:cxn modelId="{5399903C-7791-427F-B341-9704EA672398}" type="presParOf" srcId="{73C06797-29CA-43FD-8DF0-FAE774D35032}" destId="{EF8CC544-ACB6-48B1-86F9-172AA640D265}" srcOrd="0" destOrd="0" presId="urn:microsoft.com/office/officeart/2018/5/layout/IconCircleLabelList"/>
    <dgm:cxn modelId="{98CE526B-029A-4E08-BEED-387BFC3DA39D}" type="presParOf" srcId="{73C06797-29CA-43FD-8DF0-FAE774D35032}" destId="{1E2A6660-1CCC-497A-8386-821E007E7518}" srcOrd="1" destOrd="0" presId="urn:microsoft.com/office/officeart/2018/5/layout/IconCircleLabelList"/>
    <dgm:cxn modelId="{357D55D2-0F0F-4D08-BF13-A827357195C4}" type="presParOf" srcId="{73C06797-29CA-43FD-8DF0-FAE774D35032}" destId="{A03E844E-AAEF-48CD-9AAA-01A4180624F8}" srcOrd="2" destOrd="0" presId="urn:microsoft.com/office/officeart/2018/5/layout/IconCircleLabelList"/>
    <dgm:cxn modelId="{FE4C663D-63FE-4D1E-B1C9-B85975F872F8}" type="presParOf" srcId="{73C06797-29CA-43FD-8DF0-FAE774D35032}" destId="{5D86F180-C5AD-4745-AC94-BE6B52E7B1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DA791-BA14-45D1-8985-E32506D8B7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79512E-BA2B-44E1-B541-C5227D89C6B3}">
      <dgm:prSet/>
      <dgm:spPr/>
      <dgm:t>
        <a:bodyPr/>
        <a:lstStyle/>
        <a:p>
          <a:r>
            <a:rPr lang="es-ES"/>
            <a:t>Gestionar cuentas de clientes (claves de API, contraseñas, menús, etc...)</a:t>
          </a:r>
          <a:endParaRPr lang="en-US"/>
        </a:p>
      </dgm:t>
    </dgm:pt>
    <dgm:pt modelId="{FF7DCAF3-042C-4CF5-8FED-EA150AA39748}" type="parTrans" cxnId="{3005EAA0-C228-44A3-B068-9F0E560DB8F1}">
      <dgm:prSet/>
      <dgm:spPr/>
      <dgm:t>
        <a:bodyPr/>
        <a:lstStyle/>
        <a:p>
          <a:endParaRPr lang="en-US"/>
        </a:p>
      </dgm:t>
    </dgm:pt>
    <dgm:pt modelId="{1EEE46A8-3440-487D-AE8A-9D475404FEA9}" type="sibTrans" cxnId="{3005EAA0-C228-44A3-B068-9F0E560DB8F1}">
      <dgm:prSet/>
      <dgm:spPr/>
      <dgm:t>
        <a:bodyPr/>
        <a:lstStyle/>
        <a:p>
          <a:endParaRPr lang="en-US"/>
        </a:p>
      </dgm:t>
    </dgm:pt>
    <dgm:pt modelId="{48402D56-A839-4757-AE5E-EDA57AD10656}">
      <dgm:prSet/>
      <dgm:spPr/>
      <dgm:t>
        <a:bodyPr/>
        <a:lstStyle/>
        <a:p>
          <a:r>
            <a:rPr lang="es-ES"/>
            <a:t>Mejorar la Interfaz de Usuario</a:t>
          </a:r>
          <a:endParaRPr lang="en-US"/>
        </a:p>
      </dgm:t>
    </dgm:pt>
    <dgm:pt modelId="{6AB6ABA0-6791-48AF-87A9-E2CE30ED226C}" type="parTrans" cxnId="{9E12B14B-491B-47BB-8865-11847D5625A1}">
      <dgm:prSet/>
      <dgm:spPr/>
      <dgm:t>
        <a:bodyPr/>
        <a:lstStyle/>
        <a:p>
          <a:endParaRPr lang="en-US"/>
        </a:p>
      </dgm:t>
    </dgm:pt>
    <dgm:pt modelId="{AF9EFB09-4EE2-4030-918C-1C18D5F8B08A}" type="sibTrans" cxnId="{9E12B14B-491B-47BB-8865-11847D5625A1}">
      <dgm:prSet/>
      <dgm:spPr/>
      <dgm:t>
        <a:bodyPr/>
        <a:lstStyle/>
        <a:p>
          <a:endParaRPr lang="en-US"/>
        </a:p>
      </dgm:t>
    </dgm:pt>
    <dgm:pt modelId="{34D4EACF-CD63-4A41-8B1C-329D9743734C}">
      <dgm:prSet/>
      <dgm:spPr/>
      <dgm:t>
        <a:bodyPr/>
        <a:lstStyle/>
        <a:p>
          <a:r>
            <a:rPr lang="es-ES"/>
            <a:t>Mejorar las cartas de menú generadas</a:t>
          </a:r>
          <a:endParaRPr lang="en-US"/>
        </a:p>
      </dgm:t>
    </dgm:pt>
    <dgm:pt modelId="{B61D905C-5F6A-483A-BC9D-1F474817B74C}" type="parTrans" cxnId="{73A1E745-B3BF-4B3D-A291-CC0C494143AB}">
      <dgm:prSet/>
      <dgm:spPr/>
      <dgm:t>
        <a:bodyPr/>
        <a:lstStyle/>
        <a:p>
          <a:endParaRPr lang="en-US"/>
        </a:p>
      </dgm:t>
    </dgm:pt>
    <dgm:pt modelId="{7EF0FB40-E68F-49D4-B39F-C15B0AF560B6}" type="sibTrans" cxnId="{73A1E745-B3BF-4B3D-A291-CC0C494143AB}">
      <dgm:prSet/>
      <dgm:spPr/>
      <dgm:t>
        <a:bodyPr/>
        <a:lstStyle/>
        <a:p>
          <a:endParaRPr lang="en-US"/>
        </a:p>
      </dgm:t>
    </dgm:pt>
    <dgm:pt modelId="{6777B577-EEB3-45AD-89D9-F05CCE5EE994}">
      <dgm:prSet/>
      <dgm:spPr/>
      <dgm:t>
        <a:bodyPr/>
        <a:lstStyle/>
        <a:p>
          <a:r>
            <a:rPr lang="es-ES"/>
            <a:t>Escalar la aplicación con más productos y funcionalidades</a:t>
          </a:r>
          <a:endParaRPr lang="en-US"/>
        </a:p>
      </dgm:t>
    </dgm:pt>
    <dgm:pt modelId="{4C283FC1-2DDC-4690-AEC2-57A579DCF350}" type="parTrans" cxnId="{C90B4E16-F06E-4A35-9719-4100B7F6CE74}">
      <dgm:prSet/>
      <dgm:spPr/>
      <dgm:t>
        <a:bodyPr/>
        <a:lstStyle/>
        <a:p>
          <a:endParaRPr lang="en-US"/>
        </a:p>
      </dgm:t>
    </dgm:pt>
    <dgm:pt modelId="{4CDD9F32-BB4A-47BE-AA2B-1126F053251C}" type="sibTrans" cxnId="{C90B4E16-F06E-4A35-9719-4100B7F6CE74}">
      <dgm:prSet/>
      <dgm:spPr/>
      <dgm:t>
        <a:bodyPr/>
        <a:lstStyle/>
        <a:p>
          <a:endParaRPr lang="en-US"/>
        </a:p>
      </dgm:t>
    </dgm:pt>
    <dgm:pt modelId="{B6AEF977-B522-48E1-B5DA-5721F66E7F85}" type="pres">
      <dgm:prSet presAssocID="{6C8DA791-BA14-45D1-8985-E32506D8B774}" presName="root" presStyleCnt="0">
        <dgm:presLayoutVars>
          <dgm:dir/>
          <dgm:resizeHandles val="exact"/>
        </dgm:presLayoutVars>
      </dgm:prSet>
      <dgm:spPr/>
    </dgm:pt>
    <dgm:pt modelId="{97F8C5C2-F0E9-4B8D-A903-C086B2B41885}" type="pres">
      <dgm:prSet presAssocID="{0779512E-BA2B-44E1-B541-C5227D89C6B3}" presName="compNode" presStyleCnt="0"/>
      <dgm:spPr/>
    </dgm:pt>
    <dgm:pt modelId="{E57DF89F-3716-4F56-A0AD-2ACDC98A31F6}" type="pres">
      <dgm:prSet presAssocID="{0779512E-BA2B-44E1-B541-C5227D89C6B3}" presName="bgRect" presStyleLbl="bgShp" presStyleIdx="0" presStyleCnt="4"/>
      <dgm:spPr/>
    </dgm:pt>
    <dgm:pt modelId="{628A5AF8-4154-4B32-B469-CFECBADE888E}" type="pres">
      <dgm:prSet presAssocID="{0779512E-BA2B-44E1-B541-C5227D89C6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AE698436-26CB-4C5A-9752-391F0BD39599}" type="pres">
      <dgm:prSet presAssocID="{0779512E-BA2B-44E1-B541-C5227D89C6B3}" presName="spaceRect" presStyleCnt="0"/>
      <dgm:spPr/>
    </dgm:pt>
    <dgm:pt modelId="{CCCA5E5F-FDCB-47B9-B23F-0B039F0E41BF}" type="pres">
      <dgm:prSet presAssocID="{0779512E-BA2B-44E1-B541-C5227D89C6B3}" presName="parTx" presStyleLbl="revTx" presStyleIdx="0" presStyleCnt="4">
        <dgm:presLayoutVars>
          <dgm:chMax val="0"/>
          <dgm:chPref val="0"/>
        </dgm:presLayoutVars>
      </dgm:prSet>
      <dgm:spPr/>
    </dgm:pt>
    <dgm:pt modelId="{52B1893F-4F5C-405D-B74B-DF7BE2B0DD98}" type="pres">
      <dgm:prSet presAssocID="{1EEE46A8-3440-487D-AE8A-9D475404FEA9}" presName="sibTrans" presStyleCnt="0"/>
      <dgm:spPr/>
    </dgm:pt>
    <dgm:pt modelId="{46963740-F6C3-4BEB-AC7A-D913B2129CC1}" type="pres">
      <dgm:prSet presAssocID="{48402D56-A839-4757-AE5E-EDA57AD10656}" presName="compNode" presStyleCnt="0"/>
      <dgm:spPr/>
    </dgm:pt>
    <dgm:pt modelId="{DD2B7935-DD00-4699-9D1A-54AF23471E08}" type="pres">
      <dgm:prSet presAssocID="{48402D56-A839-4757-AE5E-EDA57AD10656}" presName="bgRect" presStyleLbl="bgShp" presStyleIdx="1" presStyleCnt="4"/>
      <dgm:spPr/>
    </dgm:pt>
    <dgm:pt modelId="{B82E0A9C-3DCB-420F-818F-9F76D3870FBE}" type="pres">
      <dgm:prSet presAssocID="{48402D56-A839-4757-AE5E-EDA57AD106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2334829-E221-4A3C-8AD5-435B15CA4854}" type="pres">
      <dgm:prSet presAssocID="{48402D56-A839-4757-AE5E-EDA57AD10656}" presName="spaceRect" presStyleCnt="0"/>
      <dgm:spPr/>
    </dgm:pt>
    <dgm:pt modelId="{17234187-DEFD-434F-8DC7-E3A7974913DB}" type="pres">
      <dgm:prSet presAssocID="{48402D56-A839-4757-AE5E-EDA57AD10656}" presName="parTx" presStyleLbl="revTx" presStyleIdx="1" presStyleCnt="4">
        <dgm:presLayoutVars>
          <dgm:chMax val="0"/>
          <dgm:chPref val="0"/>
        </dgm:presLayoutVars>
      </dgm:prSet>
      <dgm:spPr/>
    </dgm:pt>
    <dgm:pt modelId="{912BC02B-22F7-4885-9631-7F82D8558B24}" type="pres">
      <dgm:prSet presAssocID="{AF9EFB09-4EE2-4030-918C-1C18D5F8B08A}" presName="sibTrans" presStyleCnt="0"/>
      <dgm:spPr/>
    </dgm:pt>
    <dgm:pt modelId="{7CC5F5CF-234C-4314-BA8C-01E33D03E561}" type="pres">
      <dgm:prSet presAssocID="{34D4EACF-CD63-4A41-8B1C-329D9743734C}" presName="compNode" presStyleCnt="0"/>
      <dgm:spPr/>
    </dgm:pt>
    <dgm:pt modelId="{5F56987C-C829-44D2-8A06-BCE7370630D9}" type="pres">
      <dgm:prSet presAssocID="{34D4EACF-CD63-4A41-8B1C-329D9743734C}" presName="bgRect" presStyleLbl="bgShp" presStyleIdx="2" presStyleCnt="4"/>
      <dgm:spPr/>
    </dgm:pt>
    <dgm:pt modelId="{0BC75802-0556-4CB7-8B2C-A3CB88DA777F}" type="pres">
      <dgm:prSet presAssocID="{34D4EACF-CD63-4A41-8B1C-329D974373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7541348-5782-4EAB-A048-726C4ADDE685}" type="pres">
      <dgm:prSet presAssocID="{34D4EACF-CD63-4A41-8B1C-329D9743734C}" presName="spaceRect" presStyleCnt="0"/>
      <dgm:spPr/>
    </dgm:pt>
    <dgm:pt modelId="{F06BB291-17CF-45A2-AE57-69DEC38EA5ED}" type="pres">
      <dgm:prSet presAssocID="{34D4EACF-CD63-4A41-8B1C-329D9743734C}" presName="parTx" presStyleLbl="revTx" presStyleIdx="2" presStyleCnt="4">
        <dgm:presLayoutVars>
          <dgm:chMax val="0"/>
          <dgm:chPref val="0"/>
        </dgm:presLayoutVars>
      </dgm:prSet>
      <dgm:spPr/>
    </dgm:pt>
    <dgm:pt modelId="{7CFFD1BE-B1A7-4CE7-8A12-EDEDF4175E09}" type="pres">
      <dgm:prSet presAssocID="{7EF0FB40-E68F-49D4-B39F-C15B0AF560B6}" presName="sibTrans" presStyleCnt="0"/>
      <dgm:spPr/>
    </dgm:pt>
    <dgm:pt modelId="{4FB5CAC5-0622-49DA-B762-B47028535077}" type="pres">
      <dgm:prSet presAssocID="{6777B577-EEB3-45AD-89D9-F05CCE5EE994}" presName="compNode" presStyleCnt="0"/>
      <dgm:spPr/>
    </dgm:pt>
    <dgm:pt modelId="{F6345B26-DC9A-4692-96D4-C4BFDD5A2B93}" type="pres">
      <dgm:prSet presAssocID="{6777B577-EEB3-45AD-89D9-F05CCE5EE994}" presName="bgRect" presStyleLbl="bgShp" presStyleIdx="3" presStyleCnt="4"/>
      <dgm:spPr/>
    </dgm:pt>
    <dgm:pt modelId="{2AA4D8BB-988B-4705-8571-61D1598F852A}" type="pres">
      <dgm:prSet presAssocID="{6777B577-EEB3-45AD-89D9-F05CCE5EE9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080DE13-9DFA-428D-B055-35AE7038EAA8}" type="pres">
      <dgm:prSet presAssocID="{6777B577-EEB3-45AD-89D9-F05CCE5EE994}" presName="spaceRect" presStyleCnt="0"/>
      <dgm:spPr/>
    </dgm:pt>
    <dgm:pt modelId="{7474DA49-C6AE-41D4-B3E9-7A4FE8FEFE42}" type="pres">
      <dgm:prSet presAssocID="{6777B577-EEB3-45AD-89D9-F05CCE5EE9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0B4E16-F06E-4A35-9719-4100B7F6CE74}" srcId="{6C8DA791-BA14-45D1-8985-E32506D8B774}" destId="{6777B577-EEB3-45AD-89D9-F05CCE5EE994}" srcOrd="3" destOrd="0" parTransId="{4C283FC1-2DDC-4690-AEC2-57A579DCF350}" sibTransId="{4CDD9F32-BB4A-47BE-AA2B-1126F053251C}"/>
    <dgm:cxn modelId="{645FC427-3AFE-4ECE-B160-42D41EEEAE8F}" type="presOf" srcId="{0779512E-BA2B-44E1-B541-C5227D89C6B3}" destId="{CCCA5E5F-FDCB-47B9-B23F-0B039F0E41BF}" srcOrd="0" destOrd="0" presId="urn:microsoft.com/office/officeart/2018/2/layout/IconVerticalSolidList"/>
    <dgm:cxn modelId="{73A1E745-B3BF-4B3D-A291-CC0C494143AB}" srcId="{6C8DA791-BA14-45D1-8985-E32506D8B774}" destId="{34D4EACF-CD63-4A41-8B1C-329D9743734C}" srcOrd="2" destOrd="0" parTransId="{B61D905C-5F6A-483A-BC9D-1F474817B74C}" sibTransId="{7EF0FB40-E68F-49D4-B39F-C15B0AF560B6}"/>
    <dgm:cxn modelId="{1540D647-D3A7-4842-BBB8-D35F77020029}" type="presOf" srcId="{48402D56-A839-4757-AE5E-EDA57AD10656}" destId="{17234187-DEFD-434F-8DC7-E3A7974913DB}" srcOrd="0" destOrd="0" presId="urn:microsoft.com/office/officeart/2018/2/layout/IconVerticalSolidList"/>
    <dgm:cxn modelId="{9E12B14B-491B-47BB-8865-11847D5625A1}" srcId="{6C8DA791-BA14-45D1-8985-E32506D8B774}" destId="{48402D56-A839-4757-AE5E-EDA57AD10656}" srcOrd="1" destOrd="0" parTransId="{6AB6ABA0-6791-48AF-87A9-E2CE30ED226C}" sibTransId="{AF9EFB09-4EE2-4030-918C-1C18D5F8B08A}"/>
    <dgm:cxn modelId="{01D7AE4D-4A86-4F4F-B9B1-F9E1B3524AB3}" type="presOf" srcId="{6777B577-EEB3-45AD-89D9-F05CCE5EE994}" destId="{7474DA49-C6AE-41D4-B3E9-7A4FE8FEFE42}" srcOrd="0" destOrd="0" presId="urn:microsoft.com/office/officeart/2018/2/layout/IconVerticalSolidList"/>
    <dgm:cxn modelId="{92B6544E-15EE-45DE-89EA-52C9437806A9}" type="presOf" srcId="{6C8DA791-BA14-45D1-8985-E32506D8B774}" destId="{B6AEF977-B522-48E1-B5DA-5721F66E7F85}" srcOrd="0" destOrd="0" presId="urn:microsoft.com/office/officeart/2018/2/layout/IconVerticalSolidList"/>
    <dgm:cxn modelId="{3005EAA0-C228-44A3-B068-9F0E560DB8F1}" srcId="{6C8DA791-BA14-45D1-8985-E32506D8B774}" destId="{0779512E-BA2B-44E1-B541-C5227D89C6B3}" srcOrd="0" destOrd="0" parTransId="{FF7DCAF3-042C-4CF5-8FED-EA150AA39748}" sibTransId="{1EEE46A8-3440-487D-AE8A-9D475404FEA9}"/>
    <dgm:cxn modelId="{A91FE3CE-4CD4-4AB9-AC2E-C6B49884810A}" type="presOf" srcId="{34D4EACF-CD63-4A41-8B1C-329D9743734C}" destId="{F06BB291-17CF-45A2-AE57-69DEC38EA5ED}" srcOrd="0" destOrd="0" presId="urn:microsoft.com/office/officeart/2018/2/layout/IconVerticalSolidList"/>
    <dgm:cxn modelId="{40DF11F4-3F8B-4C57-B318-42E840868AF5}" type="presParOf" srcId="{B6AEF977-B522-48E1-B5DA-5721F66E7F85}" destId="{97F8C5C2-F0E9-4B8D-A903-C086B2B41885}" srcOrd="0" destOrd="0" presId="urn:microsoft.com/office/officeart/2018/2/layout/IconVerticalSolidList"/>
    <dgm:cxn modelId="{84531CCC-07A1-4C5F-964C-BDB76CB5BBF7}" type="presParOf" srcId="{97F8C5C2-F0E9-4B8D-A903-C086B2B41885}" destId="{E57DF89F-3716-4F56-A0AD-2ACDC98A31F6}" srcOrd="0" destOrd="0" presId="urn:microsoft.com/office/officeart/2018/2/layout/IconVerticalSolidList"/>
    <dgm:cxn modelId="{0878B3CA-BA8B-461B-9119-E4856648BA5F}" type="presParOf" srcId="{97F8C5C2-F0E9-4B8D-A903-C086B2B41885}" destId="{628A5AF8-4154-4B32-B469-CFECBADE888E}" srcOrd="1" destOrd="0" presId="urn:microsoft.com/office/officeart/2018/2/layout/IconVerticalSolidList"/>
    <dgm:cxn modelId="{B033E399-5629-4822-AF42-50DFC76D281F}" type="presParOf" srcId="{97F8C5C2-F0E9-4B8D-A903-C086B2B41885}" destId="{AE698436-26CB-4C5A-9752-391F0BD39599}" srcOrd="2" destOrd="0" presId="urn:microsoft.com/office/officeart/2018/2/layout/IconVerticalSolidList"/>
    <dgm:cxn modelId="{A8D28BE8-DA5C-4A77-AD58-681230F98AB7}" type="presParOf" srcId="{97F8C5C2-F0E9-4B8D-A903-C086B2B41885}" destId="{CCCA5E5F-FDCB-47B9-B23F-0B039F0E41BF}" srcOrd="3" destOrd="0" presId="urn:microsoft.com/office/officeart/2018/2/layout/IconVerticalSolidList"/>
    <dgm:cxn modelId="{D79E4B25-FF4B-4B42-BB1D-7A3BC846A110}" type="presParOf" srcId="{B6AEF977-B522-48E1-B5DA-5721F66E7F85}" destId="{52B1893F-4F5C-405D-B74B-DF7BE2B0DD98}" srcOrd="1" destOrd="0" presId="urn:microsoft.com/office/officeart/2018/2/layout/IconVerticalSolidList"/>
    <dgm:cxn modelId="{CBC9B400-9BF0-43AF-87EB-187C15E7AD2F}" type="presParOf" srcId="{B6AEF977-B522-48E1-B5DA-5721F66E7F85}" destId="{46963740-F6C3-4BEB-AC7A-D913B2129CC1}" srcOrd="2" destOrd="0" presId="urn:microsoft.com/office/officeart/2018/2/layout/IconVerticalSolidList"/>
    <dgm:cxn modelId="{ABA9F1FC-319C-4277-976A-45CF03972D16}" type="presParOf" srcId="{46963740-F6C3-4BEB-AC7A-D913B2129CC1}" destId="{DD2B7935-DD00-4699-9D1A-54AF23471E08}" srcOrd="0" destOrd="0" presId="urn:microsoft.com/office/officeart/2018/2/layout/IconVerticalSolidList"/>
    <dgm:cxn modelId="{7A097E24-6521-4ACC-ACA4-62A8D5E90AC9}" type="presParOf" srcId="{46963740-F6C3-4BEB-AC7A-D913B2129CC1}" destId="{B82E0A9C-3DCB-420F-818F-9F76D3870FBE}" srcOrd="1" destOrd="0" presId="urn:microsoft.com/office/officeart/2018/2/layout/IconVerticalSolidList"/>
    <dgm:cxn modelId="{B2000361-01FA-4442-9C9B-4DB03513C29A}" type="presParOf" srcId="{46963740-F6C3-4BEB-AC7A-D913B2129CC1}" destId="{22334829-E221-4A3C-8AD5-435B15CA4854}" srcOrd="2" destOrd="0" presId="urn:microsoft.com/office/officeart/2018/2/layout/IconVerticalSolidList"/>
    <dgm:cxn modelId="{1339F58E-47DC-4F0D-AE66-9FC68F998CB2}" type="presParOf" srcId="{46963740-F6C3-4BEB-AC7A-D913B2129CC1}" destId="{17234187-DEFD-434F-8DC7-E3A7974913DB}" srcOrd="3" destOrd="0" presId="urn:microsoft.com/office/officeart/2018/2/layout/IconVerticalSolidList"/>
    <dgm:cxn modelId="{537F0D44-3F33-4AED-AA38-61192F9D6BBB}" type="presParOf" srcId="{B6AEF977-B522-48E1-B5DA-5721F66E7F85}" destId="{912BC02B-22F7-4885-9631-7F82D8558B24}" srcOrd="3" destOrd="0" presId="urn:microsoft.com/office/officeart/2018/2/layout/IconVerticalSolidList"/>
    <dgm:cxn modelId="{973AB404-89A7-4FDE-B642-13524133DE55}" type="presParOf" srcId="{B6AEF977-B522-48E1-B5DA-5721F66E7F85}" destId="{7CC5F5CF-234C-4314-BA8C-01E33D03E561}" srcOrd="4" destOrd="0" presId="urn:microsoft.com/office/officeart/2018/2/layout/IconVerticalSolidList"/>
    <dgm:cxn modelId="{66B3160F-D232-4120-9189-D369AB0A88A5}" type="presParOf" srcId="{7CC5F5CF-234C-4314-BA8C-01E33D03E561}" destId="{5F56987C-C829-44D2-8A06-BCE7370630D9}" srcOrd="0" destOrd="0" presId="urn:microsoft.com/office/officeart/2018/2/layout/IconVerticalSolidList"/>
    <dgm:cxn modelId="{21EADE61-9D86-428D-90E1-42ED9FC8EB99}" type="presParOf" srcId="{7CC5F5CF-234C-4314-BA8C-01E33D03E561}" destId="{0BC75802-0556-4CB7-8B2C-A3CB88DA777F}" srcOrd="1" destOrd="0" presId="urn:microsoft.com/office/officeart/2018/2/layout/IconVerticalSolidList"/>
    <dgm:cxn modelId="{4E8B687B-3729-4414-857B-FEDA28E96766}" type="presParOf" srcId="{7CC5F5CF-234C-4314-BA8C-01E33D03E561}" destId="{D7541348-5782-4EAB-A048-726C4ADDE685}" srcOrd="2" destOrd="0" presId="urn:microsoft.com/office/officeart/2018/2/layout/IconVerticalSolidList"/>
    <dgm:cxn modelId="{1630B42E-EA59-4C4E-8E52-53DF789D4A62}" type="presParOf" srcId="{7CC5F5CF-234C-4314-BA8C-01E33D03E561}" destId="{F06BB291-17CF-45A2-AE57-69DEC38EA5ED}" srcOrd="3" destOrd="0" presId="urn:microsoft.com/office/officeart/2018/2/layout/IconVerticalSolidList"/>
    <dgm:cxn modelId="{FD60FB04-C565-4B65-8F48-624542249A43}" type="presParOf" srcId="{B6AEF977-B522-48E1-B5DA-5721F66E7F85}" destId="{7CFFD1BE-B1A7-4CE7-8A12-EDEDF4175E09}" srcOrd="5" destOrd="0" presId="urn:microsoft.com/office/officeart/2018/2/layout/IconVerticalSolidList"/>
    <dgm:cxn modelId="{3CF386D6-A398-4521-95B1-1D3173B4403A}" type="presParOf" srcId="{B6AEF977-B522-48E1-B5DA-5721F66E7F85}" destId="{4FB5CAC5-0622-49DA-B762-B47028535077}" srcOrd="6" destOrd="0" presId="urn:microsoft.com/office/officeart/2018/2/layout/IconVerticalSolidList"/>
    <dgm:cxn modelId="{A335A25C-1868-464D-8D5C-1E05030E1AE9}" type="presParOf" srcId="{4FB5CAC5-0622-49DA-B762-B47028535077}" destId="{F6345B26-DC9A-4692-96D4-C4BFDD5A2B93}" srcOrd="0" destOrd="0" presId="urn:microsoft.com/office/officeart/2018/2/layout/IconVerticalSolidList"/>
    <dgm:cxn modelId="{5A1550E0-1655-4DFE-8530-4357E8227D05}" type="presParOf" srcId="{4FB5CAC5-0622-49DA-B762-B47028535077}" destId="{2AA4D8BB-988B-4705-8571-61D1598F852A}" srcOrd="1" destOrd="0" presId="urn:microsoft.com/office/officeart/2018/2/layout/IconVerticalSolidList"/>
    <dgm:cxn modelId="{5690D2B9-CE51-4AD5-962C-1BD810904C45}" type="presParOf" srcId="{4FB5CAC5-0622-49DA-B762-B47028535077}" destId="{7080DE13-9DFA-428D-B055-35AE7038EAA8}" srcOrd="2" destOrd="0" presId="urn:microsoft.com/office/officeart/2018/2/layout/IconVerticalSolidList"/>
    <dgm:cxn modelId="{11971606-ACD5-4C46-92B2-C6C15AFB6FEB}" type="presParOf" srcId="{4FB5CAC5-0622-49DA-B762-B47028535077}" destId="{7474DA49-C6AE-41D4-B3E9-7A4FE8FEF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DE51-DC68-4548-8C90-3D7070C6F2EB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0ACB4-1EA7-4EE5-8EF3-2E586E6D257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D294-F9E1-4620-89D1-9CE24CB55D8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Precio Propuesto: 300€/año por licencia</a:t>
          </a:r>
          <a:endParaRPr lang="en-US" sz="2100" kern="1200"/>
        </a:p>
      </dsp:txBody>
      <dsp:txXfrm>
        <a:off x="75768" y="3053169"/>
        <a:ext cx="3093750" cy="720000"/>
      </dsp:txXfrm>
    </dsp:sp>
    <dsp:sp modelId="{B1DFB12A-DA40-4B2C-9CAA-189247B77870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7842E-6502-47D7-AD4F-170B012F22C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2BF69-3F13-44E3-971F-DC0E6584018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Recuperación de Gasto Inicial: 42 licencias</a:t>
          </a:r>
          <a:endParaRPr lang="en-US" sz="2100" kern="1200"/>
        </a:p>
      </dsp:txBody>
      <dsp:txXfrm>
        <a:off x="3710925" y="3053169"/>
        <a:ext cx="3093750" cy="720000"/>
      </dsp:txXfrm>
    </dsp:sp>
    <dsp:sp modelId="{CD2EA27C-9EA7-406E-AB4A-DF9F72054152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22272-F145-42DD-A980-7DAFE043CEB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D45ED-FA66-4DA6-90E4-CB975B1C03F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Mantenimiento: 3 licencias/año</a:t>
          </a:r>
          <a:endParaRPr lang="en-US" sz="21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85AB5-E4E6-46EB-B3D7-A56E2A4C35DE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5DA5D-1B83-4B2E-AC2A-1C455A425651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63E90-7DE0-4D53-9332-5D2192C7A3B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Establecimientos de bebidas, restaurantes y puestos de comida: +279.000</a:t>
          </a:r>
          <a:endParaRPr lang="en-US" sz="1600" kern="1200"/>
        </a:p>
      </dsp:txBody>
      <dsp:txXfrm>
        <a:off x="1342800" y="3255669"/>
        <a:ext cx="3600000" cy="720000"/>
      </dsp:txXfrm>
    </dsp:sp>
    <dsp:sp modelId="{EF8CC544-ACB6-48B1-86F9-172AA640D265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A6660-1CCC-497A-8386-821E007E751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F180-C5AD-4745-AC94-BE6B52E7B15D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Nuevos bares y restaurantes en el último año: 5.123</a:t>
          </a:r>
          <a:endParaRPr lang="en-US" sz="1600" kern="1200"/>
        </a:p>
      </dsp:txBody>
      <dsp:txXfrm>
        <a:off x="557280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DF89F-3716-4F56-A0AD-2ACDC98A31F6}">
      <dsp:nvSpPr>
        <dsp:cNvPr id="0" name=""/>
        <dsp:cNvSpPr/>
      </dsp:nvSpPr>
      <dsp:spPr>
        <a:xfrm>
          <a:off x="0" y="2378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A5AF8-4154-4B32-B469-CFECBADE888E}">
      <dsp:nvSpPr>
        <dsp:cNvPr id="0" name=""/>
        <dsp:cNvSpPr/>
      </dsp:nvSpPr>
      <dsp:spPr>
        <a:xfrm>
          <a:off x="364587" y="273558"/>
          <a:ext cx="662886" cy="662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A5E5F-FDCB-47B9-B23F-0B039F0E41BF}">
      <dsp:nvSpPr>
        <dsp:cNvPr id="0" name=""/>
        <dsp:cNvSpPr/>
      </dsp:nvSpPr>
      <dsp:spPr>
        <a:xfrm>
          <a:off x="1392061" y="2378"/>
          <a:ext cx="5179351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Gestionar cuentas de clientes (claves de API, contraseñas, menús, etc...)</a:t>
          </a:r>
          <a:endParaRPr lang="en-US" sz="2200" kern="1200"/>
        </a:p>
      </dsp:txBody>
      <dsp:txXfrm>
        <a:off x="1392061" y="2378"/>
        <a:ext cx="5179351" cy="1205248"/>
      </dsp:txXfrm>
    </dsp:sp>
    <dsp:sp modelId="{DD2B7935-DD00-4699-9D1A-54AF23471E08}">
      <dsp:nvSpPr>
        <dsp:cNvPr id="0" name=""/>
        <dsp:cNvSpPr/>
      </dsp:nvSpPr>
      <dsp:spPr>
        <a:xfrm>
          <a:off x="0" y="1508938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0A9C-3DCB-420F-818F-9F76D3870FBE}">
      <dsp:nvSpPr>
        <dsp:cNvPr id="0" name=""/>
        <dsp:cNvSpPr/>
      </dsp:nvSpPr>
      <dsp:spPr>
        <a:xfrm>
          <a:off x="364587" y="1780119"/>
          <a:ext cx="662886" cy="662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34187-DEFD-434F-8DC7-E3A7974913DB}">
      <dsp:nvSpPr>
        <dsp:cNvPr id="0" name=""/>
        <dsp:cNvSpPr/>
      </dsp:nvSpPr>
      <dsp:spPr>
        <a:xfrm>
          <a:off x="1392061" y="1508938"/>
          <a:ext cx="5179351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 Interfaz de Usuario</a:t>
          </a:r>
          <a:endParaRPr lang="en-US" sz="2200" kern="1200"/>
        </a:p>
      </dsp:txBody>
      <dsp:txXfrm>
        <a:off x="1392061" y="1508938"/>
        <a:ext cx="5179351" cy="1205248"/>
      </dsp:txXfrm>
    </dsp:sp>
    <dsp:sp modelId="{5F56987C-C829-44D2-8A06-BCE7370630D9}">
      <dsp:nvSpPr>
        <dsp:cNvPr id="0" name=""/>
        <dsp:cNvSpPr/>
      </dsp:nvSpPr>
      <dsp:spPr>
        <a:xfrm>
          <a:off x="0" y="3015499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75802-0556-4CB7-8B2C-A3CB88DA777F}">
      <dsp:nvSpPr>
        <dsp:cNvPr id="0" name=""/>
        <dsp:cNvSpPr/>
      </dsp:nvSpPr>
      <dsp:spPr>
        <a:xfrm>
          <a:off x="364587" y="3286679"/>
          <a:ext cx="662886" cy="662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B291-17CF-45A2-AE57-69DEC38EA5ED}">
      <dsp:nvSpPr>
        <dsp:cNvPr id="0" name=""/>
        <dsp:cNvSpPr/>
      </dsp:nvSpPr>
      <dsp:spPr>
        <a:xfrm>
          <a:off x="1392061" y="3015499"/>
          <a:ext cx="5179351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las cartas de menú generadas</a:t>
          </a:r>
          <a:endParaRPr lang="en-US" sz="2200" kern="1200"/>
        </a:p>
      </dsp:txBody>
      <dsp:txXfrm>
        <a:off x="1392061" y="3015499"/>
        <a:ext cx="5179351" cy="1205248"/>
      </dsp:txXfrm>
    </dsp:sp>
    <dsp:sp modelId="{F6345B26-DC9A-4692-96D4-C4BFDD5A2B93}">
      <dsp:nvSpPr>
        <dsp:cNvPr id="0" name=""/>
        <dsp:cNvSpPr/>
      </dsp:nvSpPr>
      <dsp:spPr>
        <a:xfrm>
          <a:off x="0" y="4522059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4D8BB-988B-4705-8571-61D1598F852A}">
      <dsp:nvSpPr>
        <dsp:cNvPr id="0" name=""/>
        <dsp:cNvSpPr/>
      </dsp:nvSpPr>
      <dsp:spPr>
        <a:xfrm>
          <a:off x="364587" y="4793240"/>
          <a:ext cx="662886" cy="662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4DA49-C6AE-41D4-B3E9-7A4FE8FEFE42}">
      <dsp:nvSpPr>
        <dsp:cNvPr id="0" name=""/>
        <dsp:cNvSpPr/>
      </dsp:nvSpPr>
      <dsp:spPr>
        <a:xfrm>
          <a:off x="1392061" y="4522059"/>
          <a:ext cx="5179351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Escalar la aplicación con más productos y funcionalidades</a:t>
          </a:r>
          <a:endParaRPr lang="en-US" sz="2200" kern="1200"/>
        </a:p>
      </dsp:txBody>
      <dsp:txXfrm>
        <a:off x="1392061" y="4522059"/>
        <a:ext cx="5179351" cy="120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E3F08-7BE6-45BF-B29C-3EDA34C78279}" type="datetimeFigureOut">
              <a:rPr lang="es-ES" smtClean="0"/>
              <a:t>07/05/2024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A8415-9183-479D-86C8-0C06136B0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4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AAAA-8BF0-4F68-8E70-82E3FBC64319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0B9-A217-4A17-980E-C931DB61C07C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86C-1DB5-4468-8885-589244E3360D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9A11-2450-4E6B-AF0B-B2D56B7CE99B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CF50-1C13-4C8C-9E8D-E049A0D9621D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13F7-F6EA-4E04-95E0-9C513417AFE1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5332-0901-4B14-982B-BA2111552B57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43F-F8C2-4120-A3B4-4991A4670340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7E5-779A-4DFA-8FB3-B38EC4C40A94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1840-BDF2-4AB8-91E5-2145EC80429B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E560-6D43-45CB-97BB-92E5779E3595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925BCC19-43AB-464A-9DCE-A2E1AF0A9CA9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a sala de estar&#10;&#10;Descripción generada automáticamente">
            <a:extLst>
              <a:ext uri="{FF2B5EF4-FFF2-40B4-BE49-F238E27FC236}">
                <a16:creationId xmlns:a16="http://schemas.microsoft.com/office/drawing/2014/main" id="{5B5E8B46-2880-D517-2E34-DB38E445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-1416326" y="-268304"/>
            <a:ext cx="13624137" cy="71235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5641" y="4449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s-ES" err="1">
                <a:ea typeface="Source Sans Pro SemiBold"/>
              </a:rPr>
              <a:t>EzMenu</a:t>
            </a:r>
            <a:endParaRPr lang="es-ES">
              <a:ea typeface="Source Sans Pro SemiBold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1400">
                <a:ea typeface="+mn-lt"/>
                <a:cs typeface="+mn-lt"/>
              </a:rPr>
              <a:t>José Javier Bogado Candia</a:t>
            </a:r>
            <a:endParaRPr lang="es-ES">
              <a:ea typeface="Source Sans Pro"/>
            </a:endParaRPr>
          </a:p>
          <a:p>
            <a:pPr algn="l"/>
            <a:r>
              <a:rPr lang="es-ES" sz="1400">
                <a:ea typeface="+mn-lt"/>
                <a:cs typeface="+mn-lt"/>
              </a:rPr>
              <a:t>Gonzalo De Los Reyes Sánchez</a:t>
            </a:r>
            <a:endParaRPr lang="es-ES">
              <a:ea typeface="Source Sans Pro"/>
            </a:endParaRPr>
          </a:p>
          <a:p>
            <a:pPr algn="l"/>
            <a:endParaRPr lang="es-ES">
              <a:ea typeface="Source Sans Pro"/>
            </a:endParaRPr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1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0" name="Picture 3">
            <a:extLst>
              <a:ext uri="{FF2B5EF4-FFF2-40B4-BE49-F238E27FC236}">
                <a16:creationId xmlns:a16="http://schemas.microsoft.com/office/drawing/2014/main" id="{178428B7-98EB-07DB-CA60-EF4FC05F01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6976098" y="1022352"/>
            <a:ext cx="3582216" cy="2387561"/>
          </a:xfrm>
          <a:prstGeom prst="rect">
            <a:avLst/>
          </a:prstGeom>
        </p:spPr>
      </p:pic>
      <p:sp>
        <p:nvSpPr>
          <p:cNvPr id="81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2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Oval 24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26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A2C4DE75-187F-D6B2-959F-2E51F9F1CD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049879" y="3546437"/>
            <a:ext cx="3434655" cy="2289211"/>
          </a:xfrm>
          <a:prstGeom prst="rect">
            <a:avLst/>
          </a:prstGeom>
          <a:ln w="28575">
            <a:noFill/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B21F9-37DB-0643-44B9-9716C889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5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08E2FA-753B-7346-8ADD-9920A2A4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58614"/>
            <a:ext cx="4150804" cy="1431000"/>
          </a:xfrm>
        </p:spPr>
        <p:txBody>
          <a:bodyPr anchor="t">
            <a:normAutofit/>
          </a:bodyPr>
          <a:lstStyle/>
          <a:p>
            <a:r>
              <a:rPr lang="es-ES" sz="3400">
                <a:ea typeface="+mj-lt"/>
                <a:cs typeface="+mj-lt"/>
              </a:rPr>
              <a:t>Viabilidad Económica</a:t>
            </a:r>
            <a:endParaRPr lang="es-ES" sz="3400"/>
          </a:p>
        </p:txBody>
      </p:sp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FC2BBD26-DCBF-7847-6A92-204EB63EE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7" r="8482" b="-1"/>
          <a:stretch/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grpSp>
        <p:nvGrpSpPr>
          <p:cNvPr id="11" name="Graphic 38">
            <a:extLst>
              <a:ext uri="{FF2B5EF4-FFF2-40B4-BE49-F238E27FC236}">
                <a16:creationId xmlns:a16="http://schemas.microsoft.com/office/drawing/2014/main" id="{81BD5961-0F42-4962-9733-6F5C6D1D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2533412"/>
            <a:ext cx="1910252" cy="709660"/>
            <a:chOff x="2267504" y="2540250"/>
            <a:chExt cx="1990951" cy="739640"/>
          </a:xfrm>
          <a:solidFill>
            <a:schemeClr val="tx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77DBFCE-421C-448D-BDEC-87B2A63E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354B52-C962-453E-A165-83A1CDA97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DDA534-C87C-457B-A8D4-2E01B5497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5795" y="5289458"/>
            <a:ext cx="1640978" cy="1568550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6B2D6A-AC91-48DF-9D3B-66A73340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1EA9A-4CE3-4945-AD28-762CE8C57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F72145-93EF-4DDF-AFE8-E3E9B492E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F8EAB71-8BF5-4FA0-B2AF-3FB855D3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78A2ED-E49A-45B2-BBB7-61ECAD27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1D7E95C-F230-428B-8BBA-A1B0A4B8B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670EDF-AA75-4F70-86B5-3F8256597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334E92-AEF2-4AD3-9363-D3A0100ED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450097-D3EF-481E-BEE0-805CA19BF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30E6FEF-A4DC-4CC4-85FC-51AF883F5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A595BD-2D2F-4953-907B-9B017A21F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CB18FC-DB17-4CCA-8099-BFA281A85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5A6AFA-6A85-4179-BCA6-0E021DD0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90435-D086-07FE-9857-DD86DEC3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latin typeface="Source Sans Pro"/>
                <a:ea typeface="Source Sans Pro"/>
              </a:rPr>
              <a:t>Competencia</a:t>
            </a:r>
            <a:endParaRPr lang="es-ES"/>
          </a:p>
          <a:p>
            <a:pPr marL="457200" indent="-457200"/>
            <a:r>
              <a:rPr lang="es-ES" err="1">
                <a:latin typeface="Source Sans Pro"/>
                <a:ea typeface="Source Sans Pro"/>
              </a:rPr>
              <a:t>Canva</a:t>
            </a:r>
            <a:r>
              <a:rPr lang="es-ES">
                <a:latin typeface="Source Sans Pro"/>
                <a:ea typeface="Source Sans Pro"/>
              </a:rPr>
              <a:t> para Empresas: 300€/año</a:t>
            </a:r>
            <a:endParaRPr lang="es-ES">
              <a:ea typeface="Source Sans Pro"/>
            </a:endParaRPr>
          </a:p>
          <a:p>
            <a:pPr marL="0" indent="0">
              <a:buNone/>
            </a:pPr>
            <a:endParaRPr lang="es-ES">
              <a:latin typeface="Source Sans Pro"/>
              <a:ea typeface="Source Sans Pro"/>
            </a:endParaRPr>
          </a:p>
          <a:p>
            <a:pPr marL="457200" indent="-457200"/>
            <a:r>
              <a:rPr lang="es-ES" err="1">
                <a:latin typeface="Source Sans Pro"/>
                <a:ea typeface="Source Sans Pro"/>
              </a:rPr>
              <a:t>Visme</a:t>
            </a:r>
            <a:r>
              <a:rPr lang="es-ES">
                <a:latin typeface="Source Sans Pro"/>
                <a:ea typeface="Source Sans Pro"/>
              </a:rPr>
              <a:t>: 300€/año</a:t>
            </a:r>
          </a:p>
          <a:p>
            <a:pPr marL="0" indent="0">
              <a:buNone/>
            </a:pPr>
            <a:endParaRPr lang="es-ES">
              <a:latin typeface="Source Sans Pro"/>
              <a:ea typeface="Source Sans Pro"/>
            </a:endParaRPr>
          </a:p>
          <a:p>
            <a:pPr marL="457200" indent="-457200"/>
            <a:r>
              <a:rPr lang="es-ES" err="1">
                <a:latin typeface="Source Sans Pro"/>
                <a:ea typeface="Source Sans Pro"/>
              </a:rPr>
              <a:t>Flip</a:t>
            </a:r>
            <a:r>
              <a:rPr lang="es-ES">
                <a:latin typeface="Source Sans Pro"/>
                <a:ea typeface="Source Sans Pro"/>
              </a:rPr>
              <a:t> PDF Plus: 699.00€ (pago único)</a:t>
            </a:r>
            <a:endParaRPr lang="es-ES">
              <a:ea typeface="Source Sans Pro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8B238B-5F50-0A6F-007A-7982E3A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2C8ED-329F-81B3-4D8C-F84B7190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Viabilidad Económica</a:t>
            </a:r>
          </a:p>
        </p:txBody>
      </p:sp>
      <p:grpSp>
        <p:nvGrpSpPr>
          <p:cNvPr id="35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AC5713-2E84-0CB0-5EE8-9935F5A1A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1988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3DA1B2-AA76-8A02-3A8E-6526B1F9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D0A7B-203D-3DB1-B761-02404CB4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s-ES">
                <a:ea typeface="Source Sans Pro"/>
              </a:rPr>
              <a:t>Estadísticas de España</a:t>
            </a:r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F401D2-BA0D-837A-8DF5-BEA4E86E7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522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C54E0FA-F384-1B23-1A6E-9E83889D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7D3D1F-D017-4E4E-4A76-589C72F3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s-ES">
                <a:ea typeface="Source Sans Pro"/>
              </a:rPr>
              <a:t>Futuras Mejoras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368EB-1383-1D55-7901-BF71CC0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BD23866-1F87-2B84-E942-083BCE143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79638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2FF32-0193-A4CC-9B9F-0F69FDE4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78" y="2761854"/>
            <a:ext cx="5329757" cy="912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b="1" cap="all" spc="1500">
                <a:ea typeface="Source Sans Pro SemiBold"/>
              </a:rPr>
              <a:t>¿</a:t>
            </a:r>
            <a:r>
              <a:rPr lang="en-US" sz="4000" b="1" cap="all" spc="1500" err="1">
                <a:ea typeface="Source Sans Pro SemiBold"/>
              </a:rPr>
              <a:t>Preguntas</a:t>
            </a:r>
            <a:r>
              <a:rPr lang="en-US" sz="2000" b="1" cap="all" spc="1500">
                <a:ea typeface="Source Sans Pro SemiBold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Signo de interrogación en fondo de color verde pastel">
            <a:extLst>
              <a:ext uri="{FF2B5EF4-FFF2-40B4-BE49-F238E27FC236}">
                <a16:creationId xmlns:a16="http://schemas.microsoft.com/office/drawing/2014/main" id="{EB57730F-5781-4E2C-8BE7-8BFFCD64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785012"/>
            <a:ext cx="4172845" cy="3129633"/>
          </a:xfrm>
          <a:prstGeom prst="rect">
            <a:avLst/>
          </a:prstGeom>
          <a:ln w="28575">
            <a:noFill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C424F-2266-960C-CD3D-A08826A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74805CB9-FE22-47B6-922A-3576DFD20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"/>
          <a:stretch/>
        </p:blipFill>
        <p:spPr>
          <a:xfrm>
            <a:off x="1336020" y="550211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C4CBED0-61DC-3EAB-544D-69AA95C7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73F38E8-7222-498E-8007-9C1339AA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170AF3-61AC-4086-B07D-81FDC0917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A53ACC-5E7A-47CA-AFB6-3EDE695A3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72668" y="1090454"/>
            <a:ext cx="9417090" cy="5182756"/>
            <a:chOff x="1672668" y="1090453"/>
            <a:chExt cx="9465232" cy="52382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2668" y="1090453"/>
              <a:ext cx="9465232" cy="523827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2668" y="1090453"/>
              <a:ext cx="9465232" cy="523827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Tam, Sam, Som: Define el Tamaño de Mercado de tu Proyecto">
            <a:extLst>
              <a:ext uri="{FF2B5EF4-FFF2-40B4-BE49-F238E27FC236}">
                <a16:creationId xmlns:a16="http://schemas.microsoft.com/office/drawing/2014/main" id="{D2D5144E-ABB0-7AA9-0098-75FAAC50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44" r="1" b="1400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9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6883" y="168141"/>
            <a:ext cx="755837" cy="75583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6883" y="168141"/>
            <a:ext cx="755837" cy="75583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33FE21C-8733-5ED2-C431-09802913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 descr="Tam, Sam, Som: Define el Tamaño de Mercado de tu Proyecto">
            <a:extLst>
              <a:ext uri="{FF2B5EF4-FFF2-40B4-BE49-F238E27FC236}">
                <a16:creationId xmlns:a16="http://schemas.microsoft.com/office/drawing/2014/main" id="{8A77FE25-1448-29F6-1AEE-C6D939C6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29" r="1" b="13517"/>
          <a:stretch/>
        </p:blipFill>
        <p:spPr>
          <a:xfrm>
            <a:off x="1336020" y="550211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4459E5A-D8AD-1451-C1EC-756C845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9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Cliente ideal: Você sabe quem é o do seu negócio?">
            <a:extLst>
              <a:ext uri="{FF2B5EF4-FFF2-40B4-BE49-F238E27FC236}">
                <a16:creationId xmlns:a16="http://schemas.microsoft.com/office/drawing/2014/main" id="{AC9EDEBF-279F-AFA0-6993-2AF8255B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47" b="96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82D135-987B-4B60-98DD-FCAC2EBE0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7EED08-F758-428D-92F0-868A12EC7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9E7BE5-5357-47DA-9C1C-BFE6E84C3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5A9AF0-FB45-4625-A891-9302AB814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7" y="686902"/>
            <a:ext cx="1842603" cy="277779"/>
          </a:xfrm>
          <a:custGeom>
            <a:avLst/>
            <a:gdLst>
              <a:gd name="connsiteX0" fmla="*/ 180458 w 1842603"/>
              <a:gd name="connsiteY0" fmla="*/ 0 h 277779"/>
              <a:gd name="connsiteX1" fmla="*/ 419222 w 1842603"/>
              <a:gd name="connsiteY1" fmla="*/ 238761 h 277779"/>
              <a:gd name="connsiteX2" fmla="*/ 657984 w 1842603"/>
              <a:gd name="connsiteY2" fmla="*/ 0 h 277779"/>
              <a:gd name="connsiteX3" fmla="*/ 896745 w 1842603"/>
              <a:gd name="connsiteY3" fmla="*/ 238761 h 277779"/>
              <a:gd name="connsiteX4" fmla="*/ 1135754 w 1842603"/>
              <a:gd name="connsiteY4" fmla="*/ 0 h 277779"/>
              <a:gd name="connsiteX5" fmla="*/ 1374516 w 1842603"/>
              <a:gd name="connsiteY5" fmla="*/ 238761 h 277779"/>
              <a:gd name="connsiteX6" fmla="*/ 1613277 w 1842603"/>
              <a:gd name="connsiteY6" fmla="*/ 0 h 277779"/>
              <a:gd name="connsiteX7" fmla="*/ 1842603 w 1842603"/>
              <a:gd name="connsiteY7" fmla="*/ 229326 h 277779"/>
              <a:gd name="connsiteX8" fmla="*/ 1842603 w 1842603"/>
              <a:gd name="connsiteY8" fmla="*/ 268073 h 277779"/>
              <a:gd name="connsiteX9" fmla="*/ 1842470 w 1842603"/>
              <a:gd name="connsiteY9" fmla="*/ 268208 h 277779"/>
              <a:gd name="connsiteX10" fmla="*/ 1613277 w 1842603"/>
              <a:gd name="connsiteY10" fmla="*/ 39017 h 277779"/>
              <a:gd name="connsiteX11" fmla="*/ 1374516 w 1842603"/>
              <a:gd name="connsiteY11" fmla="*/ 277779 h 277779"/>
              <a:gd name="connsiteX12" fmla="*/ 1135754 w 1842603"/>
              <a:gd name="connsiteY12" fmla="*/ 39017 h 277779"/>
              <a:gd name="connsiteX13" fmla="*/ 896745 w 1842603"/>
              <a:gd name="connsiteY13" fmla="*/ 277779 h 277779"/>
              <a:gd name="connsiteX14" fmla="*/ 657984 w 1842603"/>
              <a:gd name="connsiteY14" fmla="*/ 39017 h 277779"/>
              <a:gd name="connsiteX15" fmla="*/ 419222 w 1842603"/>
              <a:gd name="connsiteY15" fmla="*/ 277779 h 277779"/>
              <a:gd name="connsiteX16" fmla="*/ 180458 w 1842603"/>
              <a:gd name="connsiteY16" fmla="*/ 39017 h 277779"/>
              <a:gd name="connsiteX17" fmla="*/ 0 w 1842603"/>
              <a:gd name="connsiteY17" fmla="*/ 219475 h 277779"/>
              <a:gd name="connsiteX18" fmla="*/ 0 w 1842603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3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3" y="229326"/>
                </a:lnTo>
                <a:lnTo>
                  <a:pt x="1842603" y="268073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9534" y="1103896"/>
            <a:ext cx="4965868" cy="4598497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081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EA8B6-1765-2445-7BBC-94541C79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42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cap="all" spc="1500">
                <a:ea typeface="Source Sans Pro SemiBold" panose="020B0603030403020204" pitchFamily="34" charset="0"/>
              </a:rPr>
              <a:t>Perfil Cliente</a:t>
            </a: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6B3AD2E3-0AAD-4808-835D-6DB434CD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FF44C53F-67DE-411B-8D73-EEA2966CA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CD54D41-F865-B965-4AAE-F5F99988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4+6 Errores en el Customer Journey Map y como evitarlos">
            <a:extLst>
              <a:ext uri="{FF2B5EF4-FFF2-40B4-BE49-F238E27FC236}">
                <a16:creationId xmlns:a16="http://schemas.microsoft.com/office/drawing/2014/main" id="{B20F2CB6-D031-42EF-3D0B-2D23E7DD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Graphic 212">
            <a:extLst>
              <a:ext uri="{FF2B5EF4-FFF2-40B4-BE49-F238E27FC236}">
                <a16:creationId xmlns:a16="http://schemas.microsoft.com/office/drawing/2014/main" id="{E9F10750-EF7A-4B45-967C-214C8CE78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707" y="372043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05173CA5-CBEA-452A-A648-B818B70A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707" y="372043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92D0D-80C0-40C4-A942-F10B4660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5E0534-1245-40ED-BD5C-427E7EB8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B0C986-D12B-477A-1DCF-3CB3577A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C011D-81A7-7E7D-3A63-EAAE9538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s-ES"/>
              <a:t>Arquitectura Global</a:t>
            </a:r>
          </a:p>
        </p:txBody>
      </p:sp>
      <p:pic>
        <p:nvPicPr>
          <p:cNvPr id="6" name="Marcador de contenido 5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59C90CE-5E77-EC3B-189E-BCD3106DE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t="1843" r="7891" b="8739"/>
          <a:stretch/>
        </p:blipFill>
        <p:spPr>
          <a:xfrm>
            <a:off x="0" y="1371599"/>
            <a:ext cx="11982340" cy="466530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F299C4-9B6F-295A-56B5-7429558F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7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C2B924-0F1B-707D-C1EC-97F33B296AB5}"/>
              </a:ext>
            </a:extLst>
          </p:cNvPr>
          <p:cNvSpPr txBox="1"/>
          <p:nvPr/>
        </p:nvSpPr>
        <p:spPr>
          <a:xfrm>
            <a:off x="11048267" y="283650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err="1"/>
              <a:t>Tasty</a:t>
            </a:r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34322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3D4BB-4C67-33D3-4AD9-2614222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Demostración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BCB4C-EE2A-D898-8950-467EE8FC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n 4" descr="Imagen que contiene interior, tabla, cuarto, vivo&#10;&#10;Descripción generada automáticamente">
            <a:extLst>
              <a:ext uri="{FF2B5EF4-FFF2-40B4-BE49-F238E27FC236}">
                <a16:creationId xmlns:a16="http://schemas.microsoft.com/office/drawing/2014/main" id="{30CD4FBB-9AEF-E764-DD50-E5013F13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53" y="1575723"/>
            <a:ext cx="10041294" cy="46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4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5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325810-3EBF-5DB0-064E-F679BEFF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58614"/>
            <a:ext cx="4150804" cy="1431000"/>
          </a:xfrm>
        </p:spPr>
        <p:txBody>
          <a:bodyPr anchor="t">
            <a:normAutofit/>
          </a:bodyPr>
          <a:lstStyle/>
          <a:p>
            <a:r>
              <a:rPr lang="es-ES"/>
              <a:t>Viabilidad Económica</a:t>
            </a:r>
          </a:p>
          <a:p>
            <a:endParaRPr lang="es-ES">
              <a:ea typeface="Source Sans Pro"/>
            </a:endParaRPr>
          </a:p>
        </p:txBody>
      </p:sp>
      <p:pic>
        <p:nvPicPr>
          <p:cNvPr id="5" name="Picture 4" descr="Dinero y pasaporte">
            <a:extLst>
              <a:ext uri="{FF2B5EF4-FFF2-40B4-BE49-F238E27FC236}">
                <a16:creationId xmlns:a16="http://schemas.microsoft.com/office/drawing/2014/main" id="{D8A38DE9-C69B-DC3C-8675-51464068C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3" r="11966" b="92"/>
          <a:stretch/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grpSp>
        <p:nvGrpSpPr>
          <p:cNvPr id="11" name="Graphic 38">
            <a:extLst>
              <a:ext uri="{FF2B5EF4-FFF2-40B4-BE49-F238E27FC236}">
                <a16:creationId xmlns:a16="http://schemas.microsoft.com/office/drawing/2014/main" id="{81BD5961-0F42-4962-9733-6F5C6D1D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2533412"/>
            <a:ext cx="1910252" cy="709660"/>
            <a:chOff x="2267504" y="2540250"/>
            <a:chExt cx="1990951" cy="739640"/>
          </a:xfrm>
          <a:solidFill>
            <a:schemeClr val="tx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77DBFCE-421C-448D-BDEC-87B2A63E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354B52-C962-453E-A165-83A1CDA97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DDA534-C87C-457B-A8D4-2E01B5497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5795" y="5289458"/>
            <a:ext cx="1640978" cy="1568550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6B2D6A-AC91-48DF-9D3B-66A73340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1EA9A-4CE3-4945-AD28-762CE8C57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F72145-93EF-4DDF-AFE8-E3E9B492E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F8EAB71-8BF5-4FA0-B2AF-3FB855D3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78A2ED-E49A-45B2-BBB7-61ECAD27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1D7E95C-F230-428B-8BBA-A1B0A4B8B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670EDF-AA75-4F70-86B5-3F8256597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334E92-AEF2-4AD3-9363-D3A0100ED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450097-D3EF-481E-BEE0-805CA19BF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30E6FEF-A4DC-4CC4-85FC-51AF883F5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A595BD-2D2F-4953-907B-9B017A21F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CB18FC-DB17-4CCA-8099-BFA281A85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5A6AFA-6A85-4179-BCA6-0E021DD0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CB94-3F77-5809-936F-6B49DE21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649" y="1089093"/>
            <a:ext cx="560339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>
                <a:latin typeface="Source Sans Pro"/>
                <a:ea typeface="Source Sans Pro"/>
              </a:rPr>
              <a:t>Costos de Desarrollo
</a:t>
            </a:r>
          </a:p>
          <a:p>
            <a:r>
              <a:rPr lang="es-ES">
                <a:latin typeface="Source Sans Pro"/>
                <a:ea typeface="Source Sans Pro"/>
              </a:rPr>
              <a:t>Salarios: 12.000€</a:t>
            </a:r>
          </a:p>
          <a:p>
            <a:r>
              <a:rPr lang="es-ES">
                <a:latin typeface="Source Sans Pro"/>
                <a:ea typeface="Source Sans Pro"/>
              </a:rPr>
              <a:t>Hosting: 49,99€/mes</a:t>
            </a:r>
            <a:endParaRPr lang="es-ES">
              <a:ea typeface="Source Sans Pro"/>
            </a:endParaRPr>
          </a:p>
          <a:p>
            <a:r>
              <a:rPr lang="es-ES">
                <a:latin typeface="Source Sans Pro"/>
                <a:ea typeface="Source Sans Pro"/>
              </a:rPr>
              <a:t>Dominio: 9€/mes</a:t>
            </a:r>
          </a:p>
          <a:p>
            <a:r>
              <a:rPr lang="es-ES">
                <a:latin typeface="Source Sans Pro"/>
                <a:ea typeface="Source Sans Pro"/>
              </a:rPr>
              <a:t>Almacenamiento: 30-70€/mes</a:t>
            </a:r>
          </a:p>
          <a:p>
            <a:pPr marL="0" indent="0">
              <a:buNone/>
            </a:pPr>
            <a:endParaRPr lang="es-ES">
              <a:latin typeface="Source Sans Pro"/>
              <a:ea typeface="Source Sans Pro"/>
              <a:cs typeface="Segoe UI"/>
            </a:endParaRPr>
          </a:p>
          <a:p>
            <a:pPr marL="0" indent="0">
              <a:buNone/>
            </a:pPr>
            <a:r>
              <a:rPr lang="es-ES">
                <a:latin typeface="Source Sans Pro"/>
                <a:ea typeface="Source Sans Pro"/>
                <a:cs typeface="Segoe UI"/>
              </a:rPr>
              <a:t>Costo Inicial: 12.707€ (primer año)</a:t>
            </a:r>
          </a:p>
          <a:p>
            <a:pPr marL="457200" indent="-457200"/>
            <a:r>
              <a:rPr lang="es-ES">
                <a:latin typeface="Source Sans Pro"/>
                <a:ea typeface="Source Sans Pro"/>
                <a:cs typeface="Arial"/>
              </a:rPr>
              <a:t>Mantenimiento: 707,99€/año</a:t>
            </a:r>
            <a:endParaRPr lang="es-ES">
              <a:ea typeface="Source Sans Pro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BD448D-40A6-624E-293F-9158D145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076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FunkyShapesVTI</vt:lpstr>
      <vt:lpstr>EzMenu</vt:lpstr>
      <vt:lpstr>Presentación de PowerPoint</vt:lpstr>
      <vt:lpstr>Presentación de PowerPoint</vt:lpstr>
      <vt:lpstr>Presentación de PowerPoint</vt:lpstr>
      <vt:lpstr>Perfil Cliente</vt:lpstr>
      <vt:lpstr>Presentación de PowerPoint</vt:lpstr>
      <vt:lpstr>Arquitectura Global</vt:lpstr>
      <vt:lpstr>Demostración de Uso</vt:lpstr>
      <vt:lpstr>Viabilidad Económica </vt:lpstr>
      <vt:lpstr>Viabilidad Económica</vt:lpstr>
      <vt:lpstr>Viabilidad Económica</vt:lpstr>
      <vt:lpstr>Estadísticas de España</vt:lpstr>
      <vt:lpstr>Futuras Mejoras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2024-05-05T13:49:13Z</dcterms:created>
  <dcterms:modified xsi:type="dcterms:W3CDTF">2024-05-07T14:28:37Z</dcterms:modified>
</cp:coreProperties>
</file>