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4721"/>
  </p:normalViewPr>
  <p:slideViewPr>
    <p:cSldViewPr snapToGrid="0" snapToObjects="1">
      <p:cViewPr>
        <p:scale>
          <a:sx n="230" d="100"/>
          <a:sy n="230" d="100"/>
        </p:scale>
        <p:origin x="-5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80AD3-34AA-D641-9122-7347D81779EE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24C06-C108-1D41-A931-86892139F5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22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4C06-C108-1D41-A931-86892139F54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404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938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14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396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372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35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29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3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11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55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484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53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FE28-4081-1340-B54E-B3A44D4A1FAA}" type="datetimeFigureOut">
              <a:rPr lang="es-ES_tradnl" smtClean="0"/>
              <a:t>14/12/17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375D-C788-D242-AB79-8EA5D5038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44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2" y="228599"/>
            <a:ext cx="6227805" cy="6227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44" y="1402491"/>
            <a:ext cx="2693848" cy="141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87" y="1628515"/>
            <a:ext cx="1003765" cy="114609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30195" y="1062681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/>
          <p:cNvSpPr/>
          <p:nvPr/>
        </p:nvSpPr>
        <p:spPr>
          <a:xfrm>
            <a:off x="130432" y="5811795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/>
          <p:cNvSpPr/>
          <p:nvPr/>
        </p:nvSpPr>
        <p:spPr>
          <a:xfrm>
            <a:off x="1084651" y="1812324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/>
          <p:cNvSpPr/>
          <p:nvPr/>
        </p:nvSpPr>
        <p:spPr>
          <a:xfrm>
            <a:off x="1911180" y="413952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/>
          <p:cNvSpPr/>
          <p:nvPr/>
        </p:nvSpPr>
        <p:spPr>
          <a:xfrm>
            <a:off x="3297882" y="1746421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/>
          <p:cNvSpPr/>
          <p:nvPr/>
        </p:nvSpPr>
        <p:spPr>
          <a:xfrm>
            <a:off x="5581135" y="5941541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/>
          <p:cNvSpPr/>
          <p:nvPr/>
        </p:nvSpPr>
        <p:spPr>
          <a:xfrm>
            <a:off x="1492640" y="2108886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/>
          <p:cNvSpPr/>
          <p:nvPr/>
        </p:nvSpPr>
        <p:spPr>
          <a:xfrm>
            <a:off x="5581136" y="3989173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/>
          <p:cNvSpPr/>
          <p:nvPr/>
        </p:nvSpPr>
        <p:spPr>
          <a:xfrm>
            <a:off x="4971537" y="1942070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/>
          <p:cNvSpPr/>
          <p:nvPr/>
        </p:nvSpPr>
        <p:spPr>
          <a:xfrm>
            <a:off x="3591699" y="3441356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2726038" y="5811795"/>
            <a:ext cx="259491" cy="259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TextBox 20"/>
          <p:cNvSpPr txBox="1"/>
          <p:nvPr/>
        </p:nvSpPr>
        <p:spPr>
          <a:xfrm>
            <a:off x="7673546" y="543698"/>
            <a:ext cx="3818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El objetivo es repartir todos los paquetes</a:t>
            </a:r>
          </a:p>
          <a:p>
            <a:endParaRPr lang="es-ES_tradnl" dirty="0"/>
          </a:p>
          <a:p>
            <a:r>
              <a:rPr lang="es-ES_tradnl" dirty="0" smtClean="0"/>
              <a:t>Para ello dispones de un tiempo máximo</a:t>
            </a:r>
          </a:p>
          <a:p>
            <a:endParaRPr lang="es-ES_tradnl" dirty="0"/>
          </a:p>
          <a:p>
            <a:r>
              <a:rPr lang="es-ES_tradnl" dirty="0" smtClean="0"/>
              <a:t>Todos los paquetes deben </a:t>
            </a:r>
            <a:r>
              <a:rPr lang="es-ES_tradnl" dirty="0" err="1" smtClean="0"/>
              <a:t>qedar</a:t>
            </a:r>
            <a:r>
              <a:rPr lang="es-ES_tradnl" dirty="0" smtClean="0"/>
              <a:t> entregados</a:t>
            </a:r>
          </a:p>
          <a:p>
            <a:endParaRPr lang="es-ES_tradnl" dirty="0" smtClean="0"/>
          </a:p>
          <a:p>
            <a:r>
              <a:rPr lang="es-ES_tradnl" dirty="0" err="1" smtClean="0"/>
              <a:t>Policia</a:t>
            </a:r>
            <a:r>
              <a:rPr lang="es-ES_tradnl" dirty="0" smtClean="0"/>
              <a:t> dando vueltas que le pone multas si encuentra la furgoneta</a:t>
            </a:r>
          </a:p>
          <a:p>
            <a:endParaRPr lang="es-ES_tradnl" dirty="0"/>
          </a:p>
          <a:p>
            <a:r>
              <a:rPr lang="es-ES_tradnl" dirty="0" smtClean="0"/>
              <a:t>Multas por ir en contra dirección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05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t="7732" r="10132" b="7249"/>
          <a:stretch/>
        </p:blipFill>
        <p:spPr>
          <a:xfrm>
            <a:off x="10080459" y="228599"/>
            <a:ext cx="1273342" cy="1338454"/>
          </a:xfrm>
          <a:prstGeom prst="round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928872" y="3611550"/>
            <a:ext cx="3090672" cy="3090672"/>
            <a:chOff x="3928872" y="3611550"/>
            <a:chExt cx="3090672" cy="309067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3928872" y="3611550"/>
              <a:ext cx="3090672" cy="30906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5346408" y="4561086"/>
              <a:ext cx="255600" cy="119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4742" y="520878"/>
            <a:ext cx="3090672" cy="3090672"/>
            <a:chOff x="354742" y="520878"/>
            <a:chExt cx="3090672" cy="3090672"/>
          </a:xfrm>
        </p:grpSpPr>
        <p:sp>
          <p:nvSpPr>
            <p:cNvPr id="8" name="Rectangle 7"/>
            <p:cNvSpPr/>
            <p:nvPr/>
          </p:nvSpPr>
          <p:spPr>
            <a:xfrm>
              <a:off x="354742" y="520878"/>
              <a:ext cx="3090672" cy="3090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3310" y="1567053"/>
              <a:ext cx="171014" cy="1005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33315" y="520878"/>
            <a:ext cx="3090672" cy="3090672"/>
            <a:chOff x="3933315" y="520878"/>
            <a:chExt cx="3090672" cy="3090672"/>
          </a:xfrm>
        </p:grpSpPr>
        <p:sp>
          <p:nvSpPr>
            <p:cNvPr id="15" name="Rectangle 14"/>
            <p:cNvSpPr/>
            <p:nvPr/>
          </p:nvSpPr>
          <p:spPr>
            <a:xfrm rot="5400000">
              <a:off x="3933315" y="520878"/>
              <a:ext cx="3090672" cy="3090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5389464" y="1562112"/>
              <a:ext cx="171014" cy="1005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pic>
        <p:nvPicPr>
          <p:cNvPr id="20" name="Picture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2" t="70674" r="29619" b="6843"/>
          <a:stretch/>
        </p:blipFill>
        <p:spPr>
          <a:xfrm>
            <a:off x="7615238" y="5157788"/>
            <a:ext cx="1332000" cy="1332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t="9880" r="66170" b="53753"/>
          <a:stretch/>
        </p:blipFill>
        <p:spPr>
          <a:xfrm>
            <a:off x="2510853" y="1686392"/>
            <a:ext cx="704538" cy="1289155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51136" r="55455" b="10776"/>
          <a:stretch/>
        </p:blipFill>
        <p:spPr>
          <a:xfrm>
            <a:off x="6872287" y="1500188"/>
            <a:ext cx="1871663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4" y="1978025"/>
            <a:ext cx="772251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6" y="-22987"/>
            <a:ext cx="3352800" cy="35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08" y="2156494"/>
            <a:ext cx="378000" cy="5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72" y="2156494"/>
            <a:ext cx="418500" cy="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1" y="2099100"/>
            <a:ext cx="421463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1744" y="2156494"/>
            <a:ext cx="378000" cy="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830968"/>
            <a:ext cx="3048000" cy="2319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2325" y="3420496"/>
            <a:ext cx="3112503" cy="23184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 t="1992" r="87305" b="90254"/>
          <a:stretch/>
        </p:blipFill>
        <p:spPr>
          <a:xfrm>
            <a:off x="493690" y="641769"/>
            <a:ext cx="199507" cy="318052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2554" r="89756" b="90298"/>
          <a:stretch/>
        </p:blipFill>
        <p:spPr>
          <a:xfrm>
            <a:off x="224963" y="659959"/>
            <a:ext cx="205221" cy="293236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2233" r="83050" b="90617"/>
          <a:stretch/>
        </p:blipFill>
        <p:spPr>
          <a:xfrm>
            <a:off x="795751" y="641769"/>
            <a:ext cx="180841" cy="29323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2233" r="83050" b="90617"/>
          <a:stretch/>
        </p:blipFill>
        <p:spPr>
          <a:xfrm flipH="1">
            <a:off x="1079146" y="669479"/>
            <a:ext cx="171033" cy="2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4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4" y="5156201"/>
            <a:ext cx="999184" cy="12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40" y="5270500"/>
            <a:ext cx="889132" cy="12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04" y="5266550"/>
            <a:ext cx="924245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144" y="5118100"/>
            <a:ext cx="999184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4" y="0"/>
            <a:ext cx="8115300" cy="4102100"/>
          </a:xfrm>
        </p:spPr>
      </p:pic>
    </p:spTree>
    <p:extLst>
      <p:ext uri="{BB962C8B-B14F-4D97-AF65-F5344CB8AC3E}">
        <p14:creationId xmlns:p14="http://schemas.microsoft.com/office/powerpoint/2010/main" val="93741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4" y="282635"/>
            <a:ext cx="195817" cy="155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070" y="282635"/>
            <a:ext cx="195817" cy="1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19731</TotalTime>
  <Words>38</Words>
  <Application>Microsoft Macintosh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Fornies</dc:creator>
  <cp:lastModifiedBy>Gonzalo Fornies</cp:lastModifiedBy>
  <cp:revision>24</cp:revision>
  <dcterms:created xsi:type="dcterms:W3CDTF">2017-11-28T16:20:54Z</dcterms:created>
  <dcterms:modified xsi:type="dcterms:W3CDTF">2017-12-17T19:51:06Z</dcterms:modified>
</cp:coreProperties>
</file>