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84"/>
    <p:restoredTop sz="94662"/>
  </p:normalViewPr>
  <p:slideViewPr>
    <p:cSldViewPr snapToGrid="0" snapToObjects="1">
      <p:cViewPr>
        <p:scale>
          <a:sx n="100" d="100"/>
          <a:sy n="100" d="100"/>
        </p:scale>
        <p:origin x="92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06943-7A5A-764C-9192-272441604FC2}" type="datetimeFigureOut">
              <a:rPr lang="es-ES_tradnl" smtClean="0"/>
              <a:t>11/1/18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BBC2B-D807-6741-A384-CC4067147E5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6314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BBC2B-D807-6741-A384-CC4067147E5F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8037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A385-75B3-A94C-8870-5875738B4A59}" type="datetimeFigureOut">
              <a:rPr lang="es-ES_tradnl" smtClean="0"/>
              <a:t>11/1/18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0129-3303-A741-A18B-9606A0829E9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963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A385-75B3-A94C-8870-5875738B4A59}" type="datetimeFigureOut">
              <a:rPr lang="es-ES_tradnl" smtClean="0"/>
              <a:t>11/1/18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0129-3303-A741-A18B-9606A0829E9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1870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A385-75B3-A94C-8870-5875738B4A59}" type="datetimeFigureOut">
              <a:rPr lang="es-ES_tradnl" smtClean="0"/>
              <a:t>11/1/18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0129-3303-A741-A18B-9606A0829E9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7172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A385-75B3-A94C-8870-5875738B4A59}" type="datetimeFigureOut">
              <a:rPr lang="es-ES_tradnl" smtClean="0"/>
              <a:t>11/1/18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0129-3303-A741-A18B-9606A0829E9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8005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A385-75B3-A94C-8870-5875738B4A59}" type="datetimeFigureOut">
              <a:rPr lang="es-ES_tradnl" smtClean="0"/>
              <a:t>11/1/18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0129-3303-A741-A18B-9606A0829E9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60629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A385-75B3-A94C-8870-5875738B4A59}" type="datetimeFigureOut">
              <a:rPr lang="es-ES_tradnl" smtClean="0"/>
              <a:t>11/1/18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0129-3303-A741-A18B-9606A0829E9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272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A385-75B3-A94C-8870-5875738B4A59}" type="datetimeFigureOut">
              <a:rPr lang="es-ES_tradnl" smtClean="0"/>
              <a:t>11/1/18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0129-3303-A741-A18B-9606A0829E9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03791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A385-75B3-A94C-8870-5875738B4A59}" type="datetimeFigureOut">
              <a:rPr lang="es-ES_tradnl" smtClean="0"/>
              <a:t>11/1/18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0129-3303-A741-A18B-9606A0829E9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5606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A385-75B3-A94C-8870-5875738B4A59}" type="datetimeFigureOut">
              <a:rPr lang="es-ES_tradnl" smtClean="0"/>
              <a:t>11/1/18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0129-3303-A741-A18B-9606A0829E9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6772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A385-75B3-A94C-8870-5875738B4A59}" type="datetimeFigureOut">
              <a:rPr lang="es-ES_tradnl" smtClean="0"/>
              <a:t>11/1/18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0129-3303-A741-A18B-9606A0829E9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3169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A385-75B3-A94C-8870-5875738B4A59}" type="datetimeFigureOut">
              <a:rPr lang="es-ES_tradnl" smtClean="0"/>
              <a:t>11/1/18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0129-3303-A741-A18B-9606A0829E9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5939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2A385-75B3-A94C-8870-5875738B4A59}" type="datetimeFigureOut">
              <a:rPr lang="es-ES_tradnl" smtClean="0"/>
              <a:t>11/1/18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80129-3303-A741-A18B-9606A0829E9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3919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-1275" r="13802" b="87425"/>
          <a:stretch/>
        </p:blipFill>
        <p:spPr>
          <a:xfrm>
            <a:off x="2050375" y="2946400"/>
            <a:ext cx="8091251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21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73250" y="2482850"/>
            <a:ext cx="8445500" cy="1892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40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HELLO ALL!</a:t>
            </a:r>
          </a:p>
          <a:p>
            <a:pPr algn="ctr"/>
            <a:endParaRPr lang="es-ES_tradnl" sz="2800" dirty="0" smtClean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s-ES_tradnl" sz="2800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s-ES" sz="2800" dirty="0" err="1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My</a:t>
            </a:r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sz="2800" dirty="0" err="1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name</a:t>
            </a:r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sz="2800" dirty="0" err="1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is</a:t>
            </a:r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Gonzalo </a:t>
            </a:r>
          </a:p>
          <a:p>
            <a:pPr algn="ctr"/>
            <a:endParaRPr lang="es-ES" sz="2800" dirty="0" smtClean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s-ES" sz="2800" dirty="0" err="1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It’s</a:t>
            </a:r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sz="2800" dirty="0" err="1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like</a:t>
            </a:r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sz="2800" dirty="0" err="1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Gonzalez</a:t>
            </a:r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sz="2800" dirty="0" err="1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but</a:t>
            </a:r>
            <a:r>
              <a:rPr lang="mr-IN" sz="28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algn="ctr"/>
            <a:endParaRPr lang="es-ES" sz="2800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mr-IN" sz="28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no</a:t>
            </a:r>
            <a:r>
              <a:rPr lang="mr-IN" sz="28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…</a:t>
            </a:r>
            <a:endParaRPr lang="es-ES" sz="2800" dirty="0" smtClean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s-ES" sz="2800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GONZAL</a:t>
            </a:r>
            <a:r>
              <a:rPr lang="es-ES" sz="2800" b="1" i="1" u="sng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O</a:t>
            </a:r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sz="2800" dirty="0" err="1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actually</a:t>
            </a:r>
            <a:endParaRPr lang="es-ES_tradnl" sz="2800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66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73250" y="2482850"/>
            <a:ext cx="8445500" cy="1892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 </a:t>
            </a:r>
            <a:r>
              <a:rPr lang="es-ES" sz="4000" dirty="0" err="1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have</a:t>
            </a:r>
            <a:r>
              <a:rPr lang="es-ES" sz="40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sz="4000" dirty="0" err="1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worked</a:t>
            </a:r>
            <a:r>
              <a:rPr lang="es-ES" sz="40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sz="4000" dirty="0" err="1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es-ES" sz="40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sz="4000" dirty="0" err="1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years</a:t>
            </a:r>
            <a:r>
              <a:rPr lang="es-ES" sz="40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in </a:t>
            </a:r>
            <a:r>
              <a:rPr lang="es-ES" sz="4000" dirty="0" err="1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es-ES" sz="40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LAST MILE DELIVERY BUSINESS</a:t>
            </a:r>
          </a:p>
          <a:p>
            <a:pPr algn="ctr"/>
            <a:endParaRPr lang="es-ES" sz="4000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s-ES" sz="40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s-ES" sz="40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o</a:t>
            </a:r>
            <a:r>
              <a:rPr lang="mr-IN" sz="40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…</a:t>
            </a:r>
            <a:endParaRPr lang="es-ES" sz="4000" dirty="0" smtClean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s-ES" sz="4000" b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s-ES_tradnl" sz="2800" b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04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73250" y="2482850"/>
            <a:ext cx="8445500" cy="1892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 </a:t>
            </a:r>
            <a:r>
              <a:rPr lang="es-ES" sz="4000" b="1" dirty="0" err="1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created</a:t>
            </a:r>
            <a:r>
              <a:rPr lang="es-ES" sz="4000" b="1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¡DRIVER MAN!</a:t>
            </a:r>
          </a:p>
          <a:p>
            <a:pPr algn="ctr"/>
            <a:endParaRPr lang="es-ES" sz="4000" b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s-ES" sz="4000" b="1" dirty="0" smtClean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s-ES" sz="4000" b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s-ES" sz="4000" b="1" dirty="0" smtClean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s-ES" sz="4000" b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s-ES" sz="4000" b="1" dirty="0" smtClean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s-ES_tradnl" sz="2800" b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207" y="2444296"/>
            <a:ext cx="3799586" cy="336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0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3157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400 JAVASCRIPT</a:t>
            </a:r>
          </a:p>
          <a:p>
            <a:pPr algn="ctr"/>
            <a:r>
              <a:rPr lang="es-ES" sz="35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35 HTML</a:t>
            </a:r>
          </a:p>
          <a:p>
            <a:pPr algn="ctr"/>
            <a:r>
              <a:rPr lang="es-ES" sz="72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182 CSS</a:t>
            </a:r>
          </a:p>
          <a:p>
            <a:pPr algn="ctr"/>
            <a:r>
              <a:rPr lang="es-ES" sz="60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50 JQUERY</a:t>
            </a:r>
            <a:endParaRPr lang="es-ES_tradnl" sz="4400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54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1650" y="133350"/>
            <a:ext cx="11188700" cy="1892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 err="1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One</a:t>
            </a:r>
            <a:r>
              <a:rPr lang="es-ES" sz="40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sz="4000" dirty="0" err="1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challange</a:t>
            </a:r>
            <a:r>
              <a:rPr lang="es-ES" sz="40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: CREATING THE MAP</a:t>
            </a:r>
          </a:p>
          <a:p>
            <a:pPr algn="ctr"/>
            <a:endParaRPr lang="es-ES" sz="4000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s-ES_tradnl" sz="2800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4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1650" y="133350"/>
            <a:ext cx="11188700" cy="1892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 err="1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One</a:t>
            </a:r>
            <a:r>
              <a:rPr lang="es-ES" sz="40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sz="4000" dirty="0" err="1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challange</a:t>
            </a:r>
            <a:r>
              <a:rPr lang="es-ES" sz="40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: CREATING THE MAP</a:t>
            </a:r>
          </a:p>
          <a:p>
            <a:pPr algn="ctr"/>
            <a:endParaRPr lang="es-ES" sz="4000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s-ES_tradnl" sz="2800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79500"/>
            <a:ext cx="10058400" cy="522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1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73250" y="717550"/>
            <a:ext cx="8445500" cy="1892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THAT’S ALL FOLKS</a:t>
            </a:r>
            <a:endParaRPr lang="es-ES" sz="4000" b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s-ES_tradnl" sz="2800" b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50" y="2095500"/>
            <a:ext cx="36957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3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61</Words>
  <Application>Microsoft Macintosh PowerPoint</Application>
  <PresentationFormat>Widescreen</PresentationFormat>
  <Paragraphs>27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Gonzalo Fornies</dc:creator>
  <cp:lastModifiedBy>Gonzalo Fornies</cp:lastModifiedBy>
  <cp:revision>3</cp:revision>
  <dcterms:created xsi:type="dcterms:W3CDTF">2018-01-11T20:05:04Z</dcterms:created>
  <dcterms:modified xsi:type="dcterms:W3CDTF">2018-01-11T20:29:59Z</dcterms:modified>
</cp:coreProperties>
</file>