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Nunito"/>
      <p:regular r:id="rId25"/>
      <p:bold r:id="rId26"/>
      <p:italic r:id="rId27"/>
      <p:boldItalic r:id="rId28"/>
    </p:embeddedFont>
    <p:embeddedFont>
      <p:font typeface="Poppins"/>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UbICFjcMbpc8lWF22rRwXm1ti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A6C880-1F61-4426-BFDC-4F9F20134E72}">
  <a:tblStyle styleId="{81A6C880-1F61-4426-BFDC-4F9F20134E7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oppi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font" Target="fonts/Poppins-boldItalic.fntdata"/><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type="title">
  <p:cSld name="TITLE">
    <p:bg>
      <p:bgPr>
        <a:solidFill>
          <a:srgbClr val="007DC4"/>
        </a:solidFill>
      </p:bgPr>
    </p:bg>
    <p:spTree>
      <p:nvGrpSpPr>
        <p:cNvPr id="8" name="Shape 8"/>
        <p:cNvGrpSpPr/>
        <p:nvPr/>
      </p:nvGrpSpPr>
      <p:grpSpPr>
        <a:xfrm>
          <a:off x="0" y="0"/>
          <a:ext cx="0" cy="0"/>
          <a:chOff x="0" y="0"/>
          <a:chExt cx="0" cy="0"/>
        </a:xfrm>
      </p:grpSpPr>
      <p:sp>
        <p:nvSpPr>
          <p:cNvPr id="9" name="Google Shape;9;p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600"/>
              <a:buFont typeface="Poppins"/>
              <a:buNone/>
              <a:defRPr b="1" sz="36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 name="Google Shape;10;p19"/>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latin typeface="Nunito"/>
                <a:ea typeface="Nunito"/>
                <a:cs typeface="Nunito"/>
                <a:sym typeface="Nunito"/>
              </a:defRPr>
            </a:lvl1pPr>
            <a:lvl2pPr lvl="1" algn="ctr">
              <a:lnSpc>
                <a:spcPct val="90000"/>
              </a:lnSpc>
              <a:spcBef>
                <a:spcPts val="400"/>
              </a:spcBef>
              <a:spcAft>
                <a:spcPts val="0"/>
              </a:spcAft>
              <a:buClr>
                <a:srgbClr val="888888"/>
              </a:buClr>
              <a:buSzPts val="1500"/>
              <a:buNone/>
              <a:defRPr sz="1500"/>
            </a:lvl2pPr>
            <a:lvl3pPr lvl="2" algn="ctr">
              <a:lnSpc>
                <a:spcPct val="90000"/>
              </a:lnSpc>
              <a:spcBef>
                <a:spcPts val="400"/>
              </a:spcBef>
              <a:spcAft>
                <a:spcPts val="0"/>
              </a:spcAft>
              <a:buClr>
                <a:srgbClr val="888888"/>
              </a:buClr>
              <a:buSzPts val="1400"/>
              <a:buNone/>
              <a:defRPr sz="1400"/>
            </a:lvl3pPr>
            <a:lvl4pPr lvl="3" algn="ctr">
              <a:lnSpc>
                <a:spcPct val="90000"/>
              </a:lnSpc>
              <a:spcBef>
                <a:spcPts val="400"/>
              </a:spcBef>
              <a:spcAft>
                <a:spcPts val="0"/>
              </a:spcAft>
              <a:buClr>
                <a:srgbClr val="888888"/>
              </a:buClr>
              <a:buSzPts val="1200"/>
              <a:buNone/>
              <a:defRPr sz="1200"/>
            </a:lvl4pPr>
            <a:lvl5pPr lvl="4" algn="ctr">
              <a:lnSpc>
                <a:spcPct val="90000"/>
              </a:lnSpc>
              <a:spcBef>
                <a:spcPts val="400"/>
              </a:spcBef>
              <a:spcAft>
                <a:spcPts val="0"/>
              </a:spcAft>
              <a:buClr>
                <a:srgbClr val="888888"/>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1" name="Google Shape;11;p19"/>
          <p:cNvPicPr preferRelativeResize="0"/>
          <p:nvPr/>
        </p:nvPicPr>
        <p:blipFill rotWithShape="1">
          <a:blip r:embed="rId2">
            <a:alphaModFix/>
          </a:blip>
          <a:srcRect b="0" l="0" r="0" t="0"/>
          <a:stretch/>
        </p:blipFill>
        <p:spPr>
          <a:xfrm>
            <a:off x="6320047" y="3705448"/>
            <a:ext cx="3361905" cy="3561905"/>
          </a:xfrm>
          <a:prstGeom prst="rect">
            <a:avLst/>
          </a:prstGeom>
          <a:noFill/>
          <a:ln>
            <a:noFill/>
          </a:ln>
        </p:spPr>
      </p:pic>
      <p:pic>
        <p:nvPicPr>
          <p:cNvPr descr="Imagen que contiene cable, collar, dibujo, nudo&#10;&#10;Descripción generada automáticamente" id="12" name="Google Shape;12;p19"/>
          <p:cNvPicPr preferRelativeResize="0"/>
          <p:nvPr/>
        </p:nvPicPr>
        <p:blipFill rotWithShape="1">
          <a:blip r:embed="rId3">
            <a:alphaModFix/>
          </a:blip>
          <a:srcRect b="0" l="0" r="0" t="0"/>
          <a:stretch/>
        </p:blipFill>
        <p:spPr>
          <a:xfrm>
            <a:off x="7716739" y="-1265379"/>
            <a:ext cx="2038095" cy="2038095"/>
          </a:xfrm>
          <a:prstGeom prst="rect">
            <a:avLst/>
          </a:prstGeom>
          <a:noFill/>
          <a:ln>
            <a:noFill/>
          </a:ln>
        </p:spPr>
      </p:pic>
      <p:pic>
        <p:nvPicPr>
          <p:cNvPr descr="Imagen que contiene pájaro, avestruz&#10;&#10;Descripción generada automáticamente" id="13" name="Google Shape;13;p19"/>
          <p:cNvPicPr preferRelativeResize="0"/>
          <p:nvPr/>
        </p:nvPicPr>
        <p:blipFill rotWithShape="1">
          <a:blip r:embed="rId4">
            <a:alphaModFix/>
          </a:blip>
          <a:srcRect b="0" l="0" r="0" t="0"/>
          <a:stretch/>
        </p:blipFill>
        <p:spPr>
          <a:xfrm>
            <a:off x="-198922" y="-3491"/>
            <a:ext cx="953303" cy="776206"/>
          </a:xfrm>
          <a:prstGeom prst="rect">
            <a:avLst/>
          </a:prstGeom>
          <a:noFill/>
          <a:ln>
            <a:noFill/>
          </a:ln>
        </p:spPr>
      </p:pic>
      <p:pic>
        <p:nvPicPr>
          <p:cNvPr descr="Imagen que contiene silueta&#10;&#10;Descripción generada automáticamente" id="14" name="Google Shape;14;p19"/>
          <p:cNvPicPr preferRelativeResize="0"/>
          <p:nvPr/>
        </p:nvPicPr>
        <p:blipFill rotWithShape="1">
          <a:blip r:embed="rId5">
            <a:alphaModFix/>
          </a:blip>
          <a:srcRect b="0" l="0" r="0" t="0"/>
          <a:stretch/>
        </p:blipFill>
        <p:spPr>
          <a:xfrm>
            <a:off x="-1746698" y="3705448"/>
            <a:ext cx="4048855" cy="4015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4" name="Google Shape;7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9" name="Google Shape;8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5" name="Google Shape;9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8" name="Google Shape;9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2" name="Google Shape;10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Imágen / 1">
  <p:cSld name="Título + Texto + Imágen / 1">
    <p:bg>
      <p:bgPr>
        <a:solidFill>
          <a:schemeClr val="lt1"/>
        </a:solidFill>
      </p:bgPr>
    </p:bg>
    <p:spTree>
      <p:nvGrpSpPr>
        <p:cNvPr id="15" name="Shape 15"/>
        <p:cNvGrpSpPr/>
        <p:nvPr/>
      </p:nvGrpSpPr>
      <p:grpSpPr>
        <a:xfrm>
          <a:off x="0" y="0"/>
          <a:ext cx="0" cy="0"/>
          <a:chOff x="0" y="0"/>
          <a:chExt cx="0" cy="0"/>
        </a:xfrm>
      </p:grpSpPr>
      <p:sp>
        <p:nvSpPr>
          <p:cNvPr id="16" name="Google Shape;16;p20"/>
          <p:cNvSpPr/>
          <p:nvPr/>
        </p:nvSpPr>
        <p:spPr>
          <a:xfrm>
            <a:off x="0" y="0"/>
            <a:ext cx="9144000" cy="3687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 name="Google Shape;17;p20"/>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Font typeface="Poppins"/>
              <a:buNone/>
              <a:defRPr sz="14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descr="Imagen que contiene rueda, dibujo&#10;&#10;Descripción generada automáticamente" id="18" name="Google Shape;18;p20"/>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19" name="Google Shape;19;p20"/>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1C32"/>
              </a:buClr>
              <a:buSzPts val="1800"/>
              <a:buNone/>
              <a:defRPr b="1" sz="1800">
                <a:solidFill>
                  <a:srgbClr val="001C32"/>
                </a:solidFill>
                <a:latin typeface="Poppins"/>
                <a:ea typeface="Poppins"/>
                <a:cs typeface="Poppins"/>
                <a:sym typeface="Poppins"/>
              </a:defRPr>
            </a:lvl1pPr>
            <a:lvl2pPr indent="-342900" lvl="1" marL="914400" algn="l">
              <a:lnSpc>
                <a:spcPct val="90000"/>
              </a:lnSpc>
              <a:spcBef>
                <a:spcPts val="400"/>
              </a:spcBef>
              <a:spcAft>
                <a:spcPts val="0"/>
              </a:spcAft>
              <a:buClr>
                <a:srgbClr val="888888"/>
              </a:buClr>
              <a:buSzPts val="1800"/>
              <a:buChar char="•"/>
              <a:defRPr b="1">
                <a:latin typeface="Poppins"/>
                <a:ea typeface="Poppins"/>
                <a:cs typeface="Poppins"/>
                <a:sym typeface="Poppins"/>
              </a:defRPr>
            </a:lvl2pPr>
            <a:lvl3pPr indent="-323850" lvl="2" marL="1371600" algn="l">
              <a:lnSpc>
                <a:spcPct val="90000"/>
              </a:lnSpc>
              <a:spcBef>
                <a:spcPts val="400"/>
              </a:spcBef>
              <a:spcAft>
                <a:spcPts val="0"/>
              </a:spcAft>
              <a:buClr>
                <a:srgbClr val="888888"/>
              </a:buClr>
              <a:buSzPts val="1500"/>
              <a:buChar char="•"/>
              <a:defRPr b="1">
                <a:latin typeface="Poppins"/>
                <a:ea typeface="Poppins"/>
                <a:cs typeface="Poppins"/>
                <a:sym typeface="Poppins"/>
              </a:defRPr>
            </a:lvl3pPr>
            <a:lvl4pPr indent="-317500" lvl="3" marL="1828800" algn="l">
              <a:lnSpc>
                <a:spcPct val="90000"/>
              </a:lnSpc>
              <a:spcBef>
                <a:spcPts val="400"/>
              </a:spcBef>
              <a:spcAft>
                <a:spcPts val="0"/>
              </a:spcAft>
              <a:buClr>
                <a:srgbClr val="888888"/>
              </a:buClr>
              <a:buSzPts val="1400"/>
              <a:buChar char="•"/>
              <a:defRPr b="1">
                <a:latin typeface="Poppins"/>
                <a:ea typeface="Poppins"/>
                <a:cs typeface="Poppins"/>
                <a:sym typeface="Poppins"/>
              </a:defRPr>
            </a:lvl4pPr>
            <a:lvl5pPr indent="-317500" lvl="4" marL="2286000" algn="l">
              <a:lnSpc>
                <a:spcPct val="90000"/>
              </a:lnSpc>
              <a:spcBef>
                <a:spcPts val="400"/>
              </a:spcBef>
              <a:spcAft>
                <a:spcPts val="0"/>
              </a:spcAft>
              <a:buClr>
                <a:srgbClr val="888888"/>
              </a:buClr>
              <a:buSzPts val="1400"/>
              <a:buChar char="•"/>
              <a:defRPr b="1">
                <a:latin typeface="Poppins"/>
                <a:ea typeface="Poppins"/>
                <a:cs typeface="Poppins"/>
                <a:sym typeface="Poppi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20"/>
          <p:cNvSpPr txBox="1"/>
          <p:nvPr>
            <p:ph idx="2" type="body"/>
          </p:nvPr>
        </p:nvSpPr>
        <p:spPr>
          <a:xfrm>
            <a:off x="96440" y="1171575"/>
            <a:ext cx="5389800" cy="14001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rgbClr val="888888"/>
              </a:buClr>
              <a:buSzPts val="1400"/>
              <a:buNone/>
              <a:defRPr sz="1400">
                <a:solidFill>
                  <a:srgbClr val="888888"/>
                </a:solidFill>
                <a:latin typeface="Nunito"/>
                <a:ea typeface="Nunito"/>
                <a:cs typeface="Nunito"/>
                <a:sym typeface="Nunito"/>
              </a:defRPr>
            </a:lvl1pPr>
            <a:lvl2pPr indent="-342900" lvl="1" marL="914400" algn="l">
              <a:lnSpc>
                <a:spcPct val="90000"/>
              </a:lnSpc>
              <a:spcBef>
                <a:spcPts val="800"/>
              </a:spcBef>
              <a:spcAft>
                <a:spcPts val="0"/>
              </a:spcAft>
              <a:buClr>
                <a:srgbClr val="888888"/>
              </a:buClr>
              <a:buSzPts val="1800"/>
              <a:buChar char="•"/>
              <a:defRPr>
                <a:latin typeface="Nunito"/>
                <a:ea typeface="Nunito"/>
                <a:cs typeface="Nunito"/>
                <a:sym typeface="Nunito"/>
              </a:defRPr>
            </a:lvl2pPr>
            <a:lvl3pPr indent="-323850" lvl="2" marL="1371600" algn="l">
              <a:lnSpc>
                <a:spcPct val="90000"/>
              </a:lnSpc>
              <a:spcBef>
                <a:spcPts val="400"/>
              </a:spcBef>
              <a:spcAft>
                <a:spcPts val="0"/>
              </a:spcAft>
              <a:buClr>
                <a:srgbClr val="888888"/>
              </a:buClr>
              <a:buSzPts val="1500"/>
              <a:buChar char="•"/>
              <a:defRPr>
                <a:latin typeface="Nunito"/>
                <a:ea typeface="Nunito"/>
                <a:cs typeface="Nunito"/>
                <a:sym typeface="Nunito"/>
              </a:defRPr>
            </a:lvl3pPr>
            <a:lvl4pPr indent="-317500" lvl="3" marL="1828800" algn="l">
              <a:lnSpc>
                <a:spcPct val="90000"/>
              </a:lnSpc>
              <a:spcBef>
                <a:spcPts val="400"/>
              </a:spcBef>
              <a:spcAft>
                <a:spcPts val="0"/>
              </a:spcAft>
              <a:buClr>
                <a:srgbClr val="888888"/>
              </a:buClr>
              <a:buSzPts val="1400"/>
              <a:buChar char="•"/>
              <a:defRPr>
                <a:latin typeface="Nunito"/>
                <a:ea typeface="Nunito"/>
                <a:cs typeface="Nunito"/>
                <a:sym typeface="Nunito"/>
              </a:defRPr>
            </a:lvl4pPr>
            <a:lvl5pPr indent="-317500" lvl="4" marL="2286000" algn="l">
              <a:lnSpc>
                <a:spcPct val="90000"/>
              </a:lnSpc>
              <a:spcBef>
                <a:spcPts val="400"/>
              </a:spcBef>
              <a:spcAft>
                <a:spcPts val="0"/>
              </a:spcAft>
              <a:buClr>
                <a:srgbClr val="888888"/>
              </a:buClr>
              <a:buSzPts val="1400"/>
              <a:buChar char="•"/>
              <a:defRPr>
                <a:latin typeface="Nunito"/>
                <a:ea typeface="Nunito"/>
                <a:cs typeface="Nunito"/>
                <a:sym typeface="Nuni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20"/>
          <p:cNvSpPr/>
          <p:nvPr>
            <p:ph idx="3" type="pic"/>
          </p:nvPr>
        </p:nvSpPr>
        <p:spPr>
          <a:xfrm>
            <a:off x="4819650" y="2826475"/>
            <a:ext cx="3986100" cy="2003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lvl="1"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lvl="2"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lvl="3"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lvl="4"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teral. Título + Texto + Imágen">
  <p:cSld name="Lateral. Título + Texto + Imágen">
    <p:bg>
      <p:bgPr>
        <a:solidFill>
          <a:schemeClr val="lt1"/>
        </a:solidFill>
      </p:bgPr>
    </p:bg>
    <p:spTree>
      <p:nvGrpSpPr>
        <p:cNvPr id="22" name="Shape 22"/>
        <p:cNvGrpSpPr/>
        <p:nvPr/>
      </p:nvGrpSpPr>
      <p:grpSpPr>
        <a:xfrm>
          <a:off x="0" y="0"/>
          <a:ext cx="0" cy="0"/>
          <a:chOff x="0" y="0"/>
          <a:chExt cx="0" cy="0"/>
        </a:xfrm>
      </p:grpSpPr>
      <p:sp>
        <p:nvSpPr>
          <p:cNvPr id="23" name="Google Shape;23;p21"/>
          <p:cNvSpPr/>
          <p:nvPr/>
        </p:nvSpPr>
        <p:spPr>
          <a:xfrm>
            <a:off x="0" y="0"/>
            <a:ext cx="4452600" cy="51435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 name="Google Shape;24;p21"/>
          <p:cNvSpPr txBox="1"/>
          <p:nvPr>
            <p:ph type="title"/>
          </p:nvPr>
        </p:nvSpPr>
        <p:spPr>
          <a:xfrm>
            <a:off x="337962" y="2561953"/>
            <a:ext cx="3776400" cy="192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1800"/>
              <a:buFont typeface="Nunito"/>
              <a:buNone/>
              <a:defRPr b="0" sz="1800">
                <a:solidFill>
                  <a:schemeClr val="lt1"/>
                </a:solidFill>
                <a:latin typeface="Nunito"/>
                <a:ea typeface="Nunito"/>
                <a:cs typeface="Nunito"/>
                <a:sym typeface="Nuni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5" name="Google Shape;25;p21"/>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26" name="Google Shape;26;p21"/>
          <p:cNvSpPr txBox="1"/>
          <p:nvPr/>
        </p:nvSpPr>
        <p:spPr>
          <a:xfrm>
            <a:off x="452600" y="1172392"/>
            <a:ext cx="3776400" cy="1146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2700"/>
              <a:buFont typeface="Poppins"/>
              <a:buNone/>
            </a:pPr>
            <a:r>
              <a:t/>
            </a:r>
            <a:endParaRPr b="1" i="0" sz="2700" u="none" cap="none" strike="noStrike">
              <a:solidFill>
                <a:schemeClr val="lt1"/>
              </a:solidFill>
              <a:latin typeface="Poppins"/>
              <a:ea typeface="Poppins"/>
              <a:cs typeface="Poppins"/>
              <a:sym typeface="Poppins"/>
            </a:endParaRPr>
          </a:p>
        </p:txBody>
      </p:sp>
      <p:sp>
        <p:nvSpPr>
          <p:cNvPr id="27" name="Google Shape;27;p21"/>
          <p:cNvSpPr txBox="1"/>
          <p:nvPr>
            <p:ph idx="1" type="body"/>
          </p:nvPr>
        </p:nvSpPr>
        <p:spPr>
          <a:xfrm>
            <a:off x="338300" y="1162936"/>
            <a:ext cx="3776700" cy="1146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700"/>
              <a:buNone/>
              <a:defRPr b="1" sz="2700">
                <a:solidFill>
                  <a:schemeClr val="lt1"/>
                </a:solidFill>
                <a:latin typeface="Poppins"/>
                <a:ea typeface="Poppins"/>
                <a:cs typeface="Poppins"/>
                <a:sym typeface="Poppins"/>
              </a:defRPr>
            </a:lvl1pPr>
            <a:lvl2pPr indent="-317500" lvl="1" marL="914400" algn="l">
              <a:lnSpc>
                <a:spcPct val="90000"/>
              </a:lnSpc>
              <a:spcBef>
                <a:spcPts val="400"/>
              </a:spcBef>
              <a:spcAft>
                <a:spcPts val="0"/>
              </a:spcAft>
              <a:buClr>
                <a:srgbClr val="888888"/>
              </a:buClr>
              <a:buSzPts val="1400"/>
              <a:buChar char="•"/>
              <a:defRPr/>
            </a:lvl2pPr>
            <a:lvl3pPr indent="-317500" lvl="2" marL="1371600" algn="l">
              <a:lnSpc>
                <a:spcPct val="90000"/>
              </a:lnSpc>
              <a:spcBef>
                <a:spcPts val="400"/>
              </a:spcBef>
              <a:spcAft>
                <a:spcPts val="0"/>
              </a:spcAft>
              <a:buClr>
                <a:srgbClr val="888888"/>
              </a:buClr>
              <a:buSzPts val="1400"/>
              <a:buChar char="•"/>
              <a:defRPr/>
            </a:lvl3pPr>
            <a:lvl4pPr indent="-317500" lvl="3" marL="1828800" algn="l">
              <a:lnSpc>
                <a:spcPct val="90000"/>
              </a:lnSpc>
              <a:spcBef>
                <a:spcPts val="400"/>
              </a:spcBef>
              <a:spcAft>
                <a:spcPts val="0"/>
              </a:spcAft>
              <a:buClr>
                <a:srgbClr val="888888"/>
              </a:buClr>
              <a:buSzPts val="1400"/>
              <a:buChar char="•"/>
              <a:defRPr/>
            </a:lvl4pPr>
            <a:lvl5pPr indent="-317500" lvl="4" marL="2286000" algn="l">
              <a:lnSpc>
                <a:spcPct val="90000"/>
              </a:lnSpc>
              <a:spcBef>
                <a:spcPts val="400"/>
              </a:spcBef>
              <a:spcAft>
                <a:spcPts val="0"/>
              </a:spcAft>
              <a:buClr>
                <a:srgbClr val="888888"/>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 name="Google Shape;28;p21"/>
          <p:cNvSpPr/>
          <p:nvPr>
            <p:ph idx="2" type="pic"/>
          </p:nvPr>
        </p:nvSpPr>
        <p:spPr>
          <a:xfrm>
            <a:off x="4819650" y="832247"/>
            <a:ext cx="3986100" cy="3743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lvl="1"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lvl="2"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lvl="3"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lvl="4"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p:cSld name="Separador">
    <p:spTree>
      <p:nvGrpSpPr>
        <p:cNvPr id="29" name="Shape 29"/>
        <p:cNvGrpSpPr/>
        <p:nvPr/>
      </p:nvGrpSpPr>
      <p:grpSpPr>
        <a:xfrm>
          <a:off x="0" y="0"/>
          <a:ext cx="0" cy="0"/>
          <a:chOff x="0" y="0"/>
          <a:chExt cx="0" cy="0"/>
        </a:xfrm>
      </p:grpSpPr>
      <p:sp>
        <p:nvSpPr>
          <p:cNvPr id="30" name="Google Shape;30;p2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001C32"/>
              </a:buClr>
              <a:buSzPts val="3600"/>
              <a:buFont typeface="Poppins"/>
              <a:buNone/>
              <a:defRPr b="1" sz="3600">
                <a:solidFill>
                  <a:srgbClr val="001C32"/>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2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888888"/>
              </a:buClr>
              <a:buSzPts val="1800"/>
              <a:buNone/>
              <a:defRPr sz="1800">
                <a:solidFill>
                  <a:srgbClr val="888888"/>
                </a:solidFill>
                <a:latin typeface="Nunito"/>
                <a:ea typeface="Nunito"/>
                <a:cs typeface="Nunito"/>
                <a:sym typeface="Nunito"/>
              </a:defRPr>
            </a:lvl1pPr>
            <a:lvl2pPr lvl="1" algn="ctr">
              <a:lnSpc>
                <a:spcPct val="90000"/>
              </a:lnSpc>
              <a:spcBef>
                <a:spcPts val="400"/>
              </a:spcBef>
              <a:spcAft>
                <a:spcPts val="0"/>
              </a:spcAft>
              <a:buClr>
                <a:srgbClr val="888888"/>
              </a:buClr>
              <a:buSzPts val="1500"/>
              <a:buNone/>
              <a:defRPr sz="1500"/>
            </a:lvl2pPr>
            <a:lvl3pPr lvl="2" algn="ctr">
              <a:lnSpc>
                <a:spcPct val="90000"/>
              </a:lnSpc>
              <a:spcBef>
                <a:spcPts val="400"/>
              </a:spcBef>
              <a:spcAft>
                <a:spcPts val="0"/>
              </a:spcAft>
              <a:buClr>
                <a:srgbClr val="888888"/>
              </a:buClr>
              <a:buSzPts val="1400"/>
              <a:buNone/>
              <a:defRPr sz="1400"/>
            </a:lvl3pPr>
            <a:lvl4pPr lvl="3" algn="ctr">
              <a:lnSpc>
                <a:spcPct val="90000"/>
              </a:lnSpc>
              <a:spcBef>
                <a:spcPts val="400"/>
              </a:spcBef>
              <a:spcAft>
                <a:spcPts val="0"/>
              </a:spcAft>
              <a:buClr>
                <a:srgbClr val="888888"/>
              </a:buClr>
              <a:buSzPts val="1200"/>
              <a:buNone/>
              <a:defRPr sz="1200"/>
            </a:lvl4pPr>
            <a:lvl5pPr lvl="4" algn="ctr">
              <a:lnSpc>
                <a:spcPct val="90000"/>
              </a:lnSpc>
              <a:spcBef>
                <a:spcPts val="400"/>
              </a:spcBef>
              <a:spcAft>
                <a:spcPts val="0"/>
              </a:spcAft>
              <a:buClr>
                <a:srgbClr val="888888"/>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32" name="Google Shape;32;p22"/>
          <p:cNvPicPr preferRelativeResize="0"/>
          <p:nvPr/>
        </p:nvPicPr>
        <p:blipFill rotWithShape="1">
          <a:blip r:embed="rId2">
            <a:alphaModFix/>
          </a:blip>
          <a:srcRect b="0" l="0" r="0" t="0"/>
          <a:stretch/>
        </p:blipFill>
        <p:spPr>
          <a:xfrm>
            <a:off x="6320047" y="3705448"/>
            <a:ext cx="3361905" cy="3561905"/>
          </a:xfrm>
          <a:prstGeom prst="rect">
            <a:avLst/>
          </a:prstGeom>
          <a:noFill/>
          <a:ln>
            <a:noFill/>
          </a:ln>
        </p:spPr>
      </p:pic>
      <p:pic>
        <p:nvPicPr>
          <p:cNvPr id="33" name="Google Shape;33;p22"/>
          <p:cNvPicPr preferRelativeResize="0"/>
          <p:nvPr/>
        </p:nvPicPr>
        <p:blipFill rotWithShape="1">
          <a:blip r:embed="rId3">
            <a:alphaModFix/>
          </a:blip>
          <a:srcRect b="0" l="0" r="0" t="0"/>
          <a:stretch/>
        </p:blipFill>
        <p:spPr>
          <a:xfrm>
            <a:off x="7716739" y="-1265379"/>
            <a:ext cx="2038095" cy="2038095"/>
          </a:xfrm>
          <a:prstGeom prst="rect">
            <a:avLst/>
          </a:prstGeom>
          <a:noFill/>
          <a:ln>
            <a:noFill/>
          </a:ln>
        </p:spPr>
      </p:pic>
      <p:pic>
        <p:nvPicPr>
          <p:cNvPr id="34" name="Google Shape;34;p22"/>
          <p:cNvPicPr preferRelativeResize="0"/>
          <p:nvPr/>
        </p:nvPicPr>
        <p:blipFill rotWithShape="1">
          <a:blip r:embed="rId4">
            <a:alphaModFix/>
          </a:blip>
          <a:srcRect b="0" l="0" r="0" t="0"/>
          <a:stretch/>
        </p:blipFill>
        <p:spPr>
          <a:xfrm>
            <a:off x="-198922" y="-3491"/>
            <a:ext cx="953301" cy="776206"/>
          </a:xfrm>
          <a:prstGeom prst="rect">
            <a:avLst/>
          </a:prstGeom>
          <a:noFill/>
          <a:ln>
            <a:noFill/>
          </a:ln>
        </p:spPr>
      </p:pic>
      <p:pic>
        <p:nvPicPr>
          <p:cNvPr id="35" name="Google Shape;35;p22"/>
          <p:cNvPicPr preferRelativeResize="0"/>
          <p:nvPr/>
        </p:nvPicPr>
        <p:blipFill rotWithShape="1">
          <a:blip r:embed="rId5">
            <a:alphaModFix/>
          </a:blip>
          <a:srcRect b="0" l="0" r="0" t="0"/>
          <a:stretch/>
        </p:blipFill>
        <p:spPr>
          <a:xfrm>
            <a:off x="-1746698" y="3705448"/>
            <a:ext cx="4048855" cy="4015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teral. Título + Imágen">
  <p:cSld name="Lateral. Título + Imágen">
    <p:bg>
      <p:bgPr>
        <a:solidFill>
          <a:schemeClr val="lt1"/>
        </a:solidFill>
      </p:bgPr>
    </p:bg>
    <p:spTree>
      <p:nvGrpSpPr>
        <p:cNvPr id="36" name="Shape 36"/>
        <p:cNvGrpSpPr/>
        <p:nvPr/>
      </p:nvGrpSpPr>
      <p:grpSpPr>
        <a:xfrm>
          <a:off x="0" y="0"/>
          <a:ext cx="0" cy="0"/>
          <a:chOff x="0" y="0"/>
          <a:chExt cx="0" cy="0"/>
        </a:xfrm>
      </p:grpSpPr>
      <p:sp>
        <p:nvSpPr>
          <p:cNvPr id="37" name="Google Shape;37;p23"/>
          <p:cNvSpPr/>
          <p:nvPr/>
        </p:nvSpPr>
        <p:spPr>
          <a:xfrm>
            <a:off x="0" y="0"/>
            <a:ext cx="4452600" cy="51435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 name="Google Shape;38;p23"/>
          <p:cNvSpPr txBox="1"/>
          <p:nvPr>
            <p:ph type="title"/>
          </p:nvPr>
        </p:nvSpPr>
        <p:spPr>
          <a:xfrm>
            <a:off x="338300" y="1470710"/>
            <a:ext cx="3776400" cy="2202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Poppins"/>
              <a:buNone/>
              <a:defRPr b="1" sz="27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39" name="Google Shape;39;p23"/>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40" name="Google Shape;40;p23"/>
          <p:cNvSpPr/>
          <p:nvPr>
            <p:ph idx="2" type="pic"/>
          </p:nvPr>
        </p:nvSpPr>
        <p:spPr>
          <a:xfrm>
            <a:off x="4819650" y="832247"/>
            <a:ext cx="3986100" cy="3743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lvl="1"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lvl="2"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lvl="3"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lvl="4"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 Imágen / 2">
  <p:cSld name="Título + Texto + Imágen / 2">
    <p:bg>
      <p:bgPr>
        <a:solidFill>
          <a:schemeClr val="lt1"/>
        </a:solidFill>
      </p:bgPr>
    </p:bg>
    <p:spTree>
      <p:nvGrpSpPr>
        <p:cNvPr id="41" name="Shape 41"/>
        <p:cNvGrpSpPr/>
        <p:nvPr/>
      </p:nvGrpSpPr>
      <p:grpSpPr>
        <a:xfrm>
          <a:off x="0" y="0"/>
          <a:ext cx="0" cy="0"/>
          <a:chOff x="0" y="0"/>
          <a:chExt cx="0" cy="0"/>
        </a:xfrm>
      </p:grpSpPr>
      <p:sp>
        <p:nvSpPr>
          <p:cNvPr id="42" name="Google Shape;42;p24"/>
          <p:cNvSpPr/>
          <p:nvPr/>
        </p:nvSpPr>
        <p:spPr>
          <a:xfrm>
            <a:off x="0" y="0"/>
            <a:ext cx="9144000" cy="3687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 name="Google Shape;43;p24"/>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Font typeface="Poppins"/>
              <a:buNone/>
              <a:defRPr sz="14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descr="Imagen que contiene rueda, dibujo&#10;&#10;Descripción generada automáticamente" id="44" name="Google Shape;44;p24"/>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45" name="Google Shape;45;p24"/>
          <p:cNvSpPr txBox="1"/>
          <p:nvPr>
            <p:ph idx="1" type="body"/>
          </p:nvPr>
        </p:nvSpPr>
        <p:spPr>
          <a:xfrm>
            <a:off x="96440" y="685800"/>
            <a:ext cx="4475400" cy="36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1C32"/>
              </a:buClr>
              <a:buSzPts val="1800"/>
              <a:buNone/>
              <a:defRPr b="1" sz="1800">
                <a:solidFill>
                  <a:srgbClr val="001C32"/>
                </a:solidFill>
                <a:latin typeface="Poppins"/>
                <a:ea typeface="Poppins"/>
                <a:cs typeface="Poppins"/>
                <a:sym typeface="Poppins"/>
              </a:defRPr>
            </a:lvl1pPr>
            <a:lvl2pPr indent="-342900" lvl="1" marL="914400" algn="l">
              <a:lnSpc>
                <a:spcPct val="90000"/>
              </a:lnSpc>
              <a:spcBef>
                <a:spcPts val="400"/>
              </a:spcBef>
              <a:spcAft>
                <a:spcPts val="0"/>
              </a:spcAft>
              <a:buClr>
                <a:srgbClr val="888888"/>
              </a:buClr>
              <a:buSzPts val="1800"/>
              <a:buChar char="•"/>
              <a:defRPr b="1">
                <a:latin typeface="Poppins"/>
                <a:ea typeface="Poppins"/>
                <a:cs typeface="Poppins"/>
                <a:sym typeface="Poppins"/>
              </a:defRPr>
            </a:lvl2pPr>
            <a:lvl3pPr indent="-323850" lvl="2" marL="1371600" algn="l">
              <a:lnSpc>
                <a:spcPct val="90000"/>
              </a:lnSpc>
              <a:spcBef>
                <a:spcPts val="400"/>
              </a:spcBef>
              <a:spcAft>
                <a:spcPts val="0"/>
              </a:spcAft>
              <a:buClr>
                <a:srgbClr val="888888"/>
              </a:buClr>
              <a:buSzPts val="1500"/>
              <a:buChar char="•"/>
              <a:defRPr b="1">
                <a:latin typeface="Poppins"/>
                <a:ea typeface="Poppins"/>
                <a:cs typeface="Poppins"/>
                <a:sym typeface="Poppins"/>
              </a:defRPr>
            </a:lvl3pPr>
            <a:lvl4pPr indent="-317500" lvl="3" marL="1828800" algn="l">
              <a:lnSpc>
                <a:spcPct val="90000"/>
              </a:lnSpc>
              <a:spcBef>
                <a:spcPts val="400"/>
              </a:spcBef>
              <a:spcAft>
                <a:spcPts val="0"/>
              </a:spcAft>
              <a:buClr>
                <a:srgbClr val="888888"/>
              </a:buClr>
              <a:buSzPts val="1400"/>
              <a:buChar char="•"/>
              <a:defRPr b="1">
                <a:latin typeface="Poppins"/>
                <a:ea typeface="Poppins"/>
                <a:cs typeface="Poppins"/>
                <a:sym typeface="Poppins"/>
              </a:defRPr>
            </a:lvl4pPr>
            <a:lvl5pPr indent="-317500" lvl="4" marL="2286000" algn="l">
              <a:lnSpc>
                <a:spcPct val="90000"/>
              </a:lnSpc>
              <a:spcBef>
                <a:spcPts val="400"/>
              </a:spcBef>
              <a:spcAft>
                <a:spcPts val="0"/>
              </a:spcAft>
              <a:buClr>
                <a:srgbClr val="888888"/>
              </a:buClr>
              <a:buSzPts val="1400"/>
              <a:buChar char="•"/>
              <a:defRPr b="1">
                <a:latin typeface="Poppins"/>
                <a:ea typeface="Poppins"/>
                <a:cs typeface="Poppins"/>
                <a:sym typeface="Poppi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24"/>
          <p:cNvSpPr txBox="1"/>
          <p:nvPr>
            <p:ph idx="2" type="body"/>
          </p:nvPr>
        </p:nvSpPr>
        <p:spPr>
          <a:xfrm>
            <a:off x="96440" y="1171574"/>
            <a:ext cx="4475400" cy="3723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rgbClr val="888888"/>
              </a:buClr>
              <a:buSzPts val="1400"/>
              <a:buNone/>
              <a:defRPr sz="1400">
                <a:solidFill>
                  <a:srgbClr val="888888"/>
                </a:solidFill>
                <a:latin typeface="Nunito"/>
                <a:ea typeface="Nunito"/>
                <a:cs typeface="Nunito"/>
                <a:sym typeface="Nunito"/>
              </a:defRPr>
            </a:lvl1pPr>
            <a:lvl2pPr indent="-342900" lvl="1" marL="914400" algn="l">
              <a:lnSpc>
                <a:spcPct val="90000"/>
              </a:lnSpc>
              <a:spcBef>
                <a:spcPts val="800"/>
              </a:spcBef>
              <a:spcAft>
                <a:spcPts val="0"/>
              </a:spcAft>
              <a:buClr>
                <a:srgbClr val="888888"/>
              </a:buClr>
              <a:buSzPts val="1800"/>
              <a:buChar char="•"/>
              <a:defRPr>
                <a:latin typeface="Nunito"/>
                <a:ea typeface="Nunito"/>
                <a:cs typeface="Nunito"/>
                <a:sym typeface="Nunito"/>
              </a:defRPr>
            </a:lvl2pPr>
            <a:lvl3pPr indent="-323850" lvl="2" marL="1371600" algn="l">
              <a:lnSpc>
                <a:spcPct val="90000"/>
              </a:lnSpc>
              <a:spcBef>
                <a:spcPts val="400"/>
              </a:spcBef>
              <a:spcAft>
                <a:spcPts val="0"/>
              </a:spcAft>
              <a:buClr>
                <a:srgbClr val="888888"/>
              </a:buClr>
              <a:buSzPts val="1500"/>
              <a:buChar char="•"/>
              <a:defRPr>
                <a:latin typeface="Nunito"/>
                <a:ea typeface="Nunito"/>
                <a:cs typeface="Nunito"/>
                <a:sym typeface="Nunito"/>
              </a:defRPr>
            </a:lvl3pPr>
            <a:lvl4pPr indent="-317500" lvl="3" marL="1828800" algn="l">
              <a:lnSpc>
                <a:spcPct val="90000"/>
              </a:lnSpc>
              <a:spcBef>
                <a:spcPts val="400"/>
              </a:spcBef>
              <a:spcAft>
                <a:spcPts val="0"/>
              </a:spcAft>
              <a:buClr>
                <a:srgbClr val="888888"/>
              </a:buClr>
              <a:buSzPts val="1400"/>
              <a:buChar char="•"/>
              <a:defRPr>
                <a:latin typeface="Nunito"/>
                <a:ea typeface="Nunito"/>
                <a:cs typeface="Nunito"/>
                <a:sym typeface="Nunito"/>
              </a:defRPr>
            </a:lvl4pPr>
            <a:lvl5pPr indent="-317500" lvl="4" marL="2286000" algn="l">
              <a:lnSpc>
                <a:spcPct val="90000"/>
              </a:lnSpc>
              <a:spcBef>
                <a:spcPts val="400"/>
              </a:spcBef>
              <a:spcAft>
                <a:spcPts val="0"/>
              </a:spcAft>
              <a:buClr>
                <a:srgbClr val="888888"/>
              </a:buClr>
              <a:buSzPts val="1400"/>
              <a:buChar char="•"/>
              <a:defRPr>
                <a:latin typeface="Nunito"/>
                <a:ea typeface="Nunito"/>
                <a:cs typeface="Nunito"/>
                <a:sym typeface="Nuni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24"/>
          <p:cNvSpPr/>
          <p:nvPr>
            <p:ph idx="3" type="pic"/>
          </p:nvPr>
        </p:nvSpPr>
        <p:spPr>
          <a:xfrm>
            <a:off x="4819650" y="832247"/>
            <a:ext cx="3986100" cy="3743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lvl="1"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lvl="2"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lvl="3"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lvl="4"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teral xs. Título + Texto + Imágen">
  <p:cSld name="Lateral xs. Título + Texto + Imágen">
    <p:bg>
      <p:bgPr>
        <a:solidFill>
          <a:schemeClr val="lt1"/>
        </a:solidFill>
      </p:bgPr>
    </p:bg>
    <p:spTree>
      <p:nvGrpSpPr>
        <p:cNvPr id="48" name="Shape 48"/>
        <p:cNvGrpSpPr/>
        <p:nvPr/>
      </p:nvGrpSpPr>
      <p:grpSpPr>
        <a:xfrm>
          <a:off x="0" y="0"/>
          <a:ext cx="0" cy="0"/>
          <a:chOff x="0" y="0"/>
          <a:chExt cx="0" cy="0"/>
        </a:xfrm>
      </p:grpSpPr>
      <p:sp>
        <p:nvSpPr>
          <p:cNvPr id="49" name="Google Shape;49;p25"/>
          <p:cNvSpPr/>
          <p:nvPr/>
        </p:nvSpPr>
        <p:spPr>
          <a:xfrm>
            <a:off x="0" y="0"/>
            <a:ext cx="2268300" cy="51435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0" name="Google Shape;50;p25"/>
          <p:cNvSpPr txBox="1"/>
          <p:nvPr>
            <p:ph type="title"/>
          </p:nvPr>
        </p:nvSpPr>
        <p:spPr>
          <a:xfrm>
            <a:off x="117488" y="140385"/>
            <a:ext cx="1992600" cy="10626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1800"/>
              <a:buFont typeface="Poppins"/>
              <a:buNone/>
              <a:defRPr b="1" sz="18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51" name="Google Shape;51;p25"/>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52" name="Google Shape;52;p25"/>
          <p:cNvSpPr txBox="1"/>
          <p:nvPr>
            <p:ph idx="1" type="body"/>
          </p:nvPr>
        </p:nvSpPr>
        <p:spPr>
          <a:xfrm>
            <a:off x="117872" y="1625844"/>
            <a:ext cx="1992000" cy="3377400"/>
          </a:xfrm>
          <a:prstGeom prst="rect">
            <a:avLst/>
          </a:prstGeom>
          <a:noFill/>
          <a:ln>
            <a:noFill/>
          </a:ln>
        </p:spPr>
        <p:txBody>
          <a:bodyPr anchorCtr="0" anchor="b" bIns="34275" lIns="68575" spcFirstLastPara="1" rIns="68575" wrap="square" tIns="34275">
            <a:noAutofit/>
          </a:bodyPr>
          <a:lstStyle>
            <a:lvl1pPr indent="-317500" lvl="0" marL="457200" algn="l">
              <a:lnSpc>
                <a:spcPct val="90000"/>
              </a:lnSpc>
              <a:spcBef>
                <a:spcPts val="800"/>
              </a:spcBef>
              <a:spcAft>
                <a:spcPts val="0"/>
              </a:spcAft>
              <a:buClr>
                <a:schemeClr val="lt1"/>
              </a:buClr>
              <a:buSzPts val="1400"/>
              <a:buChar char="•"/>
              <a:defRPr sz="1400">
                <a:solidFill>
                  <a:schemeClr val="lt1"/>
                </a:solidFill>
              </a:defRPr>
            </a:lvl1pPr>
            <a:lvl2pPr indent="-317500" lvl="1" marL="914400" algn="l">
              <a:lnSpc>
                <a:spcPct val="90000"/>
              </a:lnSpc>
              <a:spcBef>
                <a:spcPts val="400"/>
              </a:spcBef>
              <a:spcAft>
                <a:spcPts val="0"/>
              </a:spcAft>
              <a:buClr>
                <a:schemeClr val="lt1"/>
              </a:buClr>
              <a:buSzPts val="1400"/>
              <a:buChar char="•"/>
              <a:defRPr sz="1400">
                <a:solidFill>
                  <a:schemeClr val="lt1"/>
                </a:solidFill>
              </a:defRPr>
            </a:lvl2pPr>
            <a:lvl3pPr indent="-317500" lvl="2" marL="1371600" algn="l">
              <a:lnSpc>
                <a:spcPct val="90000"/>
              </a:lnSpc>
              <a:spcBef>
                <a:spcPts val="400"/>
              </a:spcBef>
              <a:spcAft>
                <a:spcPts val="0"/>
              </a:spcAft>
              <a:buClr>
                <a:schemeClr val="lt1"/>
              </a:buClr>
              <a:buSzPts val="1400"/>
              <a:buChar char="•"/>
              <a:defRPr sz="1400">
                <a:solidFill>
                  <a:schemeClr val="lt1"/>
                </a:solidFill>
              </a:defRPr>
            </a:lvl3pPr>
            <a:lvl4pPr indent="-317500" lvl="3" marL="1828800" algn="l">
              <a:lnSpc>
                <a:spcPct val="90000"/>
              </a:lnSpc>
              <a:spcBef>
                <a:spcPts val="400"/>
              </a:spcBef>
              <a:spcAft>
                <a:spcPts val="0"/>
              </a:spcAft>
              <a:buClr>
                <a:schemeClr val="lt1"/>
              </a:buClr>
              <a:buSzPts val="1400"/>
              <a:buChar char="•"/>
              <a:defRPr sz="1400">
                <a:solidFill>
                  <a:schemeClr val="lt1"/>
                </a:solidFill>
              </a:defRPr>
            </a:lvl4pPr>
            <a:lvl5pPr indent="-317500" lvl="4" marL="2286000" algn="l">
              <a:lnSpc>
                <a:spcPct val="90000"/>
              </a:lnSpc>
              <a:spcBef>
                <a:spcPts val="400"/>
              </a:spcBef>
              <a:spcAft>
                <a:spcPts val="0"/>
              </a:spcAft>
              <a:buClr>
                <a:schemeClr val="lt1"/>
              </a:buClr>
              <a:buSzPts val="1400"/>
              <a:buChar char="•"/>
              <a:defRPr sz="14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25"/>
          <p:cNvSpPr/>
          <p:nvPr>
            <p:ph idx="2" type="pic"/>
          </p:nvPr>
        </p:nvSpPr>
        <p:spPr>
          <a:xfrm>
            <a:off x="2517865" y="793569"/>
            <a:ext cx="6288000" cy="4095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lvl="1"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lvl="2"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lvl="3"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lvl="4"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Texto">
  <p:cSld name="Título + Texto">
    <p:bg>
      <p:bgPr>
        <a:solidFill>
          <a:schemeClr val="lt1"/>
        </a:solidFill>
      </p:bgPr>
    </p:bg>
    <p:spTree>
      <p:nvGrpSpPr>
        <p:cNvPr id="54" name="Shape 54"/>
        <p:cNvGrpSpPr/>
        <p:nvPr/>
      </p:nvGrpSpPr>
      <p:grpSpPr>
        <a:xfrm>
          <a:off x="0" y="0"/>
          <a:ext cx="0" cy="0"/>
          <a:chOff x="0" y="0"/>
          <a:chExt cx="0" cy="0"/>
        </a:xfrm>
      </p:grpSpPr>
      <p:sp>
        <p:nvSpPr>
          <p:cNvPr id="55" name="Google Shape;55;p26"/>
          <p:cNvSpPr/>
          <p:nvPr/>
        </p:nvSpPr>
        <p:spPr>
          <a:xfrm>
            <a:off x="0" y="0"/>
            <a:ext cx="9144000" cy="368700"/>
          </a:xfrm>
          <a:prstGeom prst="rect">
            <a:avLst/>
          </a:prstGeom>
          <a:solidFill>
            <a:srgbClr val="007DC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26"/>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Font typeface="Poppins"/>
              <a:buNone/>
              <a:defRPr sz="1400">
                <a:solidFill>
                  <a:schemeClr val="lt1"/>
                </a:solidFill>
                <a:latin typeface="Poppins"/>
                <a:ea typeface="Poppins"/>
                <a:cs typeface="Poppins"/>
                <a:sym typeface="Poppin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descr="Imagen que contiene rueda, dibujo&#10;&#10;Descripción generada automáticamente" id="57" name="Google Shape;57;p26"/>
          <p:cNvPicPr preferRelativeResize="0"/>
          <p:nvPr/>
        </p:nvPicPr>
        <p:blipFill rotWithShape="1">
          <a:blip r:embed="rId2">
            <a:alphaModFix/>
          </a:blip>
          <a:srcRect b="0" l="0" r="0" t="0"/>
          <a:stretch/>
        </p:blipFill>
        <p:spPr>
          <a:xfrm>
            <a:off x="8805700" y="80308"/>
            <a:ext cx="220812" cy="225665"/>
          </a:xfrm>
          <a:prstGeom prst="rect">
            <a:avLst/>
          </a:prstGeom>
          <a:noFill/>
          <a:ln>
            <a:noFill/>
          </a:ln>
        </p:spPr>
      </p:pic>
      <p:sp>
        <p:nvSpPr>
          <p:cNvPr id="58" name="Google Shape;58;p26"/>
          <p:cNvSpPr txBox="1"/>
          <p:nvPr>
            <p:ph idx="1" type="body"/>
          </p:nvPr>
        </p:nvSpPr>
        <p:spPr>
          <a:xfrm>
            <a:off x="96440" y="685800"/>
            <a:ext cx="4475400" cy="36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1C32"/>
              </a:buClr>
              <a:buSzPts val="1800"/>
              <a:buNone/>
              <a:defRPr b="1" sz="1800">
                <a:solidFill>
                  <a:srgbClr val="001C32"/>
                </a:solidFill>
                <a:latin typeface="Poppins"/>
                <a:ea typeface="Poppins"/>
                <a:cs typeface="Poppins"/>
                <a:sym typeface="Poppins"/>
              </a:defRPr>
            </a:lvl1pPr>
            <a:lvl2pPr indent="-342900" lvl="1" marL="914400" algn="l">
              <a:lnSpc>
                <a:spcPct val="90000"/>
              </a:lnSpc>
              <a:spcBef>
                <a:spcPts val="400"/>
              </a:spcBef>
              <a:spcAft>
                <a:spcPts val="0"/>
              </a:spcAft>
              <a:buClr>
                <a:srgbClr val="888888"/>
              </a:buClr>
              <a:buSzPts val="1800"/>
              <a:buChar char="•"/>
              <a:defRPr b="1">
                <a:latin typeface="Poppins"/>
                <a:ea typeface="Poppins"/>
                <a:cs typeface="Poppins"/>
                <a:sym typeface="Poppins"/>
              </a:defRPr>
            </a:lvl2pPr>
            <a:lvl3pPr indent="-323850" lvl="2" marL="1371600" algn="l">
              <a:lnSpc>
                <a:spcPct val="90000"/>
              </a:lnSpc>
              <a:spcBef>
                <a:spcPts val="400"/>
              </a:spcBef>
              <a:spcAft>
                <a:spcPts val="0"/>
              </a:spcAft>
              <a:buClr>
                <a:srgbClr val="888888"/>
              </a:buClr>
              <a:buSzPts val="1500"/>
              <a:buChar char="•"/>
              <a:defRPr b="1">
                <a:latin typeface="Poppins"/>
                <a:ea typeface="Poppins"/>
                <a:cs typeface="Poppins"/>
                <a:sym typeface="Poppins"/>
              </a:defRPr>
            </a:lvl3pPr>
            <a:lvl4pPr indent="-317500" lvl="3" marL="1828800" algn="l">
              <a:lnSpc>
                <a:spcPct val="90000"/>
              </a:lnSpc>
              <a:spcBef>
                <a:spcPts val="400"/>
              </a:spcBef>
              <a:spcAft>
                <a:spcPts val="0"/>
              </a:spcAft>
              <a:buClr>
                <a:srgbClr val="888888"/>
              </a:buClr>
              <a:buSzPts val="1400"/>
              <a:buChar char="•"/>
              <a:defRPr b="1">
                <a:latin typeface="Poppins"/>
                <a:ea typeface="Poppins"/>
                <a:cs typeface="Poppins"/>
                <a:sym typeface="Poppins"/>
              </a:defRPr>
            </a:lvl4pPr>
            <a:lvl5pPr indent="-317500" lvl="4" marL="2286000" algn="l">
              <a:lnSpc>
                <a:spcPct val="90000"/>
              </a:lnSpc>
              <a:spcBef>
                <a:spcPts val="400"/>
              </a:spcBef>
              <a:spcAft>
                <a:spcPts val="0"/>
              </a:spcAft>
              <a:buClr>
                <a:srgbClr val="888888"/>
              </a:buClr>
              <a:buSzPts val="1400"/>
              <a:buChar char="•"/>
              <a:defRPr b="1">
                <a:latin typeface="Poppins"/>
                <a:ea typeface="Poppins"/>
                <a:cs typeface="Poppins"/>
                <a:sym typeface="Poppi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26"/>
          <p:cNvSpPr txBox="1"/>
          <p:nvPr>
            <p:ph idx="2" type="body"/>
          </p:nvPr>
        </p:nvSpPr>
        <p:spPr>
          <a:xfrm>
            <a:off x="96440" y="1171575"/>
            <a:ext cx="8930100" cy="1875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rgbClr val="888888"/>
              </a:buClr>
              <a:buSzPts val="1400"/>
              <a:buNone/>
              <a:defRPr sz="1400">
                <a:solidFill>
                  <a:srgbClr val="888888"/>
                </a:solidFill>
                <a:latin typeface="Nunito"/>
                <a:ea typeface="Nunito"/>
                <a:cs typeface="Nunito"/>
                <a:sym typeface="Nunito"/>
              </a:defRPr>
            </a:lvl1pPr>
            <a:lvl2pPr indent="-342900" lvl="1" marL="914400" algn="l">
              <a:lnSpc>
                <a:spcPct val="90000"/>
              </a:lnSpc>
              <a:spcBef>
                <a:spcPts val="800"/>
              </a:spcBef>
              <a:spcAft>
                <a:spcPts val="0"/>
              </a:spcAft>
              <a:buClr>
                <a:srgbClr val="888888"/>
              </a:buClr>
              <a:buSzPts val="1800"/>
              <a:buChar char="•"/>
              <a:defRPr>
                <a:latin typeface="Nunito"/>
                <a:ea typeface="Nunito"/>
                <a:cs typeface="Nunito"/>
                <a:sym typeface="Nunito"/>
              </a:defRPr>
            </a:lvl2pPr>
            <a:lvl3pPr indent="-323850" lvl="2" marL="1371600" algn="l">
              <a:lnSpc>
                <a:spcPct val="90000"/>
              </a:lnSpc>
              <a:spcBef>
                <a:spcPts val="400"/>
              </a:spcBef>
              <a:spcAft>
                <a:spcPts val="0"/>
              </a:spcAft>
              <a:buClr>
                <a:srgbClr val="888888"/>
              </a:buClr>
              <a:buSzPts val="1500"/>
              <a:buChar char="•"/>
              <a:defRPr>
                <a:latin typeface="Nunito"/>
                <a:ea typeface="Nunito"/>
                <a:cs typeface="Nunito"/>
                <a:sym typeface="Nunito"/>
              </a:defRPr>
            </a:lvl3pPr>
            <a:lvl4pPr indent="-317500" lvl="3" marL="1828800" algn="l">
              <a:lnSpc>
                <a:spcPct val="90000"/>
              </a:lnSpc>
              <a:spcBef>
                <a:spcPts val="400"/>
              </a:spcBef>
              <a:spcAft>
                <a:spcPts val="0"/>
              </a:spcAft>
              <a:buClr>
                <a:srgbClr val="888888"/>
              </a:buClr>
              <a:buSzPts val="1400"/>
              <a:buChar char="•"/>
              <a:defRPr>
                <a:latin typeface="Nunito"/>
                <a:ea typeface="Nunito"/>
                <a:cs typeface="Nunito"/>
                <a:sym typeface="Nunito"/>
              </a:defRPr>
            </a:lvl4pPr>
            <a:lvl5pPr indent="-317500" lvl="4" marL="2286000" algn="l">
              <a:lnSpc>
                <a:spcPct val="90000"/>
              </a:lnSpc>
              <a:spcBef>
                <a:spcPts val="400"/>
              </a:spcBef>
              <a:spcAft>
                <a:spcPts val="0"/>
              </a:spcAft>
              <a:buClr>
                <a:srgbClr val="888888"/>
              </a:buClr>
              <a:buSzPts val="1400"/>
              <a:buChar char="•"/>
              <a:defRPr>
                <a:latin typeface="Nunito"/>
                <a:ea typeface="Nunito"/>
                <a:cs typeface="Nunito"/>
                <a:sym typeface="Nuni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 name="Google Shape;66;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7" name="Google Shape;6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2"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1C32"/>
              </a:buClr>
              <a:buSzPts val="3300"/>
              <a:buFont typeface="Poppins"/>
              <a:buNone/>
              <a:defRPr b="1" i="0" sz="3300" u="none" cap="none" strike="noStrike">
                <a:solidFill>
                  <a:srgbClr val="001C32"/>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888888"/>
              </a:buClr>
              <a:buSzPts val="2100"/>
              <a:buFont typeface="Arial"/>
              <a:buChar char="•"/>
              <a:defRPr b="0" i="0" sz="2100" u="none" cap="none" strike="noStrike">
                <a:solidFill>
                  <a:srgbClr val="888888"/>
                </a:solidFill>
                <a:latin typeface="Nunito"/>
                <a:ea typeface="Nunito"/>
                <a:cs typeface="Nunito"/>
                <a:sym typeface="Nunito"/>
              </a:defRPr>
            </a:lvl1pPr>
            <a:lvl2pPr indent="-342900" lvl="1" marL="914400" marR="0" rtl="0" algn="l">
              <a:lnSpc>
                <a:spcPct val="90000"/>
              </a:lnSpc>
              <a:spcBef>
                <a:spcPts val="400"/>
              </a:spcBef>
              <a:spcAft>
                <a:spcPts val="0"/>
              </a:spcAft>
              <a:buClr>
                <a:srgbClr val="888888"/>
              </a:buClr>
              <a:buSzPts val="1800"/>
              <a:buFont typeface="Arial"/>
              <a:buChar char="•"/>
              <a:defRPr b="0" i="0" sz="1800" u="none" cap="none" strike="noStrike">
                <a:solidFill>
                  <a:srgbClr val="888888"/>
                </a:solidFill>
                <a:latin typeface="Nunito"/>
                <a:ea typeface="Nunito"/>
                <a:cs typeface="Nunito"/>
                <a:sym typeface="Nunito"/>
              </a:defRPr>
            </a:lvl2pPr>
            <a:lvl3pPr indent="-323850" lvl="2" marL="1371600" marR="0" rtl="0" algn="l">
              <a:lnSpc>
                <a:spcPct val="90000"/>
              </a:lnSpc>
              <a:spcBef>
                <a:spcPts val="400"/>
              </a:spcBef>
              <a:spcAft>
                <a:spcPts val="0"/>
              </a:spcAft>
              <a:buClr>
                <a:srgbClr val="888888"/>
              </a:buClr>
              <a:buSzPts val="1500"/>
              <a:buFont typeface="Arial"/>
              <a:buChar char="•"/>
              <a:defRPr b="0" i="0" sz="1500" u="none" cap="none" strike="noStrike">
                <a:solidFill>
                  <a:srgbClr val="888888"/>
                </a:solidFill>
                <a:latin typeface="Nunito"/>
                <a:ea typeface="Nunito"/>
                <a:cs typeface="Nunito"/>
                <a:sym typeface="Nunito"/>
              </a:defRPr>
            </a:lvl3pPr>
            <a:lvl4pPr indent="-317500" lvl="3" marL="1828800"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4pPr>
            <a:lvl5pPr indent="-317500" lvl="4" marL="2286000" marR="0" rtl="0" algn="l">
              <a:lnSpc>
                <a:spcPct val="90000"/>
              </a:lnSpc>
              <a:spcBef>
                <a:spcPts val="400"/>
              </a:spcBef>
              <a:spcAft>
                <a:spcPts val="0"/>
              </a:spcAft>
              <a:buClr>
                <a:srgbClr val="888888"/>
              </a:buClr>
              <a:buSzPts val="1400"/>
              <a:buFont typeface="Arial"/>
              <a:buChar char="•"/>
              <a:defRPr b="0" i="0" sz="1400" u="none" cap="none" strike="noStrike">
                <a:solidFill>
                  <a:srgbClr val="888888"/>
                </a:solidFill>
                <a:latin typeface="Nunito"/>
                <a:ea typeface="Nunito"/>
                <a:cs typeface="Nunito"/>
                <a:sym typeface="Nuni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capacitacion@qualesgrou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Poppins"/>
              <a:buNone/>
            </a:pPr>
            <a:r>
              <a:rPr lang="es-AR"/>
              <a:t>Capacitación SQL Nivel Inicial</a:t>
            </a:r>
            <a:endParaRPr/>
          </a:p>
        </p:txBody>
      </p:sp>
      <p:sp>
        <p:nvSpPr>
          <p:cNvPr id="110" name="Google Shape;110;p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s-AR">
                <a:latin typeface="Poppins"/>
                <a:ea typeface="Poppins"/>
                <a:cs typeface="Poppins"/>
                <a:sym typeface="Poppins"/>
              </a:rPr>
              <a:t>Pautas generales del encuentro</a:t>
            </a:r>
            <a:endParaRPr>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Relaciones– Sistemas de Gestión – Unidad 1</a:t>
            </a:r>
            <a:endParaRPr sz="1200"/>
          </a:p>
        </p:txBody>
      </p:sp>
      <p:sp>
        <p:nvSpPr>
          <p:cNvPr id="174" name="Google Shape;174;p10"/>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Tipos de relaciones</a:t>
            </a:r>
            <a:endParaRPr/>
          </a:p>
        </p:txBody>
      </p:sp>
      <p:pic>
        <p:nvPicPr>
          <p:cNvPr id="175" name="Google Shape;175;p10"/>
          <p:cNvPicPr preferRelativeResize="0"/>
          <p:nvPr/>
        </p:nvPicPr>
        <p:blipFill rotWithShape="1">
          <a:blip r:embed="rId3">
            <a:alphaModFix/>
          </a:blip>
          <a:srcRect b="0" l="0" r="0" t="0"/>
          <a:stretch/>
        </p:blipFill>
        <p:spPr>
          <a:xfrm>
            <a:off x="1392652" y="1322945"/>
            <a:ext cx="6358695" cy="3422288"/>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338300" y="2299507"/>
            <a:ext cx="3776400" cy="544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Poppins"/>
              <a:buNone/>
            </a:pPr>
            <a:r>
              <a:rPr lang="es-AR"/>
              <a:t>Tablas</a:t>
            </a:r>
            <a:endParaRPr/>
          </a:p>
        </p:txBody>
      </p:sp>
      <p:sp>
        <p:nvSpPr>
          <p:cNvPr id="181" name="Google Shape;181;p11"/>
          <p:cNvSpPr txBox="1"/>
          <p:nvPr/>
        </p:nvSpPr>
        <p:spPr>
          <a:xfrm>
            <a:off x="5029200" y="1048256"/>
            <a:ext cx="3586500" cy="179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Poppins"/>
                <a:ea typeface="Poppins"/>
                <a:cs typeface="Poppins"/>
                <a:sym typeface="Poppins"/>
              </a:rPr>
              <a:t>Una tabla/entidad es una “cosa” u “objeto” en el mundo real que es distinguible de todos los demás objetos, en ella se guardan los datos recogidos por un programa. Puede ser concreta, como una persona o un libro, o puede ser abstracta, como un préstamo, unas vacaciones o un concepto</a:t>
            </a:r>
            <a:endParaRPr b="0" i="0" sz="1400" u="none" cap="none" strike="noStrike">
              <a:solidFill>
                <a:schemeClr val="dk1"/>
              </a:solidFill>
              <a:latin typeface="Poppins"/>
              <a:ea typeface="Poppins"/>
              <a:cs typeface="Poppins"/>
              <a:sym typeface="Poppins"/>
            </a:endParaRPr>
          </a:p>
        </p:txBody>
      </p:sp>
      <p:pic>
        <p:nvPicPr>
          <p:cNvPr id="182" name="Google Shape;182;p11"/>
          <p:cNvPicPr preferRelativeResize="0"/>
          <p:nvPr/>
        </p:nvPicPr>
        <p:blipFill rotWithShape="1">
          <a:blip r:embed="rId3">
            <a:alphaModFix/>
          </a:blip>
          <a:srcRect b="0" l="0" r="0" t="0"/>
          <a:stretch/>
        </p:blipFill>
        <p:spPr>
          <a:xfrm>
            <a:off x="5029202" y="3177706"/>
            <a:ext cx="3586585" cy="1235869"/>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 Tablas – Unidad 1</a:t>
            </a:r>
            <a:endParaRPr sz="1200"/>
          </a:p>
        </p:txBody>
      </p:sp>
      <p:sp>
        <p:nvSpPr>
          <p:cNvPr id="188" name="Google Shape;188;p12"/>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Las Tablas se componen…</a:t>
            </a:r>
            <a:endParaRPr/>
          </a:p>
        </p:txBody>
      </p:sp>
      <p:sp>
        <p:nvSpPr>
          <p:cNvPr id="189" name="Google Shape;189;p12"/>
          <p:cNvSpPr txBox="1"/>
          <p:nvPr/>
        </p:nvSpPr>
        <p:spPr>
          <a:xfrm>
            <a:off x="96394" y="1054294"/>
            <a:ext cx="5799000" cy="13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Las tablas se componen por </a:t>
            </a:r>
            <a:r>
              <a:rPr b="1" i="0" lang="es-AR" sz="1200" u="none" cap="none" strike="noStrike">
                <a:solidFill>
                  <a:schemeClr val="dk1"/>
                </a:solidFill>
                <a:latin typeface="Poppins"/>
                <a:ea typeface="Poppins"/>
                <a:cs typeface="Poppins"/>
                <a:sym typeface="Poppins"/>
              </a:rPr>
              <a:t>Campo / Atributos</a:t>
            </a:r>
            <a:r>
              <a:rPr b="0" i="0" lang="es-AR" sz="1200" u="none" cap="none" strike="noStrike">
                <a:solidFill>
                  <a:schemeClr val="dk1"/>
                </a:solidFill>
                <a:latin typeface="Poppins"/>
                <a:ea typeface="Poppins"/>
                <a:cs typeface="Poppins"/>
                <a:sym typeface="Poppins"/>
              </a:rPr>
              <a:t>: Corresponde al nombre de la columna. </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Debe ser único y además debe tener un tipo de dato asociado.</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Posibles atributos pueden ser id</a:t>
            </a:r>
            <a:r>
              <a:rPr lang="es-AR" sz="1200">
                <a:solidFill>
                  <a:schemeClr val="dk1"/>
                </a:solidFill>
                <a:latin typeface="Poppins"/>
                <a:ea typeface="Poppins"/>
                <a:cs typeface="Poppins"/>
                <a:sym typeface="Poppins"/>
              </a:rPr>
              <a:t>_</a:t>
            </a:r>
            <a:r>
              <a:rPr b="0" i="0" lang="es-AR" sz="1200" u="none" cap="none" strike="noStrike">
                <a:solidFill>
                  <a:schemeClr val="dk1"/>
                </a:solidFill>
                <a:latin typeface="Poppins"/>
                <a:ea typeface="Poppins"/>
                <a:cs typeface="Poppins"/>
                <a:sym typeface="Poppins"/>
              </a:rPr>
              <a:t>cliente, nombre</a:t>
            </a:r>
            <a:r>
              <a:rPr lang="es-AR" sz="1200">
                <a:solidFill>
                  <a:schemeClr val="dk1"/>
                </a:solidFill>
                <a:latin typeface="Poppins"/>
                <a:ea typeface="Poppins"/>
                <a:cs typeface="Poppins"/>
                <a:sym typeface="Poppins"/>
              </a:rPr>
              <a:t>_</a:t>
            </a:r>
            <a:r>
              <a:rPr b="0" i="0" lang="es-AR" sz="1200" u="none" cap="none" strike="noStrike">
                <a:solidFill>
                  <a:schemeClr val="dk1"/>
                </a:solidFill>
                <a:latin typeface="Poppins"/>
                <a:ea typeface="Poppins"/>
                <a:cs typeface="Poppins"/>
                <a:sym typeface="Poppins"/>
              </a:rPr>
              <a:t>cliente, calle</a:t>
            </a:r>
            <a:r>
              <a:rPr lang="es-AR" sz="1200">
                <a:solidFill>
                  <a:schemeClr val="dk1"/>
                </a:solidFill>
                <a:latin typeface="Poppins"/>
                <a:ea typeface="Poppins"/>
                <a:cs typeface="Poppins"/>
                <a:sym typeface="Poppins"/>
              </a:rPr>
              <a:t>_</a:t>
            </a:r>
            <a:r>
              <a:rPr b="0" i="0" lang="es-AR" sz="1200" u="none" cap="none" strike="noStrike">
                <a:solidFill>
                  <a:schemeClr val="dk1"/>
                </a:solidFill>
                <a:latin typeface="Poppins"/>
                <a:ea typeface="Poppins"/>
                <a:cs typeface="Poppins"/>
                <a:sym typeface="Poppins"/>
              </a:rPr>
              <a:t>cliente y ciudad</a:t>
            </a:r>
            <a:r>
              <a:rPr lang="es-AR" sz="1200">
                <a:solidFill>
                  <a:schemeClr val="dk1"/>
                </a:solidFill>
                <a:latin typeface="Poppins"/>
                <a:ea typeface="Poppins"/>
                <a:cs typeface="Poppins"/>
                <a:sym typeface="Poppins"/>
              </a:rPr>
              <a:t>_</a:t>
            </a:r>
            <a:r>
              <a:rPr b="0" i="0" lang="es-AR" sz="1200" u="none" cap="none" strike="noStrike">
                <a:solidFill>
                  <a:schemeClr val="dk1"/>
                </a:solidFill>
                <a:latin typeface="Poppins"/>
                <a:ea typeface="Poppins"/>
                <a:cs typeface="Poppins"/>
                <a:sym typeface="Poppins"/>
              </a:rPr>
              <a:t>cliente.</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Un conjunto de campos forma un registro.</a:t>
            </a:r>
            <a:endParaRPr b="0" i="0" sz="12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br>
              <a:rPr b="0" i="0" lang="es-AR"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pic>
        <p:nvPicPr>
          <p:cNvPr id="190" name="Google Shape;190;p12"/>
          <p:cNvPicPr preferRelativeResize="0"/>
          <p:nvPr/>
        </p:nvPicPr>
        <p:blipFill rotWithShape="1">
          <a:blip r:embed="rId3">
            <a:alphaModFix/>
          </a:blip>
          <a:srcRect b="0" l="0" r="0" t="0"/>
          <a:stretch/>
        </p:blipFill>
        <p:spPr>
          <a:xfrm>
            <a:off x="4572000" y="2439489"/>
            <a:ext cx="4201624" cy="24798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338300" y="2299507"/>
            <a:ext cx="3776400" cy="544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Poppins"/>
              <a:buNone/>
            </a:pPr>
            <a:r>
              <a:rPr lang="es-AR"/>
              <a:t>Tipo de datos</a:t>
            </a:r>
            <a:endParaRPr/>
          </a:p>
        </p:txBody>
      </p:sp>
      <p:sp>
        <p:nvSpPr>
          <p:cNvPr id="196" name="Google Shape;196;p13"/>
          <p:cNvSpPr txBox="1"/>
          <p:nvPr/>
        </p:nvSpPr>
        <p:spPr>
          <a:xfrm>
            <a:off x="5029200" y="1345725"/>
            <a:ext cx="3586500" cy="245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Poppins"/>
                <a:ea typeface="Poppins"/>
                <a:cs typeface="Poppins"/>
                <a:sym typeface="Poppins"/>
              </a:rPr>
              <a:t>Los campos guardan un tipo de dato previamente definido que pueden ser, por ejemplo, alfabéticos, numéricos, lógicos o de fecha.</a:t>
            </a:r>
            <a:endParaRPr b="0" i="0" sz="14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Poppins"/>
                <a:ea typeface="Poppins"/>
                <a:cs typeface="Poppins"/>
                <a:sym typeface="Poppins"/>
              </a:rPr>
              <a:t>Los tipos de datos hacen referencia al tipo de información que se trabaja, donde la unidad mínima de almacenamiento es el dato, también se puede considerar como el rango de valores que puede tomar una variable durante la ejecución del programa.</a:t>
            </a:r>
            <a:endParaRPr b="0" i="0" sz="1400" u="none" cap="none" strike="noStrike">
              <a:solidFill>
                <a:schemeClr val="dk1"/>
              </a:solidFill>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 Tipo de datos – Unidad 1</a:t>
            </a:r>
            <a:endParaRPr sz="1200"/>
          </a:p>
        </p:txBody>
      </p:sp>
      <p:sp>
        <p:nvSpPr>
          <p:cNvPr id="202" name="Google Shape;202;p14"/>
          <p:cNvSpPr txBox="1"/>
          <p:nvPr>
            <p:ph idx="1" type="body"/>
          </p:nvPr>
        </p:nvSpPr>
        <p:spPr>
          <a:xfrm>
            <a:off x="96440" y="96012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Caracteres</a:t>
            </a:r>
            <a:endParaRPr/>
          </a:p>
        </p:txBody>
      </p:sp>
      <p:sp>
        <p:nvSpPr>
          <p:cNvPr id="203" name="Google Shape;203;p14"/>
          <p:cNvSpPr txBox="1"/>
          <p:nvPr/>
        </p:nvSpPr>
        <p:spPr>
          <a:xfrm>
            <a:off x="96386" y="1328609"/>
            <a:ext cx="70557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El tipo de dato carácter es un dígito individual el cual se puede representar como numéricos (0 al 9), letras (a-z) y símbolos  (!"$&amp;/\).}</a:t>
            </a:r>
            <a:endParaRPr b="0" i="0" sz="1200" u="none" cap="none" strike="noStrike">
              <a:solidFill>
                <a:schemeClr val="dk1"/>
              </a:solidFill>
              <a:latin typeface="Poppins"/>
              <a:ea typeface="Poppins"/>
              <a:cs typeface="Poppins"/>
              <a:sym typeface="Poppins"/>
            </a:endParaRPr>
          </a:p>
        </p:txBody>
      </p:sp>
      <p:sp>
        <p:nvSpPr>
          <p:cNvPr id="204" name="Google Shape;204;p14"/>
          <p:cNvSpPr txBox="1"/>
          <p:nvPr/>
        </p:nvSpPr>
        <p:spPr>
          <a:xfrm>
            <a:off x="96386" y="2296568"/>
            <a:ext cx="5389800" cy="3351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1C32"/>
              </a:buClr>
              <a:buSzPts val="1800"/>
              <a:buFont typeface="Arial"/>
              <a:buNone/>
            </a:pPr>
            <a:r>
              <a:rPr b="1" i="0" lang="es-AR" sz="1800" u="none" cap="none" strike="noStrike">
                <a:solidFill>
                  <a:srgbClr val="001C32"/>
                </a:solidFill>
                <a:latin typeface="Poppins"/>
                <a:ea typeface="Poppins"/>
                <a:cs typeface="Poppins"/>
                <a:sym typeface="Poppins"/>
              </a:rPr>
              <a:t>Caracteres Numéricos</a:t>
            </a:r>
            <a:endParaRPr b="0" i="0" sz="1100" u="none" cap="none" strike="noStrike">
              <a:solidFill>
                <a:srgbClr val="000000"/>
              </a:solidFill>
              <a:latin typeface="Arial"/>
              <a:ea typeface="Arial"/>
              <a:cs typeface="Arial"/>
              <a:sym typeface="Arial"/>
            </a:endParaRPr>
          </a:p>
        </p:txBody>
      </p:sp>
      <p:sp>
        <p:nvSpPr>
          <p:cNvPr id="205" name="Google Shape;205;p14"/>
          <p:cNvSpPr txBox="1"/>
          <p:nvPr/>
        </p:nvSpPr>
        <p:spPr>
          <a:xfrm>
            <a:off x="96338" y="2660912"/>
            <a:ext cx="70557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Este tipo de dato puede ser real o entero, dependiendo del tipo de dato que se vaya a utilizar.</a:t>
            </a:r>
            <a:endParaRPr b="0" i="0" sz="1200" u="none" cap="none" strike="noStrike">
              <a:solidFill>
                <a:schemeClr val="dk1"/>
              </a:solidFill>
              <a:latin typeface="Poppins"/>
              <a:ea typeface="Poppins"/>
              <a:cs typeface="Poppins"/>
              <a:sym typeface="Poppins"/>
            </a:endParaRPr>
          </a:p>
        </p:txBody>
      </p:sp>
      <p:sp>
        <p:nvSpPr>
          <p:cNvPr id="206" name="Google Shape;206;p14"/>
          <p:cNvSpPr txBox="1"/>
          <p:nvPr/>
        </p:nvSpPr>
        <p:spPr>
          <a:xfrm>
            <a:off x="96386" y="3510293"/>
            <a:ext cx="5389800" cy="368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1C32"/>
              </a:buClr>
              <a:buSzPts val="1800"/>
              <a:buFont typeface="Arial"/>
              <a:buNone/>
            </a:pPr>
            <a:r>
              <a:rPr b="1" i="0" lang="es-AR" sz="1800" u="none" cap="none" strike="noStrike">
                <a:solidFill>
                  <a:srgbClr val="001C32"/>
                </a:solidFill>
                <a:latin typeface="Poppins"/>
                <a:ea typeface="Poppins"/>
                <a:cs typeface="Poppins"/>
                <a:sym typeface="Poppins"/>
              </a:rPr>
              <a:t>Caracteres Booleanos</a:t>
            </a:r>
            <a:endParaRPr b="0" i="0" sz="1100" u="none" cap="none" strike="noStrike">
              <a:solidFill>
                <a:srgbClr val="000000"/>
              </a:solidFill>
              <a:latin typeface="Arial"/>
              <a:ea typeface="Arial"/>
              <a:cs typeface="Arial"/>
              <a:sym typeface="Arial"/>
            </a:endParaRPr>
          </a:p>
        </p:txBody>
      </p:sp>
      <p:sp>
        <p:nvSpPr>
          <p:cNvPr id="207" name="Google Shape;207;p14"/>
          <p:cNvSpPr txBox="1"/>
          <p:nvPr/>
        </p:nvSpPr>
        <p:spPr>
          <a:xfrm>
            <a:off x="96332" y="3875637"/>
            <a:ext cx="7055700" cy="484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200" u="none" cap="none" strike="noStrike">
                <a:solidFill>
                  <a:schemeClr val="dk1"/>
                </a:solidFill>
                <a:latin typeface="Poppins"/>
                <a:ea typeface="Poppins"/>
                <a:cs typeface="Poppins"/>
                <a:sym typeface="Poppins"/>
              </a:rPr>
              <a:t>Este tipo de dato se emplea para valores lógicos, se puede definir como datos comparativos dicha comparación devuelve resultados lógicos (Verdadero o Falso).</a:t>
            </a:r>
            <a:endParaRPr b="0" i="0" sz="1200" u="none" cap="none" strike="noStrike">
              <a:solidFill>
                <a:schemeClr val="dk1"/>
              </a:solidFill>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96441" y="48816"/>
            <a:ext cx="5389800" cy="367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 Tipo de datos – Unidad 1</a:t>
            </a:r>
            <a:endParaRPr sz="1200"/>
          </a:p>
        </p:txBody>
      </p:sp>
      <p:graphicFrame>
        <p:nvGraphicFramePr>
          <p:cNvPr id="213" name="Google Shape;213;p15"/>
          <p:cNvGraphicFramePr/>
          <p:nvPr/>
        </p:nvGraphicFramePr>
        <p:xfrm>
          <a:off x="1815232" y="742825"/>
          <a:ext cx="3000000" cy="3000000"/>
        </p:xfrm>
        <a:graphic>
          <a:graphicData uri="http://schemas.openxmlformats.org/drawingml/2006/table">
            <a:tbl>
              <a:tblPr>
                <a:noFill/>
                <a:tableStyleId>{81A6C880-1F61-4426-BFDC-4F9F20134E72}</a:tableStyleId>
              </a:tblPr>
              <a:tblGrid>
                <a:gridCol w="1055550"/>
                <a:gridCol w="1539000"/>
                <a:gridCol w="2691275"/>
              </a:tblGrid>
              <a:tr h="188575">
                <a:tc gridSpan="2">
                  <a:txBody>
                    <a:bodyPr/>
                    <a:lstStyle/>
                    <a:p>
                      <a:pPr indent="0" lvl="0" marL="0" marR="0" rtl="0" algn="just">
                        <a:lnSpc>
                          <a:spcPct val="100000"/>
                        </a:lnSpc>
                        <a:spcBef>
                          <a:spcPts val="0"/>
                        </a:spcBef>
                        <a:spcAft>
                          <a:spcPts val="0"/>
                        </a:spcAft>
                        <a:buClr>
                          <a:srgbClr val="000000"/>
                        </a:buClr>
                        <a:buSzPts val="1100"/>
                        <a:buFont typeface="Arial"/>
                        <a:buNone/>
                      </a:pPr>
                      <a:r>
                        <a:rPr b="1" i="0" lang="es-AR" sz="1100" u="none" cap="none" strike="noStrike">
                          <a:solidFill>
                            <a:srgbClr val="000000"/>
                          </a:solidFill>
                          <a:latin typeface="Montserrat"/>
                          <a:ea typeface="Montserrat"/>
                          <a:cs typeface="Montserrat"/>
                          <a:sym typeface="Montserrat"/>
                        </a:rPr>
                        <a:t>Tipo de dato</a:t>
                      </a:r>
                      <a:endParaRPr sz="1700" u="none" cap="none" strike="noStrike"/>
                    </a:p>
                  </a:txBody>
                  <a:tcPr marT="42225" marB="42225" marR="75425" marL="75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hMerge="1"/>
                <a:tc>
                  <a:txBody>
                    <a:bodyPr/>
                    <a:lstStyle/>
                    <a:p>
                      <a:pPr indent="0" lvl="0" marL="0" marR="0" rtl="0" algn="just">
                        <a:lnSpc>
                          <a:spcPct val="100000"/>
                        </a:lnSpc>
                        <a:spcBef>
                          <a:spcPts val="0"/>
                        </a:spcBef>
                        <a:spcAft>
                          <a:spcPts val="0"/>
                        </a:spcAft>
                        <a:buClr>
                          <a:srgbClr val="000000"/>
                        </a:buClr>
                        <a:buSzPts val="1100"/>
                        <a:buFont typeface="Arial"/>
                        <a:buNone/>
                      </a:pPr>
                      <a:r>
                        <a:rPr b="1" i="0" lang="es-AR" sz="1100" u="none" cap="none" strike="noStrike">
                          <a:solidFill>
                            <a:srgbClr val="000000"/>
                          </a:solidFill>
                          <a:latin typeface="Montserrat"/>
                          <a:ea typeface="Montserrat"/>
                          <a:cs typeface="Montserrat"/>
                          <a:sym typeface="Montserrat"/>
                        </a:rPr>
                        <a:t>Descripción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rowSpan="6">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Numérico</a:t>
                      </a:r>
                      <a:endParaRPr sz="1700" u="none" cap="none" strike="noStrike"/>
                    </a:p>
                  </a:txBody>
                  <a:tcPr marT="42225" marB="42225" marR="75425" marL="75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Smallint</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Entero con valores entre -32768 y +32767</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Integer</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Entero con valores entre -2147483648 y +2147483647</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4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Bigint</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Entero con valores entre -9223372036854775808 y +9223372036854775807</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Real</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Número decimal (hasta 6 dígitos decimales)</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double precision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Número decimal (hasta 15 dígitos decimales)</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8575">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Serial</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Entero autoincremental</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rowSpan="3">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Alfabético</a:t>
                      </a:r>
                      <a:endParaRPr sz="1700" u="none" cap="none" strike="noStrike"/>
                    </a:p>
                  </a:txBody>
                  <a:tcPr marT="42225" marB="42225" marR="75425" marL="75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character (n), char (n)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Cadena de caracteres de tamaño fijo</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character varying (n), varchar (n)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Cadena de caracteres de tamaño variable</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Text</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Cadena de caracteres de tamaño ilimitado</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4" name="Google Shape;214;p15"/>
          <p:cNvSpPr/>
          <p:nvPr/>
        </p:nvSpPr>
        <p:spPr>
          <a:xfrm>
            <a:off x="2425304" y="1452563"/>
            <a:ext cx="9144000"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br>
              <a:rPr b="0" i="0" lang="es-AR"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
        <p:nvSpPr>
          <p:cNvPr id="215" name="Google Shape;215;p15"/>
          <p:cNvSpPr/>
          <p:nvPr/>
        </p:nvSpPr>
        <p:spPr>
          <a:xfrm>
            <a:off x="208327" y="604375"/>
            <a:ext cx="9600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Calibri"/>
                <a:ea typeface="Calibri"/>
                <a:cs typeface="Calibri"/>
                <a:sym typeface="Calibri"/>
              </a:rPr>
              <a:t>Ejemplos:</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96441" y="48816"/>
            <a:ext cx="5389800" cy="367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 Tipo de datos – Unidad 1</a:t>
            </a:r>
            <a:endParaRPr sz="1200"/>
          </a:p>
        </p:txBody>
      </p:sp>
      <p:graphicFrame>
        <p:nvGraphicFramePr>
          <p:cNvPr id="221" name="Google Shape;221;p16"/>
          <p:cNvGraphicFramePr/>
          <p:nvPr/>
        </p:nvGraphicFramePr>
        <p:xfrm>
          <a:off x="1535832" y="1624013"/>
          <a:ext cx="3000000" cy="3000000"/>
        </p:xfrm>
        <a:graphic>
          <a:graphicData uri="http://schemas.openxmlformats.org/drawingml/2006/table">
            <a:tbl>
              <a:tblPr>
                <a:noFill/>
                <a:tableStyleId>{81A6C880-1F61-4426-BFDC-4F9F20134E72}</a:tableStyleId>
              </a:tblPr>
              <a:tblGrid>
                <a:gridCol w="1055550"/>
                <a:gridCol w="1539000"/>
                <a:gridCol w="2691275"/>
              </a:tblGrid>
              <a:tr h="188575">
                <a:tc gridSpan="2">
                  <a:txBody>
                    <a:bodyPr/>
                    <a:lstStyle/>
                    <a:p>
                      <a:pPr indent="0" lvl="0" marL="0" marR="0" rtl="0" algn="just">
                        <a:lnSpc>
                          <a:spcPct val="100000"/>
                        </a:lnSpc>
                        <a:spcBef>
                          <a:spcPts val="0"/>
                        </a:spcBef>
                        <a:spcAft>
                          <a:spcPts val="0"/>
                        </a:spcAft>
                        <a:buClr>
                          <a:srgbClr val="000000"/>
                        </a:buClr>
                        <a:buSzPts val="1100"/>
                        <a:buFont typeface="Arial"/>
                        <a:buNone/>
                      </a:pPr>
                      <a:r>
                        <a:rPr b="1" i="0" lang="es-AR" sz="1100" u="none" cap="none" strike="noStrike">
                          <a:solidFill>
                            <a:srgbClr val="000000"/>
                          </a:solidFill>
                          <a:latin typeface="Montserrat"/>
                          <a:ea typeface="Montserrat"/>
                          <a:cs typeface="Montserrat"/>
                          <a:sym typeface="Montserrat"/>
                        </a:rPr>
                        <a:t>Tipo de dato</a:t>
                      </a:r>
                      <a:endParaRPr sz="1700" u="none" cap="none" strike="noStrike"/>
                    </a:p>
                  </a:txBody>
                  <a:tcPr marT="42225" marB="42225" marR="75425" marL="75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hMerge="1"/>
                <a:tc>
                  <a:txBody>
                    <a:bodyPr/>
                    <a:lstStyle/>
                    <a:p>
                      <a:pPr indent="0" lvl="0" marL="0" marR="0" rtl="0" algn="just">
                        <a:lnSpc>
                          <a:spcPct val="100000"/>
                        </a:lnSpc>
                        <a:spcBef>
                          <a:spcPts val="0"/>
                        </a:spcBef>
                        <a:spcAft>
                          <a:spcPts val="0"/>
                        </a:spcAft>
                        <a:buClr>
                          <a:srgbClr val="000000"/>
                        </a:buClr>
                        <a:buSzPts val="1100"/>
                        <a:buFont typeface="Arial"/>
                        <a:buNone/>
                      </a:pPr>
                      <a:r>
                        <a:rPr b="1" i="0" lang="es-AR" sz="1100" u="none" cap="none" strike="noStrike">
                          <a:solidFill>
                            <a:srgbClr val="000000"/>
                          </a:solidFill>
                          <a:latin typeface="Montserrat"/>
                          <a:ea typeface="Montserrat"/>
                          <a:cs typeface="Montserrat"/>
                          <a:sym typeface="Montserrat"/>
                        </a:rPr>
                        <a:t>Descripción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8575">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Lógico</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Boolean</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Valor lógico o booleano (true/false)</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8575">
                <a:tc rowSpan="3">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Fecha</a:t>
                      </a:r>
                      <a:endParaRPr sz="1700" u="none" cap="none" strike="noStrike"/>
                    </a:p>
                  </a:txBody>
                  <a:tcPr marT="42225" marB="42225" marR="75425" marL="75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Date</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Fecha (sin hora)</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Timestamp with time zone</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Fecha y hora con zona horaria</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000">
                <a:tc vMerge="1"/>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Timestamp without time zone</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s-AR" sz="1100" u="none" cap="none" strike="noStrike">
                          <a:solidFill>
                            <a:srgbClr val="000000"/>
                          </a:solidFill>
                          <a:latin typeface="Montserrat"/>
                          <a:ea typeface="Montserrat"/>
                          <a:cs typeface="Montserrat"/>
                          <a:sym typeface="Montserrat"/>
                        </a:rPr>
                        <a:t>Fecha y hora sin zona horaria</a:t>
                      </a:r>
                      <a:endParaRPr sz="1700" u="none" cap="none" strike="noStrike"/>
                    </a:p>
                  </a:txBody>
                  <a:tcPr marT="42225" marB="42225" marR="41050" marL="410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2" name="Google Shape;222;p16"/>
          <p:cNvSpPr/>
          <p:nvPr/>
        </p:nvSpPr>
        <p:spPr>
          <a:xfrm>
            <a:off x="2425304" y="1452563"/>
            <a:ext cx="9144000"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br>
              <a:rPr b="0" i="0" lang="es-AR"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
        <p:nvSpPr>
          <p:cNvPr id="223" name="Google Shape;223;p16"/>
          <p:cNvSpPr/>
          <p:nvPr/>
        </p:nvSpPr>
        <p:spPr>
          <a:xfrm>
            <a:off x="208327" y="604375"/>
            <a:ext cx="9600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Calibri"/>
                <a:ea typeface="Calibri"/>
                <a:cs typeface="Calibri"/>
                <a:sym typeface="Calibri"/>
              </a:rPr>
              <a:t>Ejemplos:</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1143000" y="832636"/>
            <a:ext cx="6858000" cy="10941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001C32"/>
              </a:buClr>
              <a:buSzPts val="3600"/>
              <a:buFont typeface="Poppins"/>
              <a:buNone/>
            </a:pPr>
            <a:r>
              <a:rPr lang="es-AR"/>
              <a:t>Nos vemos la próxima clase! </a:t>
            </a:r>
            <a:endParaRPr/>
          </a:p>
        </p:txBody>
      </p:sp>
      <p:pic>
        <p:nvPicPr>
          <p:cNvPr descr="😎 Cara Sonriendo Con Gafas De Sol Emoji" id="229" name="Google Shape;229;p17"/>
          <p:cNvPicPr preferRelativeResize="0"/>
          <p:nvPr/>
        </p:nvPicPr>
        <p:blipFill rotWithShape="1">
          <a:blip r:embed="rId3">
            <a:alphaModFix/>
          </a:blip>
          <a:srcRect b="0" l="0" r="0" t="0"/>
          <a:stretch/>
        </p:blipFill>
        <p:spPr>
          <a:xfrm>
            <a:off x="3896285" y="2314925"/>
            <a:ext cx="1351429" cy="1351429"/>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Capacitación SQL</a:t>
            </a:r>
            <a:endParaRPr sz="1200"/>
          </a:p>
        </p:txBody>
      </p:sp>
      <p:sp>
        <p:nvSpPr>
          <p:cNvPr id="116" name="Google Shape;116;p2"/>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Consideraciones a tener en cuenta…</a:t>
            </a:r>
            <a:endParaRPr/>
          </a:p>
        </p:txBody>
      </p:sp>
      <p:sp>
        <p:nvSpPr>
          <p:cNvPr id="117" name="Google Shape;117;p2"/>
          <p:cNvSpPr txBox="1"/>
          <p:nvPr>
            <p:ph idx="2" type="body"/>
          </p:nvPr>
        </p:nvSpPr>
        <p:spPr>
          <a:xfrm>
            <a:off x="702500" y="1054501"/>
            <a:ext cx="7911000" cy="4089000"/>
          </a:xfrm>
          <a:prstGeom prst="rect">
            <a:avLst/>
          </a:prstGeom>
          <a:noFill/>
          <a:ln>
            <a:noFill/>
          </a:ln>
        </p:spPr>
        <p:txBody>
          <a:bodyPr anchorCtr="0" anchor="t" bIns="34275" lIns="68575" spcFirstLastPara="1" rIns="68575" wrap="square" tIns="34275">
            <a:noAutofit/>
          </a:bodyPr>
          <a:lstStyle/>
          <a:p>
            <a:pPr indent="-171450" lvl="0" marL="1714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Clases: </a:t>
            </a:r>
            <a:r>
              <a:rPr lang="es-AR" sz="1200">
                <a:solidFill>
                  <a:srgbClr val="000000"/>
                </a:solidFill>
                <a:latin typeface="Poppins"/>
                <a:ea typeface="Poppins"/>
                <a:cs typeface="Poppins"/>
                <a:sym typeface="Poppins"/>
              </a:rPr>
              <a:t>Miércoles</a:t>
            </a:r>
            <a:r>
              <a:rPr lang="es-AR" sz="1200">
                <a:solidFill>
                  <a:srgbClr val="000000"/>
                </a:solidFill>
                <a:latin typeface="Poppins"/>
                <a:ea typeface="Poppins"/>
                <a:cs typeface="Poppins"/>
                <a:sym typeface="Poppins"/>
              </a:rPr>
              <a:t> </a:t>
            </a:r>
            <a:r>
              <a:rPr lang="es-AR" sz="1200">
                <a:solidFill>
                  <a:srgbClr val="000000"/>
                </a:solidFill>
                <a:latin typeface="Poppins"/>
                <a:ea typeface="Poppins"/>
                <a:cs typeface="Poppins"/>
                <a:sym typeface="Poppins"/>
              </a:rPr>
              <a:t>y Jueves de 18:30 a 20 hs</a:t>
            </a:r>
            <a:endParaRPr sz="1200">
              <a:solidFill>
                <a:srgbClr val="000000"/>
              </a:solidFill>
              <a:latin typeface="Poppins"/>
              <a:ea typeface="Poppins"/>
              <a:cs typeface="Poppins"/>
              <a:sym typeface="Poppins"/>
            </a:endParaRPr>
          </a:p>
          <a:p>
            <a:pPr indent="-171450" lvl="0" marL="171450" rtl="0" algn="l">
              <a:lnSpc>
                <a:spcPct val="100000"/>
              </a:lnSpc>
              <a:spcBef>
                <a:spcPts val="0"/>
              </a:spcBef>
              <a:spcAft>
                <a:spcPts val="0"/>
              </a:spcAft>
              <a:buClr>
                <a:srgbClr val="3F3F3F"/>
              </a:buClr>
              <a:buSzPts val="1400"/>
              <a:buFont typeface="Arial"/>
              <a:buChar char="•"/>
            </a:pPr>
            <a:r>
              <a:rPr lang="es-AR" sz="1200">
                <a:solidFill>
                  <a:srgbClr val="000000"/>
                </a:solidFill>
                <a:latin typeface="Poppins"/>
                <a:ea typeface="Poppins"/>
                <a:cs typeface="Poppins"/>
                <a:sym typeface="Poppins"/>
              </a:rPr>
              <a:t>Herramientas necesarias:</a:t>
            </a:r>
            <a:endParaRPr/>
          </a:p>
          <a:p>
            <a:pPr indent="-171450" lvl="1" marL="6286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Encuentros: </a:t>
            </a:r>
            <a:r>
              <a:rPr lang="es-AR" sz="1200">
                <a:solidFill>
                  <a:srgbClr val="000000"/>
                </a:solidFill>
                <a:latin typeface="Poppins"/>
                <a:ea typeface="Poppins"/>
                <a:cs typeface="Poppins"/>
                <a:sym typeface="Poppins"/>
              </a:rPr>
              <a:t>Zoom</a:t>
            </a:r>
            <a:r>
              <a:rPr lang="es-AR" sz="1200">
                <a:solidFill>
                  <a:srgbClr val="000000"/>
                </a:solidFill>
                <a:latin typeface="Poppins"/>
                <a:ea typeface="Poppins"/>
                <a:cs typeface="Poppins"/>
                <a:sym typeface="Poppins"/>
              </a:rPr>
              <a:t>(no olvidar utilizar Nombre y Apellido para certificar asistencia)</a:t>
            </a:r>
            <a:endParaRPr/>
          </a:p>
          <a:p>
            <a:pPr indent="-171450" lvl="1" marL="6286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Material, consultas y actividades: </a:t>
            </a:r>
            <a:r>
              <a:rPr lang="es-AR" sz="1200">
                <a:solidFill>
                  <a:srgbClr val="000000"/>
                </a:solidFill>
                <a:latin typeface="Poppins"/>
                <a:ea typeface="Poppins"/>
                <a:cs typeface="Poppins"/>
                <a:sym typeface="Poppins"/>
              </a:rPr>
              <a:t>Google Classroom</a:t>
            </a:r>
            <a:endParaRPr sz="1200">
              <a:solidFill>
                <a:srgbClr val="000000"/>
              </a:solidFill>
              <a:latin typeface="Poppins"/>
              <a:ea typeface="Poppins"/>
              <a:cs typeface="Poppins"/>
              <a:sym typeface="Poppins"/>
            </a:endParaRPr>
          </a:p>
          <a:p>
            <a:pPr indent="-171450" lvl="1" marL="6286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Motor de Base de Datos: </a:t>
            </a:r>
            <a:r>
              <a:rPr lang="es-AR" sz="1200">
                <a:solidFill>
                  <a:srgbClr val="000000"/>
                </a:solidFill>
                <a:latin typeface="Poppins"/>
                <a:ea typeface="Poppins"/>
                <a:cs typeface="Poppins"/>
                <a:sym typeface="Poppins"/>
              </a:rPr>
              <a:t>SQL Express</a:t>
            </a:r>
            <a:endParaRPr/>
          </a:p>
          <a:p>
            <a:pPr indent="-171450" lvl="0" marL="1714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Dudas puntuales: </a:t>
            </a:r>
            <a:r>
              <a:rPr lang="es-AR" sz="1200" u="sng">
                <a:solidFill>
                  <a:srgbClr val="000000"/>
                </a:solidFill>
                <a:latin typeface="Poppins"/>
                <a:ea typeface="Poppins"/>
                <a:cs typeface="Poppins"/>
                <a:sym typeface="Poppins"/>
                <a:hlinkClick r:id="rId3">
                  <a:extLst>
                    <a:ext uri="{A12FA001-AC4F-418D-AE19-62706E023703}">
                      <ahyp:hlinkClr val="tx"/>
                    </a:ext>
                  </a:extLst>
                </a:hlinkClick>
              </a:rPr>
              <a:t>capacitacion@qualesgroup.com</a:t>
            </a:r>
            <a:r>
              <a:rPr lang="es-AR" sz="1200">
                <a:solidFill>
                  <a:srgbClr val="000000"/>
                </a:solidFill>
                <a:latin typeface="Poppins"/>
                <a:ea typeface="Poppins"/>
                <a:cs typeface="Poppins"/>
                <a:sym typeface="Poppins"/>
              </a:rPr>
              <a:t> (Asunto: Apellido y Nombre – Resumen de la consulta</a:t>
            </a:r>
            <a:r>
              <a:rPr lang="es-AR" sz="800">
                <a:solidFill>
                  <a:srgbClr val="000000"/>
                </a:solidFill>
                <a:latin typeface="Poppins"/>
                <a:ea typeface="Poppins"/>
                <a:cs typeface="Poppins"/>
                <a:sym typeface="Poppins"/>
              </a:rPr>
              <a:t>)</a:t>
            </a:r>
            <a:endParaRPr/>
          </a:p>
          <a:p>
            <a:pPr indent="-171450" lvl="0" marL="1714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Material por clase: </a:t>
            </a:r>
            <a:r>
              <a:rPr lang="es-AR" sz="1200">
                <a:solidFill>
                  <a:srgbClr val="000000"/>
                </a:solidFill>
                <a:latin typeface="Poppins"/>
                <a:ea typeface="Poppins"/>
                <a:cs typeface="Poppins"/>
                <a:sym typeface="Poppins"/>
              </a:rPr>
              <a:t>Al día siguiente de la clase</a:t>
            </a:r>
            <a:endParaRPr/>
          </a:p>
          <a:p>
            <a:pPr indent="-171450" lvl="1" marL="628650" rtl="0" algn="l">
              <a:lnSpc>
                <a:spcPct val="90000"/>
              </a:lnSpc>
              <a:spcBef>
                <a:spcPts val="0"/>
              </a:spcBef>
              <a:spcAft>
                <a:spcPts val="0"/>
              </a:spcAft>
              <a:buClr>
                <a:srgbClr val="3F3F3F"/>
              </a:buClr>
              <a:buSzPts val="1800"/>
              <a:buFont typeface="Arial"/>
              <a:buChar char="•"/>
            </a:pPr>
            <a:r>
              <a:rPr lang="es-AR" sz="1200">
                <a:solidFill>
                  <a:srgbClr val="000000"/>
                </a:solidFill>
                <a:latin typeface="Poppins"/>
                <a:ea typeface="Poppins"/>
                <a:cs typeface="Poppins"/>
                <a:sym typeface="Poppins"/>
              </a:rPr>
              <a:t>Material de la unidad vista.</a:t>
            </a:r>
            <a:endParaRPr/>
          </a:p>
          <a:p>
            <a:pPr indent="-171450" lvl="1" marL="628650" rtl="0" algn="l">
              <a:lnSpc>
                <a:spcPct val="90000"/>
              </a:lnSpc>
              <a:spcBef>
                <a:spcPts val="0"/>
              </a:spcBef>
              <a:spcAft>
                <a:spcPts val="0"/>
              </a:spcAft>
              <a:buClr>
                <a:srgbClr val="3F3F3F"/>
              </a:buClr>
              <a:buSzPts val="1800"/>
              <a:buFont typeface="Arial"/>
              <a:buChar char="•"/>
            </a:pPr>
            <a:r>
              <a:rPr lang="es-AR" sz="1200">
                <a:solidFill>
                  <a:srgbClr val="000000"/>
                </a:solidFill>
                <a:latin typeface="Poppins"/>
                <a:ea typeface="Poppins"/>
                <a:cs typeface="Poppins"/>
                <a:sym typeface="Poppins"/>
              </a:rPr>
              <a:t>Ejemplos de consultas en video.</a:t>
            </a:r>
            <a:endParaRPr/>
          </a:p>
          <a:p>
            <a:pPr indent="-171450" lvl="0" marL="171450" rtl="0" algn="l">
              <a:lnSpc>
                <a:spcPct val="100000"/>
              </a:lnSpc>
              <a:spcBef>
                <a:spcPts val="0"/>
              </a:spcBef>
              <a:spcAft>
                <a:spcPts val="0"/>
              </a:spcAft>
              <a:buClr>
                <a:srgbClr val="3F3F3F"/>
              </a:buClr>
              <a:buSzPts val="1400"/>
              <a:buFont typeface="Arial"/>
              <a:buChar char="•"/>
            </a:pPr>
            <a:r>
              <a:rPr b="1" lang="es-AR" sz="1200">
                <a:solidFill>
                  <a:srgbClr val="000000"/>
                </a:solidFill>
                <a:latin typeface="Poppins"/>
                <a:ea typeface="Poppins"/>
                <a:cs typeface="Poppins"/>
                <a:sym typeface="Poppins"/>
              </a:rPr>
              <a:t>Ejercitación y Evaluación:</a:t>
            </a:r>
            <a:endParaRPr/>
          </a:p>
          <a:p>
            <a:pPr indent="-171450" lvl="1" marL="628650" rtl="0" algn="l">
              <a:lnSpc>
                <a:spcPct val="90000"/>
              </a:lnSpc>
              <a:spcBef>
                <a:spcPts val="0"/>
              </a:spcBef>
              <a:spcAft>
                <a:spcPts val="0"/>
              </a:spcAft>
              <a:buClr>
                <a:srgbClr val="3F3F3F"/>
              </a:buClr>
              <a:buSzPts val="1800"/>
              <a:buFont typeface="Arial"/>
              <a:buChar char="•"/>
            </a:pPr>
            <a:r>
              <a:rPr lang="es-AR" sz="1200">
                <a:solidFill>
                  <a:srgbClr val="000000"/>
                </a:solidFill>
                <a:latin typeface="Poppins"/>
                <a:ea typeface="Poppins"/>
                <a:cs typeface="Poppins"/>
                <a:sym typeface="Poppins"/>
              </a:rPr>
              <a:t>Ejercicios:</a:t>
            </a:r>
            <a:endParaRPr/>
          </a:p>
          <a:p>
            <a:pPr indent="-171450" lvl="2" marL="1085850" rtl="0" algn="l">
              <a:lnSpc>
                <a:spcPct val="90000"/>
              </a:lnSpc>
              <a:spcBef>
                <a:spcPts val="0"/>
              </a:spcBef>
              <a:spcAft>
                <a:spcPts val="0"/>
              </a:spcAft>
              <a:buClr>
                <a:srgbClr val="3F3F3F"/>
              </a:buClr>
              <a:buSzPts val="1500"/>
              <a:buChar char="•"/>
            </a:pPr>
            <a:r>
              <a:rPr lang="es-AR" sz="1200">
                <a:solidFill>
                  <a:srgbClr val="000000"/>
                </a:solidFill>
                <a:latin typeface="Poppins"/>
                <a:ea typeface="Poppins"/>
                <a:cs typeface="Poppins"/>
                <a:sym typeface="Poppins"/>
              </a:rPr>
              <a:t>Unidad 1 y 2 (Disponibilización: 4/12 Entrega hasta: 9/12) </a:t>
            </a:r>
            <a:endParaRPr sz="1200">
              <a:solidFill>
                <a:srgbClr val="000000"/>
              </a:solidFill>
              <a:latin typeface="Poppins"/>
              <a:ea typeface="Poppins"/>
              <a:cs typeface="Poppins"/>
              <a:sym typeface="Poppins"/>
            </a:endParaRPr>
          </a:p>
          <a:p>
            <a:pPr indent="-171450" lvl="2" marL="1085850" rtl="0" algn="l">
              <a:lnSpc>
                <a:spcPct val="90000"/>
              </a:lnSpc>
              <a:spcBef>
                <a:spcPts val="0"/>
              </a:spcBef>
              <a:spcAft>
                <a:spcPts val="0"/>
              </a:spcAft>
              <a:buClr>
                <a:srgbClr val="3F3F3F"/>
              </a:buClr>
              <a:buSzPts val="1500"/>
              <a:buChar char="•"/>
            </a:pPr>
            <a:r>
              <a:rPr lang="es-AR" sz="1200">
                <a:solidFill>
                  <a:srgbClr val="000000"/>
                </a:solidFill>
                <a:latin typeface="Poppins"/>
                <a:ea typeface="Poppins"/>
                <a:cs typeface="Poppins"/>
                <a:sym typeface="Poppins"/>
              </a:rPr>
              <a:t>Unidad 3 y 4 (Disponibilización: 11/12 Entrega hasta: 16/12)</a:t>
            </a:r>
            <a:endParaRPr sz="1200">
              <a:solidFill>
                <a:srgbClr val="000000"/>
              </a:solidFill>
              <a:latin typeface="Poppins"/>
              <a:ea typeface="Poppins"/>
              <a:cs typeface="Poppins"/>
              <a:sym typeface="Poppins"/>
            </a:endParaRPr>
          </a:p>
          <a:p>
            <a:pPr indent="-171450" lvl="2" marL="1085850" rtl="0" algn="l">
              <a:lnSpc>
                <a:spcPct val="90000"/>
              </a:lnSpc>
              <a:spcBef>
                <a:spcPts val="0"/>
              </a:spcBef>
              <a:spcAft>
                <a:spcPts val="0"/>
              </a:spcAft>
              <a:buClr>
                <a:srgbClr val="3F3F3F"/>
              </a:buClr>
              <a:buSzPts val="1500"/>
              <a:buChar char="•"/>
            </a:pPr>
            <a:r>
              <a:rPr lang="es-AR" sz="1200">
                <a:solidFill>
                  <a:srgbClr val="000000"/>
                </a:solidFill>
                <a:latin typeface="Poppins"/>
                <a:ea typeface="Poppins"/>
                <a:cs typeface="Poppins"/>
                <a:sym typeface="Poppins"/>
              </a:rPr>
              <a:t>Evaluación Final (Disponibilización: 18/12 Entrega hasta: 22/12) </a:t>
            </a:r>
            <a:endParaRPr sz="1200">
              <a:solidFill>
                <a:srgbClr val="000000"/>
              </a:solidFill>
              <a:latin typeface="Poppins"/>
              <a:ea typeface="Poppins"/>
              <a:cs typeface="Poppins"/>
              <a:sym typeface="Poppins"/>
            </a:endParaRPr>
          </a:p>
          <a:p>
            <a:pPr indent="0" lvl="0" marL="1371600" rtl="0" algn="l">
              <a:lnSpc>
                <a:spcPct val="90000"/>
              </a:lnSpc>
              <a:spcBef>
                <a:spcPts val="0"/>
              </a:spcBef>
              <a:spcAft>
                <a:spcPts val="0"/>
              </a:spcAft>
              <a:buNone/>
            </a:pPr>
            <a:r>
              <a:t/>
            </a:r>
            <a:endParaRPr sz="1200">
              <a:solidFill>
                <a:srgbClr val="000000"/>
              </a:solidFill>
              <a:latin typeface="Poppins"/>
              <a:ea typeface="Poppins"/>
              <a:cs typeface="Poppins"/>
              <a:sym typeface="Poppins"/>
            </a:endParaRPr>
          </a:p>
          <a:p>
            <a:pPr indent="-171450" lvl="0" marL="171450" rtl="0" algn="l">
              <a:lnSpc>
                <a:spcPct val="100000"/>
              </a:lnSpc>
              <a:spcBef>
                <a:spcPts val="0"/>
              </a:spcBef>
              <a:spcAft>
                <a:spcPts val="0"/>
              </a:spcAft>
              <a:buClr>
                <a:srgbClr val="3F3F3F"/>
              </a:buClr>
              <a:buSzPts val="1400"/>
              <a:buFont typeface="Arial"/>
              <a:buChar char="•"/>
            </a:pPr>
            <a:r>
              <a:rPr lang="es-AR" sz="1100">
                <a:solidFill>
                  <a:srgbClr val="000000"/>
                </a:solidFill>
                <a:latin typeface="Poppins"/>
                <a:ea typeface="Poppins"/>
                <a:cs typeface="Poppins"/>
                <a:sym typeface="Poppins"/>
              </a:rPr>
              <a:t>Práctica adicional.</a:t>
            </a:r>
            <a:endParaRPr/>
          </a:p>
          <a:p>
            <a:pPr indent="-76200" lvl="2" marL="1085850" rtl="0" algn="l">
              <a:lnSpc>
                <a:spcPct val="90000"/>
              </a:lnSpc>
              <a:spcBef>
                <a:spcPts val="0"/>
              </a:spcBef>
              <a:spcAft>
                <a:spcPts val="0"/>
              </a:spcAft>
              <a:buClr>
                <a:srgbClr val="3F3F3F"/>
              </a:buClr>
              <a:buSzPts val="1500"/>
              <a:buFont typeface="Arial"/>
              <a:buNone/>
            </a:pPr>
            <a:r>
              <a:t/>
            </a:r>
            <a:endParaRPr sz="1200">
              <a:solidFill>
                <a:srgbClr val="000000"/>
              </a:solidFill>
              <a:latin typeface="Poppins"/>
              <a:ea typeface="Poppins"/>
              <a:cs typeface="Poppins"/>
              <a:sym typeface="Poppins"/>
            </a:endParaRPr>
          </a:p>
          <a:p>
            <a:pPr indent="-57150" lvl="1" marL="628650" rtl="0" algn="l">
              <a:lnSpc>
                <a:spcPct val="90000"/>
              </a:lnSpc>
              <a:spcBef>
                <a:spcPts val="0"/>
              </a:spcBef>
              <a:spcAft>
                <a:spcPts val="0"/>
              </a:spcAft>
              <a:buClr>
                <a:srgbClr val="3F3F3F"/>
              </a:buClr>
              <a:buSzPts val="1800"/>
              <a:buFont typeface="Arial"/>
              <a:buNone/>
            </a:pPr>
            <a:r>
              <a:t/>
            </a:r>
            <a:endParaRPr sz="1200">
              <a:solidFill>
                <a:srgbClr val="000000"/>
              </a:solidFill>
              <a:latin typeface="Poppins"/>
              <a:ea typeface="Poppins"/>
              <a:cs typeface="Poppins"/>
              <a:sym typeface="Poppins"/>
            </a:endParaRPr>
          </a:p>
          <a:p>
            <a:pPr indent="-82550" lvl="0" marL="171450" rtl="0" algn="l">
              <a:lnSpc>
                <a:spcPct val="100000"/>
              </a:lnSpc>
              <a:spcBef>
                <a:spcPts val="0"/>
              </a:spcBef>
              <a:spcAft>
                <a:spcPts val="0"/>
              </a:spcAft>
              <a:buClr>
                <a:srgbClr val="3F3F3F"/>
              </a:buClr>
              <a:buSzPts val="1400"/>
              <a:buFont typeface="Arial"/>
              <a:buNone/>
            </a:pPr>
            <a:r>
              <a:t/>
            </a:r>
            <a:endParaRPr sz="800">
              <a:solidFill>
                <a:srgbClr val="000000"/>
              </a:solidFill>
              <a:latin typeface="Poppins"/>
              <a:ea typeface="Poppins"/>
              <a:cs typeface="Poppins"/>
              <a:sym typeface="Poppins"/>
            </a:endParaRPr>
          </a:p>
          <a:p>
            <a:pPr indent="-82550" lvl="0" marL="171450" rtl="0" algn="l">
              <a:lnSpc>
                <a:spcPct val="100000"/>
              </a:lnSpc>
              <a:spcBef>
                <a:spcPts val="0"/>
              </a:spcBef>
              <a:spcAft>
                <a:spcPts val="0"/>
              </a:spcAft>
              <a:buClr>
                <a:srgbClr val="3F3F3F"/>
              </a:buClr>
              <a:buSzPts val="1400"/>
              <a:buFont typeface="Arial"/>
              <a:buNone/>
            </a:pPr>
            <a:r>
              <a:t/>
            </a:r>
            <a:endParaRPr sz="800">
              <a:solidFill>
                <a:srgbClr val="000000"/>
              </a:solidFill>
              <a:latin typeface="Poppins"/>
              <a:ea typeface="Poppins"/>
              <a:cs typeface="Poppins"/>
              <a:sym typeface="Poppins"/>
            </a:endParaRPr>
          </a:p>
          <a:p>
            <a:pPr indent="-82550" lvl="1" marL="628650" rtl="0" algn="l">
              <a:lnSpc>
                <a:spcPct val="100000"/>
              </a:lnSpc>
              <a:spcBef>
                <a:spcPts val="0"/>
              </a:spcBef>
              <a:spcAft>
                <a:spcPts val="0"/>
              </a:spcAft>
              <a:buClr>
                <a:srgbClr val="3F3F3F"/>
              </a:buClr>
              <a:buSzPts val="1400"/>
              <a:buFont typeface="Arial"/>
              <a:buNone/>
            </a:pPr>
            <a:r>
              <a:t/>
            </a:r>
            <a:endParaRPr sz="1200">
              <a:solidFill>
                <a:srgbClr val="000000"/>
              </a:solidFill>
              <a:latin typeface="Poppins"/>
              <a:ea typeface="Poppins"/>
              <a:cs typeface="Poppins"/>
              <a:sym typeface="Poppins"/>
            </a:endParaRPr>
          </a:p>
          <a:p>
            <a:pPr indent="-82550" lvl="0" marL="171450" rtl="0" algn="l">
              <a:lnSpc>
                <a:spcPct val="100000"/>
              </a:lnSpc>
              <a:spcBef>
                <a:spcPts val="0"/>
              </a:spcBef>
              <a:spcAft>
                <a:spcPts val="0"/>
              </a:spcAft>
              <a:buClr>
                <a:srgbClr val="3F3F3F"/>
              </a:buClr>
              <a:buSzPts val="1400"/>
              <a:buFont typeface="Arial"/>
              <a:buNone/>
            </a:pPr>
            <a:r>
              <a:t/>
            </a:r>
            <a:endParaRPr sz="1200">
              <a:solidFill>
                <a:srgbClr val="000000"/>
              </a:solidFill>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Poppins"/>
              <a:buNone/>
            </a:pPr>
            <a:r>
              <a:rPr lang="es-AR"/>
              <a:t>Capacitación SQL Nivel Inicial</a:t>
            </a:r>
            <a:endParaRPr/>
          </a:p>
        </p:txBody>
      </p:sp>
      <p:sp>
        <p:nvSpPr>
          <p:cNvPr id="123" name="Google Shape;123;p3"/>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s-AR">
                <a:latin typeface="Poppins"/>
                <a:ea typeface="Poppins"/>
                <a:cs typeface="Poppins"/>
                <a:sym typeface="Poppins"/>
              </a:rPr>
              <a:t>Unidad 1</a:t>
            </a:r>
            <a:endParaRPr>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body"/>
          </p:nvPr>
        </p:nvSpPr>
        <p:spPr>
          <a:xfrm>
            <a:off x="338300" y="2171529"/>
            <a:ext cx="3776700" cy="800700"/>
          </a:xfrm>
          <a:prstGeom prst="rect">
            <a:avLst/>
          </a:prstGeom>
          <a:noFill/>
          <a:ln>
            <a:noFill/>
          </a:ln>
        </p:spPr>
        <p:txBody>
          <a:bodyPr anchorCtr="0" anchor="b" bIns="34275" lIns="68575" spcFirstLastPara="1" rIns="68575" wrap="square" tIns="34275">
            <a:noAutofit/>
          </a:bodyPr>
          <a:lstStyle/>
          <a:p>
            <a:pPr indent="0" lvl="0" marL="0" rtl="0" algn="l">
              <a:lnSpc>
                <a:spcPct val="80000"/>
              </a:lnSpc>
              <a:spcBef>
                <a:spcPts val="0"/>
              </a:spcBef>
              <a:spcAft>
                <a:spcPts val="0"/>
              </a:spcAft>
              <a:buClr>
                <a:schemeClr val="lt1"/>
              </a:buClr>
              <a:buSzPts val="2700"/>
              <a:buNone/>
            </a:pPr>
            <a:r>
              <a:rPr lang="es-AR"/>
              <a:t>Que es una Base de datos?</a:t>
            </a:r>
            <a:endParaRPr/>
          </a:p>
        </p:txBody>
      </p:sp>
      <p:sp>
        <p:nvSpPr>
          <p:cNvPr id="129" name="Google Shape;129;p4"/>
          <p:cNvSpPr/>
          <p:nvPr/>
        </p:nvSpPr>
        <p:spPr>
          <a:xfrm>
            <a:off x="4758394" y="1895175"/>
            <a:ext cx="4047300" cy="1353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Poppins"/>
                <a:ea typeface="Poppins"/>
                <a:cs typeface="Poppins"/>
                <a:sym typeface="Poppins"/>
              </a:rPr>
              <a:t>Una base de datos, como su nombre lo indica, es un conjunto de datos organizados y relacionados entre sí, recolectados, almacenados sistemáticamente y explotados para satisfacer las necesidades de información de una organización.</a:t>
            </a:r>
            <a:endParaRPr b="0" i="0" sz="1400" u="none" cap="none" strike="noStrike">
              <a:solidFill>
                <a:schemeClr val="dk1"/>
              </a:solidFill>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338300" y="2170444"/>
            <a:ext cx="3776700" cy="802500"/>
          </a:xfrm>
          <a:prstGeom prst="rect">
            <a:avLst/>
          </a:prstGeom>
          <a:noFill/>
          <a:ln>
            <a:noFill/>
          </a:ln>
        </p:spPr>
        <p:txBody>
          <a:bodyPr anchorCtr="0" anchor="b" bIns="34275" lIns="68575" spcFirstLastPara="1" rIns="68575" wrap="square" tIns="34275">
            <a:noAutofit/>
          </a:bodyPr>
          <a:lstStyle/>
          <a:p>
            <a:pPr indent="0" lvl="0" marL="0" rtl="0" algn="l">
              <a:lnSpc>
                <a:spcPct val="80000"/>
              </a:lnSpc>
              <a:spcBef>
                <a:spcPts val="0"/>
              </a:spcBef>
              <a:spcAft>
                <a:spcPts val="0"/>
              </a:spcAft>
              <a:buClr>
                <a:schemeClr val="lt1"/>
              </a:buClr>
              <a:buSzPts val="2700"/>
              <a:buNone/>
            </a:pPr>
            <a:r>
              <a:rPr lang="es-AR"/>
              <a:t>Sistema de Gestión de Bases de datos</a:t>
            </a:r>
            <a:endParaRPr/>
          </a:p>
        </p:txBody>
      </p:sp>
      <p:sp>
        <p:nvSpPr>
          <p:cNvPr id="135" name="Google Shape;135;p5"/>
          <p:cNvSpPr/>
          <p:nvPr/>
        </p:nvSpPr>
        <p:spPr>
          <a:xfrm>
            <a:off x="4858163" y="1589831"/>
            <a:ext cx="4121100" cy="196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Poppins"/>
                <a:ea typeface="Poppins"/>
                <a:cs typeface="Poppins"/>
                <a:sym typeface="Poppins"/>
              </a:rPr>
              <a:t>Un sistema gestor de bases de datos (SGBD) consiste en una colección de datos interrelacionados y un conjunto de programas para acceder a dichos datos. El objetivo principal de un SGBD es proporcionar una forma de almacenar y recuperar los datos de una base, para generar información de manera que sea tanto práctica como eficiente.</a:t>
            </a:r>
            <a:endParaRPr b="0" i="0" sz="1100" u="none" cap="none" strike="noStrike">
              <a:solidFill>
                <a:schemeClr val="dk1"/>
              </a:solidFill>
              <a:latin typeface="Poppins"/>
              <a:ea typeface="Poppins"/>
              <a:cs typeface="Poppins"/>
              <a:sym typeface="Poppins"/>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ctrTitle"/>
          </p:nvPr>
        </p:nvSpPr>
        <p:spPr>
          <a:xfrm>
            <a:off x="1143000" y="1725750"/>
            <a:ext cx="6858000" cy="1692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001C32"/>
              </a:buClr>
              <a:buSzPts val="3600"/>
              <a:buFont typeface="Poppins"/>
              <a:buNone/>
            </a:pPr>
            <a:r>
              <a:rPr lang="es-AR"/>
              <a:t>Entonces bajo la estructura de una base datos podemos ver que…</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Sistema de Gestión de bases de datos - Unidad 1</a:t>
            </a:r>
            <a:endParaRPr sz="1200"/>
          </a:p>
        </p:txBody>
      </p:sp>
      <p:sp>
        <p:nvSpPr>
          <p:cNvPr id="146" name="Google Shape;146;p7"/>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Una Base de datos relacional es cuando..</a:t>
            </a:r>
            <a:endParaRPr/>
          </a:p>
        </p:txBody>
      </p:sp>
      <p:sp>
        <p:nvSpPr>
          <p:cNvPr id="147" name="Google Shape;147;p7"/>
          <p:cNvSpPr txBox="1"/>
          <p:nvPr>
            <p:ph idx="2" type="body"/>
          </p:nvPr>
        </p:nvSpPr>
        <p:spPr>
          <a:xfrm>
            <a:off x="96440" y="1171575"/>
            <a:ext cx="5389800" cy="920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3F3F3F"/>
              </a:buClr>
              <a:buSzPts val="1400"/>
              <a:buNone/>
            </a:pPr>
            <a:r>
              <a:rPr lang="es-AR" sz="1200">
                <a:solidFill>
                  <a:srgbClr val="000000"/>
                </a:solidFill>
                <a:latin typeface="Poppins"/>
                <a:ea typeface="Poppins"/>
                <a:cs typeface="Poppins"/>
                <a:sym typeface="Poppins"/>
              </a:rPr>
              <a:t>Nos referiremos a bases de datos relacionales, en las cuales los datos se almacenan en tablas, las tablas están organizadas en campos, el contenido de los campos conforma registros y las tablas se relacionan entre sí, vinculándose por sus campos.</a:t>
            </a:r>
            <a:endParaRPr sz="1200">
              <a:solidFill>
                <a:srgbClr val="000000"/>
              </a:solidFill>
              <a:latin typeface="Poppins"/>
              <a:ea typeface="Poppins"/>
              <a:cs typeface="Poppins"/>
              <a:sym typeface="Poppins"/>
            </a:endParaRPr>
          </a:p>
        </p:txBody>
      </p:sp>
      <p:pic>
        <p:nvPicPr>
          <p:cNvPr descr="Modelo entidad relación/relacional (Usos, ejemplo,..) – Portfolio ..." id="148" name="Google Shape;148;p7"/>
          <p:cNvPicPr preferRelativeResize="0"/>
          <p:nvPr/>
        </p:nvPicPr>
        <p:blipFill rotWithShape="1">
          <a:blip r:embed="rId3">
            <a:alphaModFix/>
          </a:blip>
          <a:srcRect b="0" l="0" r="0" t="0"/>
          <a:stretch/>
        </p:blipFill>
        <p:spPr>
          <a:xfrm>
            <a:off x="3715159" y="2208976"/>
            <a:ext cx="4829175" cy="2718783"/>
          </a:xfrm>
          <a:prstGeom prst="rect">
            <a:avLst/>
          </a:prstGeom>
          <a:noFill/>
          <a:ln>
            <a:noFill/>
          </a:ln>
        </p:spPr>
      </p:pic>
      <p:sp>
        <p:nvSpPr>
          <p:cNvPr id="149" name="Google Shape;149;p7"/>
          <p:cNvSpPr/>
          <p:nvPr/>
        </p:nvSpPr>
        <p:spPr>
          <a:xfrm>
            <a:off x="298048" y="2571750"/>
            <a:ext cx="205500" cy="2055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0" name="Google Shape;150;p7"/>
          <p:cNvSpPr txBox="1"/>
          <p:nvPr/>
        </p:nvSpPr>
        <p:spPr>
          <a:xfrm>
            <a:off x="686627" y="2536125"/>
            <a:ext cx="8310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Calibri"/>
                <a:ea typeface="Calibri"/>
                <a:cs typeface="Calibri"/>
                <a:sym typeface="Calibri"/>
              </a:rPr>
              <a:t>Entidad</a:t>
            </a:r>
            <a:endParaRPr b="0" i="0" sz="1400" u="none" cap="none" strike="noStrike">
              <a:solidFill>
                <a:schemeClr val="dk1"/>
              </a:solidFill>
              <a:latin typeface="Calibri"/>
              <a:ea typeface="Calibri"/>
              <a:cs typeface="Calibri"/>
              <a:sym typeface="Calibri"/>
            </a:endParaRPr>
          </a:p>
        </p:txBody>
      </p:sp>
      <p:sp>
        <p:nvSpPr>
          <p:cNvPr id="151" name="Google Shape;151;p7"/>
          <p:cNvSpPr/>
          <p:nvPr/>
        </p:nvSpPr>
        <p:spPr>
          <a:xfrm>
            <a:off x="298048" y="3190309"/>
            <a:ext cx="205500" cy="2055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52" name="Google Shape;152;p7"/>
          <p:cNvSpPr txBox="1"/>
          <p:nvPr/>
        </p:nvSpPr>
        <p:spPr>
          <a:xfrm>
            <a:off x="686628" y="3154675"/>
            <a:ext cx="978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Calibri"/>
                <a:ea typeface="Calibri"/>
                <a:cs typeface="Calibri"/>
                <a:sym typeface="Calibri"/>
              </a:rPr>
              <a:t>Relación</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Relaciones - Sistema de Gestión - Unidad 1</a:t>
            </a:r>
            <a:endParaRPr sz="1200"/>
          </a:p>
        </p:txBody>
      </p:sp>
      <p:sp>
        <p:nvSpPr>
          <p:cNvPr id="158" name="Google Shape;158;p8"/>
          <p:cNvSpPr txBox="1"/>
          <p:nvPr>
            <p:ph idx="1" type="body"/>
          </p:nvPr>
        </p:nvSpPr>
        <p:spPr>
          <a:xfrm>
            <a:off x="96431" y="685800"/>
            <a:ext cx="5389800" cy="485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Que es una relación? En un sistema de Gestión…</a:t>
            </a:r>
            <a:endParaRPr/>
          </a:p>
        </p:txBody>
      </p:sp>
      <p:sp>
        <p:nvSpPr>
          <p:cNvPr id="159" name="Google Shape;159;p8"/>
          <p:cNvSpPr txBox="1"/>
          <p:nvPr>
            <p:ph idx="2" type="body"/>
          </p:nvPr>
        </p:nvSpPr>
        <p:spPr>
          <a:xfrm>
            <a:off x="96394" y="1298925"/>
            <a:ext cx="5293500" cy="12174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rgbClr val="888888"/>
              </a:buClr>
              <a:buSzPts val="1400"/>
              <a:buNone/>
            </a:pPr>
            <a:r>
              <a:rPr lang="es-AR" sz="1200">
                <a:solidFill>
                  <a:schemeClr val="dk1"/>
                </a:solidFill>
                <a:latin typeface="Poppins"/>
                <a:ea typeface="Poppins"/>
                <a:cs typeface="Poppins"/>
                <a:sym typeface="Poppins"/>
              </a:rPr>
              <a:t>Una relación es una asociación entre diferentes entidades. Por ejemplo, se puede deﬁnir una relación que asocie al cliente López con el préstamo P-15. Esta relación específica que López es un cliente con el préstamo número P-15.</a:t>
            </a:r>
            <a:br>
              <a:rPr lang="es-AR" sz="1200">
                <a:solidFill>
                  <a:schemeClr val="dk1"/>
                </a:solidFill>
                <a:latin typeface="Poppins"/>
                <a:ea typeface="Poppins"/>
                <a:cs typeface="Poppins"/>
                <a:sym typeface="Poppins"/>
              </a:rPr>
            </a:br>
            <a:r>
              <a:rPr lang="es-AR" sz="1200">
                <a:solidFill>
                  <a:schemeClr val="dk1"/>
                </a:solidFill>
                <a:latin typeface="Poppins"/>
                <a:ea typeface="Poppins"/>
                <a:cs typeface="Poppins"/>
                <a:sym typeface="Poppins"/>
              </a:rPr>
              <a:t>Las relaciones se establecen a partir de campos de las tablas. La definición de los campos que intervienen es parte fundamental del modelo de datos.</a:t>
            </a:r>
            <a:endParaRPr sz="1200">
              <a:solidFill>
                <a:schemeClr val="dk1"/>
              </a:solidFill>
              <a:latin typeface="Poppins"/>
              <a:ea typeface="Poppins"/>
              <a:cs typeface="Poppins"/>
              <a:sym typeface="Poppins"/>
            </a:endParaRPr>
          </a:p>
          <a:p>
            <a:pPr indent="0" lvl="0" marL="0" rtl="0" algn="l">
              <a:lnSpc>
                <a:spcPct val="80000"/>
              </a:lnSpc>
              <a:spcBef>
                <a:spcPts val="1500"/>
              </a:spcBef>
              <a:spcAft>
                <a:spcPts val="0"/>
              </a:spcAft>
              <a:buClr>
                <a:srgbClr val="888888"/>
              </a:buClr>
              <a:buSzPts val="300"/>
              <a:buNone/>
            </a:pPr>
            <a:br>
              <a:rPr lang="es-AR" sz="300"/>
            </a:br>
            <a:endParaRPr sz="300"/>
          </a:p>
        </p:txBody>
      </p:sp>
      <p:sp>
        <p:nvSpPr>
          <p:cNvPr id="160" name="Google Shape;160;p8"/>
          <p:cNvSpPr/>
          <p:nvPr>
            <p:ph idx="3" type="pic"/>
          </p:nvPr>
        </p:nvSpPr>
        <p:spPr>
          <a:xfrm>
            <a:off x="4819650" y="2826475"/>
            <a:ext cx="3986100" cy="20037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Clr>
                <a:srgbClr val="888888"/>
              </a:buClr>
              <a:buSzPts val="2100"/>
              <a:buFont typeface="Arial"/>
              <a:buNone/>
            </a:pPr>
            <a:r>
              <a:t/>
            </a:r>
            <a:endParaRPr b="0" i="0" sz="2100" u="none" cap="none" strike="noStrike">
              <a:solidFill>
                <a:srgbClr val="888888"/>
              </a:solidFill>
              <a:latin typeface="Nunito"/>
              <a:ea typeface="Nunito"/>
              <a:cs typeface="Nunito"/>
              <a:sym typeface="Nunito"/>
            </a:endParaRPr>
          </a:p>
        </p:txBody>
      </p:sp>
      <p:pic>
        <p:nvPicPr>
          <p:cNvPr id="161" name="Google Shape;161;p8"/>
          <p:cNvPicPr preferRelativeResize="0"/>
          <p:nvPr/>
        </p:nvPicPr>
        <p:blipFill rotWithShape="1">
          <a:blip r:embed="rId3">
            <a:alphaModFix/>
          </a:blip>
          <a:srcRect b="0" l="0" r="0" t="0"/>
          <a:stretch/>
        </p:blipFill>
        <p:spPr>
          <a:xfrm>
            <a:off x="4148900" y="2343950"/>
            <a:ext cx="4727300" cy="2632800"/>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96386" y="48655"/>
            <a:ext cx="5390100" cy="36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1200"/>
              <a:buFont typeface="Poppins"/>
              <a:buNone/>
            </a:pPr>
            <a:r>
              <a:rPr lang="es-AR" sz="1200"/>
              <a:t>Relaciones– Sistemas de Gestión – Unidad 1</a:t>
            </a:r>
            <a:endParaRPr sz="1200"/>
          </a:p>
        </p:txBody>
      </p:sp>
      <p:sp>
        <p:nvSpPr>
          <p:cNvPr id="167" name="Google Shape;167;p9"/>
          <p:cNvSpPr txBox="1"/>
          <p:nvPr>
            <p:ph idx="1" type="body"/>
          </p:nvPr>
        </p:nvSpPr>
        <p:spPr>
          <a:xfrm>
            <a:off x="96440" y="685800"/>
            <a:ext cx="5389800" cy="3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1C32"/>
              </a:buClr>
              <a:buSzPts val="1800"/>
              <a:buNone/>
            </a:pPr>
            <a:r>
              <a:rPr lang="es-AR"/>
              <a:t>Tipos de relaciones</a:t>
            </a:r>
            <a:endParaRPr/>
          </a:p>
        </p:txBody>
      </p:sp>
      <p:pic>
        <p:nvPicPr>
          <p:cNvPr id="168" name="Google Shape;168;p9"/>
          <p:cNvPicPr preferRelativeResize="0"/>
          <p:nvPr/>
        </p:nvPicPr>
        <p:blipFill rotWithShape="1">
          <a:blip r:embed="rId3">
            <a:alphaModFix/>
          </a:blip>
          <a:srcRect b="0" l="0" r="0" t="0"/>
          <a:stretch/>
        </p:blipFill>
        <p:spPr>
          <a:xfrm>
            <a:off x="949709" y="1322945"/>
            <a:ext cx="7244582" cy="3361596"/>
          </a:xfrm>
          <a:prstGeom prst="rect">
            <a:avLst/>
          </a:prstGeom>
          <a:noFill/>
          <a:ln>
            <a:noFill/>
          </a:ln>
        </p:spPr>
      </p:pic>
    </p:spTree>
  </p:cSld>
  <p:clrMapOvr>
    <a:masterClrMapping/>
  </p:clrMapOvr>
  <mc:AlternateContent>
    <mc:Choice Requires="p14">
      <p:transition spd="slow"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plate-QG">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